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272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>
        <p:scale>
          <a:sx n="90" d="100"/>
          <a:sy n="90" d="100"/>
        </p:scale>
        <p:origin x="355" y="-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4/8/2018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4/8/2018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4/8/2018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4/8/2018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4/8/2018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biweb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9" y="838200"/>
            <a:ext cx="4098175" cy="1524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Dr. Cough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96067"/>
            <a:ext cx="4098175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ON-CALL Online Specialist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AT YOUR SERVICE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4419600"/>
            <a:ext cx="50292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Dr. MOHAN VENKATARAMANA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512895"/>
            <a:ext cx="5791200" cy="1325563"/>
          </a:xfrm>
        </p:spPr>
        <p:txBody>
          <a:bodyPr/>
          <a:lstStyle/>
          <a:p>
            <a:r>
              <a:rPr lang="en-US" dirty="0" smtClean="0"/>
              <a:t>Dr. Cough will see you now.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4191000"/>
            <a:ext cx="7620000" cy="28278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Office</a:t>
            </a:r>
            <a:endParaRPr lang="en-US" sz="3200" dirty="0"/>
          </a:p>
          <a:p>
            <a:r>
              <a:rPr lang="en-US" sz="3200" dirty="0" smtClean="0"/>
              <a:t>Schools (Children can transmit infection)</a:t>
            </a:r>
            <a:endParaRPr lang="en-US" sz="3200" dirty="0"/>
          </a:p>
          <a:p>
            <a:r>
              <a:rPr lang="en-US" sz="3200" dirty="0" smtClean="0"/>
              <a:t>Social gatherings</a:t>
            </a:r>
          </a:p>
          <a:p>
            <a:r>
              <a:rPr lang="en-US" sz="3200" dirty="0" smtClean="0"/>
              <a:t>Confined spaces (e.g. airplanes)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6733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PROBLEM STATEMENT.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05200" y="1676400"/>
            <a:ext cx="7620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Transmission of infection at the workplace etc., is a major problem affecting people’s productivity and well-being.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3039330" cy="25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512895"/>
            <a:ext cx="5791200" cy="1325563"/>
          </a:xfrm>
        </p:spPr>
        <p:txBody>
          <a:bodyPr/>
          <a:lstStyle/>
          <a:p>
            <a:r>
              <a:rPr lang="en-US" dirty="0" smtClean="0"/>
              <a:t>Dr. Cough will see you now.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6733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PROBLEM - IMPACT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295400"/>
            <a:ext cx="10744200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Workplace illnesses aren’t simply an annoyance, they are an incredibly costly problem for facility executives. Absenteeism and “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presenteeism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 (when employees come to work sick) can dramatically reduce productivity — to the sum of $227 billion in losses to the U.S. economy each year, according to a study by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The Integrated Benefits Institute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a health research organization.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512895"/>
            <a:ext cx="5791200" cy="1325563"/>
          </a:xfrm>
        </p:spPr>
        <p:txBody>
          <a:bodyPr/>
          <a:lstStyle/>
          <a:p>
            <a:r>
              <a:rPr lang="en-US" dirty="0" smtClean="0"/>
              <a:t>Dr. Cough will see you now.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4267200"/>
            <a:ext cx="8229600" cy="25134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Non-intrusive / non-confrontational</a:t>
            </a:r>
            <a:endParaRPr lang="en-US" sz="3200" dirty="0"/>
          </a:p>
          <a:p>
            <a:r>
              <a:rPr lang="en-US" sz="3200" dirty="0" smtClean="0"/>
              <a:t>Easy to monitor and manage </a:t>
            </a:r>
            <a:endParaRPr lang="en-US" sz="3200" dirty="0"/>
          </a:p>
          <a:p>
            <a:r>
              <a:rPr lang="en-US" sz="3200" dirty="0" smtClean="0"/>
              <a:t>Privacy ensured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6733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OUR SOLUTION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2057400"/>
            <a:ext cx="100584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Our App will detect the seriousness of the problem and alert the person to proactively take precautionary steps.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9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512895"/>
            <a:ext cx="5791200" cy="1325563"/>
          </a:xfrm>
        </p:spPr>
        <p:txBody>
          <a:bodyPr/>
          <a:lstStyle/>
          <a:p>
            <a:r>
              <a:rPr lang="en-US" dirty="0" smtClean="0"/>
              <a:t>Dr. Cough will see you now.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6733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TECHNICAL DETAILS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2057400"/>
            <a:ext cx="100584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33762" y="4150835"/>
            <a:ext cx="3648074" cy="1905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09" y="4511264"/>
            <a:ext cx="1104900" cy="10001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924800" y="1838458"/>
            <a:ext cx="3951890" cy="2047742"/>
          </a:xfrm>
          <a:prstGeom prst="roundRect">
            <a:avLst>
              <a:gd name="adj" fmla="val 5753"/>
            </a:avLst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53000" y="4494330"/>
            <a:ext cx="2045493" cy="1218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AMAZON ECHO</a:t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 smtClean="0">
                <a:solidFill>
                  <a:srgbClr val="FFFF00"/>
                </a:solidFill>
              </a:rPr>
              <a:t>APP</a:t>
            </a:r>
          </a:p>
          <a:p>
            <a:endParaRPr lang="en-US" sz="3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77200" y="2133600"/>
            <a:ext cx="3581400" cy="1386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Dr. Cough Software Application on the cloud</a:t>
            </a:r>
          </a:p>
          <a:p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7924800" y="3987454"/>
            <a:ext cx="2057400" cy="2718145"/>
          </a:xfrm>
          <a:prstGeom prst="roundRect">
            <a:avLst>
              <a:gd name="adj" fmla="val 5753"/>
            </a:avLst>
          </a:prstGeom>
          <a:solidFill>
            <a:schemeClr val="accent3">
              <a:lumMod val="7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134600" y="3995075"/>
            <a:ext cx="1742090" cy="2718145"/>
          </a:xfrm>
          <a:prstGeom prst="roundRect">
            <a:avLst>
              <a:gd name="adj" fmla="val 5753"/>
            </a:avLst>
          </a:prstGeom>
          <a:solidFill>
            <a:schemeClr val="accent6">
              <a:lumMod val="7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115300" y="4028942"/>
            <a:ext cx="1828800" cy="120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Predictive Analytics Algorithms</a:t>
            </a:r>
          </a:p>
          <a:p>
            <a:endParaRPr lang="en-US" sz="3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115300" y="5435130"/>
            <a:ext cx="1828800" cy="120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Machine Learning / Artificial Intelligence</a:t>
            </a:r>
          </a:p>
          <a:p>
            <a:endParaRPr lang="en-US" sz="3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10800" y="4105142"/>
            <a:ext cx="1665890" cy="120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Database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Training data sets</a:t>
            </a:r>
          </a:p>
          <a:p>
            <a:endParaRPr lang="en-US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200"/>
            <a:ext cx="3106882" cy="17526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353731" y="3876264"/>
            <a:ext cx="927631" cy="757515"/>
          </a:xfrm>
          <a:prstGeom prst="straightConnector1">
            <a:avLst/>
          </a:prstGeom>
          <a:ln w="635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81836" y="3529352"/>
            <a:ext cx="725261" cy="657415"/>
          </a:xfrm>
          <a:prstGeom prst="straightConnector1">
            <a:avLst/>
          </a:prstGeom>
          <a:ln w="6350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803385" y="3200401"/>
            <a:ext cx="1149615" cy="828541"/>
          </a:xfrm>
          <a:prstGeom prst="straightConnector1">
            <a:avLst/>
          </a:prstGeom>
          <a:ln w="635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1496216" y="4293380"/>
            <a:ext cx="2045493" cy="121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Cough Sample</a:t>
            </a:r>
            <a:endParaRPr lang="en-US" sz="32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803385" y="2597798"/>
            <a:ext cx="2978415" cy="100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Recommendation</a:t>
            </a:r>
            <a:b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Stay/Go home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96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936" y="2421062"/>
            <a:ext cx="7574098" cy="176403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</a:rPr>
              <a:t>Dr. Cough will see you now.</a:t>
            </a:r>
            <a:endParaRPr 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6733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52600" y="2340553"/>
            <a:ext cx="100584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198" y="3704632"/>
            <a:ext cx="3284402" cy="11765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39315"/>
            <a:ext cx="783149" cy="70888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73198" y="5010715"/>
            <a:ext cx="3284402" cy="1634090"/>
          </a:xfrm>
          <a:prstGeom prst="roundRect">
            <a:avLst>
              <a:gd name="adj" fmla="val 5753"/>
            </a:avLst>
          </a:prstGeom>
          <a:solidFill>
            <a:schemeClr val="accent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5101" y="3792706"/>
            <a:ext cx="1276944" cy="121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AMAZON ECHO</a:t>
            </a:r>
            <a:br>
              <a:rPr lang="en-US" sz="2200" dirty="0" smtClean="0">
                <a:solidFill>
                  <a:srgbClr val="FFFF00"/>
                </a:solidFill>
              </a:rPr>
            </a:br>
            <a:r>
              <a:rPr lang="en-US" sz="2200" dirty="0" smtClean="0">
                <a:solidFill>
                  <a:srgbClr val="FFFF00"/>
                </a:solidFill>
              </a:rPr>
              <a:t>APP</a:t>
            </a:r>
          </a:p>
          <a:p>
            <a:endParaRPr lang="en-US" sz="32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9100" y="5159903"/>
            <a:ext cx="3238500" cy="138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Dr. Cough Software Application on the cloud</a:t>
            </a:r>
          </a:p>
          <a:p>
            <a:endParaRPr lang="en-US" sz="3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88123"/>
            <a:ext cx="3238500" cy="146587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625600" y="3217829"/>
            <a:ext cx="8467" cy="505024"/>
          </a:xfrm>
          <a:prstGeom prst="straightConnector1">
            <a:avLst/>
          </a:prstGeom>
          <a:ln w="635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09800" y="3214898"/>
            <a:ext cx="0" cy="448258"/>
          </a:xfrm>
          <a:prstGeom prst="straightConnector1">
            <a:avLst/>
          </a:prstGeom>
          <a:ln w="635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248672"/>
            <a:ext cx="3286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512895"/>
            <a:ext cx="5791200" cy="1325563"/>
          </a:xfrm>
        </p:spPr>
        <p:txBody>
          <a:bodyPr/>
          <a:lstStyle/>
          <a:p>
            <a:r>
              <a:rPr lang="en-US" dirty="0" smtClean="0"/>
              <a:t>Dr. Cough will see you now.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3581400"/>
            <a:ext cx="8229600" cy="31992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Other non Amazon devices in future</a:t>
            </a:r>
            <a:endParaRPr lang="en-US" sz="3200" dirty="0"/>
          </a:p>
          <a:p>
            <a:r>
              <a:rPr lang="en-US" sz="3200" dirty="0" smtClean="0"/>
              <a:t>Deployed in Offices, Schools etc.</a:t>
            </a:r>
            <a:endParaRPr lang="en-US" sz="3200" dirty="0"/>
          </a:p>
          <a:p>
            <a:r>
              <a:rPr lang="en-US" sz="3200" dirty="0" smtClean="0"/>
              <a:t>Personal edition (smartphone version)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67335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BUSINESS CASE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2057400"/>
            <a:ext cx="100584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Our App will be in the cloud and can be accessed by Alexa and Echo Dot devices.</a:t>
            </a:r>
          </a:p>
          <a:p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tf02901024</Template>
  <TotalTime>73</TotalTime>
  <Words>261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Medium</vt:lpstr>
      <vt:lpstr>Medical Design 16x9</vt:lpstr>
      <vt:lpstr>Dr. Cough</vt:lpstr>
      <vt:lpstr>Dr. Cough will see you now.</vt:lpstr>
      <vt:lpstr>Dr. Cough will see you now.</vt:lpstr>
      <vt:lpstr>Dr. Cough will see you now.</vt:lpstr>
      <vt:lpstr>Dr. Cough will see you now.</vt:lpstr>
      <vt:lpstr>Dr. Cough will see you now.</vt:lpstr>
      <vt:lpstr>Dr. Cough will see you now.</vt:lpstr>
    </vt:vector>
  </TitlesOfParts>
  <Company>Appriss,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Mohan Venkataramana</dc:creator>
  <cp:lastModifiedBy>Mohan Venkataramana</cp:lastModifiedBy>
  <cp:revision>16</cp:revision>
  <dcterms:created xsi:type="dcterms:W3CDTF">2018-04-08T16:10:02Z</dcterms:created>
  <dcterms:modified xsi:type="dcterms:W3CDTF">2018-04-08T17:23:45Z</dcterms:modified>
</cp:coreProperties>
</file>