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4" r:id="rId13"/>
    <p:sldId id="275" r:id="rId14"/>
    <p:sldId id="276" r:id="rId15"/>
    <p:sldId id="270" r:id="rId16"/>
    <p:sldId id="277" r:id="rId17"/>
    <p:sldId id="267" r:id="rId18"/>
    <p:sldId id="272" r:id="rId19"/>
    <p:sldId id="273" r:id="rId20"/>
    <p:sldId id="268" r:id="rId21"/>
    <p:sldId id="269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1" autoAdjust="0"/>
    <p:restoredTop sz="95682" autoAdjust="0"/>
  </p:normalViewPr>
  <p:slideViewPr>
    <p:cSldViewPr>
      <p:cViewPr>
        <p:scale>
          <a:sx n="72" d="100"/>
          <a:sy n="72" d="100"/>
        </p:scale>
        <p:origin x="-1440" y="-54"/>
      </p:cViewPr>
      <p:guideLst>
        <p:guide orient="horz" pos="4020"/>
        <p:guide orient="horz" pos="890"/>
        <p:guide orient="horz" pos="1434"/>
        <p:guide pos="884"/>
        <p:guide pos="5465"/>
        <p:guide pos="2971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FA4B-77C2-481A-ABD0-DB23CAD51848}" type="datetime8">
              <a:rPr lang="nl-NL" smtClean="0"/>
              <a:t>27-2-2012 7:37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C337-BE69-40D5-A2C3-B572D8434EA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79370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C21D8-2BA0-4B3C-980A-4A3FF683EAE5}" type="datetime8">
              <a:rPr lang="nl-NL" smtClean="0"/>
              <a:t>27-2-2012 7:37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35DF-413D-4C75-8A60-925A728E0B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576607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trainen</a:t>
            </a:r>
            <a:r>
              <a:rPr lang="en-US" dirty="0" smtClean="0"/>
              <a:t> van de software die </a:t>
            </a:r>
            <a:r>
              <a:rPr lang="en-US" dirty="0" err="1" smtClean="0"/>
              <a:t>verdacht</a:t>
            </a:r>
            <a:r>
              <a:rPr lang="en-US" dirty="0" smtClean="0"/>
              <a:t> </a:t>
            </a:r>
            <a:r>
              <a:rPr lang="en-US" dirty="0" err="1" smtClean="0"/>
              <a:t>gedrag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herkennen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EC21D8-2BA0-4B3C-980A-4A3FF683EAE5}" type="datetime8">
              <a:rPr lang="nl-NL" smtClean="0"/>
              <a:t>27-2-2012 14:13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35DF-413D-4C75-8A60-925A728E0BBB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927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door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gerelateerd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onderzoek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heen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EC21D8-2BA0-4B3C-980A-4A3FF683EAE5}" type="datetime8">
              <a:rPr lang="nl-NL" smtClean="0"/>
              <a:t>28-2-2012 6:13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35DF-413D-4C75-8A60-925A728E0BBB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073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heb</a:t>
            </a:r>
            <a:r>
              <a:rPr lang="en-US" dirty="0" smtClean="0"/>
              <a:t> de </a:t>
            </a:r>
            <a:r>
              <a:rPr lang="en-US" dirty="0" err="1" smtClean="0"/>
              <a:t>namen</a:t>
            </a:r>
            <a:r>
              <a:rPr lang="en-US" dirty="0" smtClean="0"/>
              <a:t> van transitions </a:t>
            </a:r>
            <a:r>
              <a:rPr lang="en-US" dirty="0" err="1" smtClean="0"/>
              <a:t>gekoppeld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acties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EC21D8-2BA0-4B3C-980A-4A3FF683EAE5}" type="datetime8">
              <a:rPr lang="nl-NL" smtClean="0"/>
              <a:t>28-2-2012 6:53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35DF-413D-4C75-8A60-925A728E0BBB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30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beslis</a:t>
            </a:r>
            <a:r>
              <a:rPr lang="en-US" dirty="0" smtClean="0"/>
              <a:t> je over de </a:t>
            </a:r>
            <a:r>
              <a:rPr lang="en-US" dirty="0" err="1" smtClean="0"/>
              <a:t>kansen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bepaalde</a:t>
            </a:r>
            <a:r>
              <a:rPr lang="en-US" baseline="0" dirty="0" smtClean="0"/>
              <a:t> situation in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?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EC21D8-2BA0-4B3C-980A-4A3FF683EAE5}" type="datetime8">
              <a:rPr lang="nl-NL" smtClean="0"/>
              <a:t>28-2-2012 8:34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35DF-413D-4C75-8A60-925A728E0BBB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87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 </a:t>
            </a:r>
            <a:r>
              <a:rPr lang="en-US" dirty="0" err="1" smtClean="0"/>
              <a:t>multiagent</a:t>
            </a:r>
            <a:r>
              <a:rPr lang="en-US" dirty="0" smtClean="0"/>
              <a:t> toolkit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EC21D8-2BA0-4B3C-980A-4A3FF683EAE5}" type="datetime8">
              <a:rPr lang="nl-NL" smtClean="0"/>
              <a:t>28-2-2012 7:33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35DF-413D-4C75-8A60-925A728E0BBB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433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Cumulatieve</a:t>
            </a:r>
            <a:r>
              <a:rPr lang="en-US" dirty="0" smtClean="0"/>
              <a:t> </a:t>
            </a:r>
            <a:r>
              <a:rPr lang="en-US" dirty="0" err="1" smtClean="0"/>
              <a:t>kans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EC21D8-2BA0-4B3C-980A-4A3FF683EAE5}" type="datetime8">
              <a:rPr lang="nl-NL" smtClean="0"/>
              <a:t>28-2-2012 8:53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35DF-413D-4C75-8A60-925A728E0BBB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386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heet met TNO-logo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429-B45E-485A-B7EA-B6C2660966CB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Rechthoek 9"/>
          <p:cNvSpPr/>
          <p:nvPr userDrawn="1"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403350" y="1303200"/>
            <a:ext cx="7272338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403350" y="2348880"/>
            <a:ext cx="7272338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cxnSp>
        <p:nvCxnSpPr>
          <p:cNvPr id="9" name="Rechte verbindingslijn 8"/>
          <p:cNvCxnSpPr/>
          <p:nvPr userDrawn="1"/>
        </p:nvCxnSpPr>
        <p:spPr>
          <a:xfrm flipV="1">
            <a:off x="1220400" y="831600"/>
            <a:ext cx="0" cy="1805312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8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klein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350" y="1303200"/>
            <a:ext cx="7272338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350" y="2350800"/>
            <a:ext cx="7272338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429-B45E-485A-B7EA-B6C2660966CB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hthoek 6"/>
          <p:cNvSpPr/>
          <p:nvPr userDrawn="1"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4293096"/>
            <a:ext cx="3024188" cy="2088654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9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305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psomming en of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3350" y="2199600"/>
            <a:ext cx="7272338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box  of groo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3350" y="2199600"/>
            <a:ext cx="7272338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8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naas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302418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9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naast teks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302418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e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4777-188F-4E6F-8704-DC2476BE1C56}" type="datetime8">
              <a:rPr lang="nl-NL" smtClean="0"/>
              <a:t>27-2-2012 7:37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727233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7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" Target="../slides/slid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261469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403350" y="1342800"/>
            <a:ext cx="72723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03350" y="2199600"/>
            <a:ext cx="7272338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16800" y="262800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February 28, 2012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816800" y="370800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Presentation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816800" y="153968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36286-4DC8-46DE-9269-8F728FBC0641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2484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23364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Afbeelding 10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3" y="162000"/>
            <a:ext cx="619016" cy="4932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effectLst>
            <a:outerShdw blurRad="101600" dist="12700" dir="2700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2" name="Afbeelding 1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03" y="162000"/>
            <a:ext cx="619016" cy="4932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effectLst>
            <a:outerShdw blurRad="101600" dist="12700" dir="2700000" algn="ctr" rotWithShape="0">
              <a:prstClr val="black">
                <a:alpha val="50000"/>
              </a:prstClr>
            </a:outerShdw>
          </a:effectLst>
        </p:spPr>
      </p:pic>
      <p:cxnSp>
        <p:nvCxnSpPr>
          <p:cNvPr id="15" name="Rechte verbindingslijn 14"/>
          <p:cNvCxnSpPr/>
          <p:nvPr/>
        </p:nvCxnSpPr>
        <p:spPr>
          <a:xfrm flipV="1">
            <a:off x="47088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61" r:id="rId4"/>
    <p:sldLayoutId id="2147483662" r:id="rId5"/>
    <p:sldLayoutId id="2147483663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1450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indent="-1730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1700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SIMOBS en Deadline </a:t>
            </a:r>
            <a:r>
              <a:rPr lang="en-GB" dirty="0" err="1" smtClean="0"/>
              <a:t>Georienteerd</a:t>
            </a:r>
            <a:r>
              <a:rPr lang="en-GB" dirty="0" smtClean="0"/>
              <a:t> </a:t>
            </a:r>
            <a:r>
              <a:rPr lang="en-GB" dirty="0" err="1" smtClean="0"/>
              <a:t>Gedrag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Presentation Subtitle
Djura Smits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5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10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5744815" cy="406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0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21:29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11</a:t>
            </a:fld>
            <a:endParaRPr lang="nl-NL"/>
          </a:p>
        </p:txBody>
      </p:sp>
      <p:pic>
        <p:nvPicPr>
          <p:cNvPr id="3074" name="Picture 2" descr="C:\Users\Compaq\Documents\vakken\afstudeerstage\plaatjes voor arnoud\connectednetsallthre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784205" cy="465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Toolkit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creeeren</a:t>
            </a:r>
            <a:r>
              <a:rPr lang="en-US" dirty="0" smtClean="0"/>
              <a:t> en </a:t>
            </a:r>
            <a:r>
              <a:rPr lang="en-US" dirty="0" err="1" smtClean="0"/>
              <a:t>controleren</a:t>
            </a:r>
            <a:r>
              <a:rPr lang="en-US" dirty="0" smtClean="0"/>
              <a:t> van Petri nets</a:t>
            </a:r>
          </a:p>
          <a:p>
            <a:r>
              <a:rPr lang="en-US" dirty="0" err="1" smtClean="0"/>
              <a:t>Gekozen</a:t>
            </a:r>
            <a:r>
              <a:rPr lang="en-US" dirty="0" smtClean="0"/>
              <a:t> </a:t>
            </a:r>
            <a:r>
              <a:rPr lang="en-US" dirty="0" err="1" smtClean="0"/>
              <a:t>vanwege</a:t>
            </a:r>
            <a:r>
              <a:rPr lang="en-US" dirty="0" smtClean="0"/>
              <a:t> “timed Petri nets”</a:t>
            </a:r>
            <a:endParaRPr lang="nl-NL" dirty="0" smtClean="0"/>
          </a:p>
          <a:p>
            <a:r>
              <a:rPr lang="en-US" dirty="0" smtClean="0"/>
              <a:t>“Timed” </a:t>
            </a:r>
            <a:r>
              <a:rPr lang="en-US" dirty="0" err="1" smtClean="0"/>
              <a:t>gedeelte</a:t>
            </a:r>
            <a:r>
              <a:rPr lang="en-US" dirty="0" smtClean="0"/>
              <a:t> </a:t>
            </a:r>
            <a:r>
              <a:rPr lang="en-US" dirty="0" err="1" smtClean="0"/>
              <a:t>helaas</a:t>
            </a:r>
            <a:r>
              <a:rPr lang="en-US" dirty="0" smtClean="0"/>
              <a:t> </a:t>
            </a:r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bruikbaar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28-2-2012 6:26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28-2-2012 6:32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13</a:t>
            </a:fld>
            <a:endParaRPr lang="nl-N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2" y="1772816"/>
            <a:ext cx="8818595" cy="49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5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beslis</a:t>
            </a:r>
            <a:r>
              <a:rPr lang="en-US" dirty="0" smtClean="0"/>
              <a:t> je over de </a:t>
            </a:r>
            <a:r>
              <a:rPr lang="en-US" dirty="0" err="1" smtClean="0"/>
              <a:t>kansen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schatting</a:t>
            </a:r>
            <a:r>
              <a:rPr lang="en-US" dirty="0" smtClean="0"/>
              <a:t> van </a:t>
            </a:r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situation </a:t>
            </a:r>
            <a:r>
              <a:rPr lang="en-US" dirty="0" err="1" smtClean="0"/>
              <a:t>kost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shortest path algorithm</a:t>
            </a:r>
          </a:p>
          <a:p>
            <a:pPr lvl="1"/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schatting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overgebleven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situation </a:t>
            </a:r>
            <a:r>
              <a:rPr lang="en-US" dirty="0" err="1" smtClean="0"/>
              <a:t>acties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kansverspreiding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bepalen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Bijvoorbeeld</a:t>
            </a:r>
            <a:r>
              <a:rPr lang="en-US" dirty="0" smtClean="0"/>
              <a:t>: </a:t>
            </a:r>
            <a:r>
              <a:rPr lang="en-US" dirty="0" err="1" smtClean="0"/>
              <a:t>Sigmoide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28-2-2012 8:34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14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69834"/>
            <a:ext cx="4186436" cy="27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20:47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15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7400"/>
            <a:ext cx="9122718" cy="51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0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waarde</a:t>
            </a:r>
            <a:r>
              <a:rPr lang="en-US" dirty="0" smtClean="0"/>
              <a:t> van </a:t>
            </a:r>
            <a:r>
              <a:rPr lang="en-US" dirty="0" err="1" smtClean="0"/>
              <a:t>sigmoide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klein</a:t>
            </a:r>
            <a:r>
              <a:rPr lang="en-US" dirty="0" smtClean="0"/>
              <a:t> </a:t>
            </a:r>
            <a:r>
              <a:rPr lang="en-US" dirty="0" err="1" smtClean="0"/>
              <a:t>blijven</a:t>
            </a:r>
            <a:r>
              <a:rPr lang="en-US" dirty="0" smtClean="0"/>
              <a:t>.</a:t>
            </a:r>
            <a:endParaRPr lang="nl-NL" dirty="0" smtClean="0"/>
          </a:p>
          <a:p>
            <a:r>
              <a:rPr lang="en-US" dirty="0" smtClean="0"/>
              <a:t>Anders </a:t>
            </a:r>
            <a:r>
              <a:rPr lang="en-US" dirty="0" err="1" smtClean="0"/>
              <a:t>gaan</a:t>
            </a:r>
            <a:r>
              <a:rPr lang="en-US" dirty="0" smtClean="0"/>
              <a:t> agents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vroeg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bestemming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28-2-2012 8:36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90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980728"/>
            <a:ext cx="7272338" cy="720000"/>
          </a:xfrm>
        </p:spPr>
        <p:txBody>
          <a:bodyPr/>
          <a:lstStyle/>
          <a:p>
            <a:r>
              <a:rPr lang="en-US" dirty="0" smtClean="0"/>
              <a:t>Stand still situation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17</a:t>
            </a:fld>
            <a:endParaRPr lang="nl-NL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6084168" cy="4554992"/>
          </a:xfrm>
        </p:spPr>
      </p:pic>
    </p:spTree>
    <p:extLst>
      <p:ext uri="{BB962C8B-B14F-4D97-AF65-F5344CB8AC3E}">
        <p14:creationId xmlns:p14="http://schemas.microsoft.com/office/powerpoint/2010/main" val="38255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Toilet situation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22:33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18</a:t>
            </a:fld>
            <a:endParaRPr lang="nl-NL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90" y="2291012"/>
            <a:ext cx="534285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22:33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19</a:t>
            </a:fld>
            <a:endParaRPr lang="nl-NL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90" y="2291012"/>
            <a:ext cx="534285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Lastig</a:t>
            </a:r>
            <a:r>
              <a:rPr lang="en-GB" dirty="0" smtClean="0"/>
              <a:t> </a:t>
            </a:r>
            <a:r>
              <a:rPr lang="en-GB" dirty="0" err="1" smtClean="0"/>
              <a:t>grote</a:t>
            </a:r>
            <a:r>
              <a:rPr lang="en-GB" dirty="0" smtClean="0"/>
              <a:t> </a:t>
            </a:r>
            <a:r>
              <a:rPr lang="en-GB" dirty="0" err="1" smtClean="0"/>
              <a:t>hoeveelheden</a:t>
            </a:r>
            <a:r>
              <a:rPr lang="en-GB" dirty="0" smtClean="0"/>
              <a:t> </a:t>
            </a:r>
            <a:r>
              <a:rPr lang="en-GB" dirty="0" err="1" smtClean="0"/>
              <a:t>voetgangers</a:t>
            </a:r>
            <a:r>
              <a:rPr lang="en-GB" dirty="0" smtClean="0"/>
              <a:t> in </a:t>
            </a:r>
            <a:r>
              <a:rPr lang="en-GB" dirty="0" err="1" smtClean="0"/>
              <a:t>simulatie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plaatsen</a:t>
            </a:r>
            <a:endParaRPr lang="en-GB" dirty="0" smtClean="0"/>
          </a:p>
          <a:p>
            <a:r>
              <a:rPr lang="en-GB" dirty="0" err="1" smtClean="0"/>
              <a:t>Nuttig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bijvoorbeeld</a:t>
            </a:r>
            <a:r>
              <a:rPr lang="en-GB" dirty="0" smtClean="0"/>
              <a:t> </a:t>
            </a:r>
            <a:r>
              <a:rPr lang="en-GB" dirty="0" err="1" smtClean="0"/>
              <a:t>herkennen</a:t>
            </a:r>
            <a:r>
              <a:rPr lang="en-GB" dirty="0" smtClean="0"/>
              <a:t> van </a:t>
            </a:r>
            <a:r>
              <a:rPr lang="en-GB" dirty="0" err="1" smtClean="0"/>
              <a:t>verdacht</a:t>
            </a:r>
            <a:r>
              <a:rPr lang="en-GB" dirty="0" smtClean="0"/>
              <a:t> </a:t>
            </a:r>
            <a:r>
              <a:rPr lang="en-GB" dirty="0" err="1" smtClean="0"/>
              <a:t>gedrag</a:t>
            </a:r>
            <a:endParaRPr lang="en-GB" dirty="0" smtClean="0"/>
          </a:p>
          <a:p>
            <a:r>
              <a:rPr lang="en-GB" dirty="0" err="1" smtClean="0"/>
              <a:t>Testcase</a:t>
            </a:r>
            <a:r>
              <a:rPr lang="en-GB" dirty="0" smtClean="0"/>
              <a:t>: Rotterdam airport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Vertrekhal-achtige</a:t>
            </a:r>
            <a:r>
              <a:rPr lang="en-GB" dirty="0" smtClean="0"/>
              <a:t>” scenarios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February 28, 2012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Djura Smits
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r>
              <a:rPr lang="en-US" dirty="0" smtClean="0"/>
              <a:t> + </a:t>
            </a:r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 </a:t>
            </a:r>
            <a:r>
              <a:rPr lang="en-US" dirty="0" err="1" smtClean="0"/>
              <a:t>gedrag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creeeren</a:t>
            </a:r>
            <a:endParaRPr lang="en-US" dirty="0" smtClean="0"/>
          </a:p>
          <a:p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acties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knopen</a:t>
            </a:r>
            <a:endParaRPr lang="en-US" dirty="0" smtClean="0"/>
          </a:p>
          <a:p>
            <a:r>
              <a:rPr lang="en-US" dirty="0" smtClean="0"/>
              <a:t>Principe </a:t>
            </a:r>
            <a:r>
              <a:rPr lang="en-US" dirty="0" err="1" smtClean="0"/>
              <a:t>werkt</a:t>
            </a:r>
            <a:endParaRPr lang="en-US" dirty="0"/>
          </a:p>
          <a:p>
            <a:r>
              <a:rPr lang="en-US" dirty="0" err="1" smtClean="0"/>
              <a:t>Gehaastheid</a:t>
            </a:r>
            <a:r>
              <a:rPr lang="en-US" dirty="0" smtClean="0"/>
              <a:t> </a:t>
            </a:r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passen</a:t>
            </a:r>
            <a:r>
              <a:rPr lang="en-US" dirty="0" smtClean="0"/>
              <a:t> door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Beperkingen</a:t>
            </a:r>
            <a:endParaRPr lang="en-US" dirty="0"/>
          </a:p>
          <a:p>
            <a:pPr lvl="1"/>
            <a:r>
              <a:rPr lang="en-US" dirty="0" err="1" smtClean="0"/>
              <a:t>Vooral</a:t>
            </a:r>
            <a:r>
              <a:rPr lang="en-US" dirty="0" smtClean="0"/>
              <a:t> </a:t>
            </a:r>
            <a:r>
              <a:rPr lang="en-US" dirty="0" err="1" smtClean="0"/>
              <a:t>bedoeld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sequentieel</a:t>
            </a:r>
            <a:r>
              <a:rPr lang="en-US" dirty="0" smtClean="0"/>
              <a:t> </a:t>
            </a:r>
            <a:r>
              <a:rPr lang="en-US" dirty="0" err="1" smtClean="0"/>
              <a:t>gedrag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vrij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2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5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SIMOBS</a:t>
            </a:r>
          </a:p>
          <a:p>
            <a:pPr lvl="1"/>
            <a:r>
              <a:rPr lang="en-US" dirty="0" smtClean="0"/>
              <a:t>Grote </a:t>
            </a:r>
            <a:r>
              <a:rPr lang="en-US" dirty="0" err="1" smtClean="0"/>
              <a:t>hoeveelheden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plaatsen</a:t>
            </a:r>
            <a:r>
              <a:rPr lang="en-US" dirty="0" smtClean="0"/>
              <a:t> in </a:t>
            </a:r>
            <a:r>
              <a:rPr lang="en-US" dirty="0" err="1" smtClean="0"/>
              <a:t>omgeving</a:t>
            </a:r>
            <a:endParaRPr lang="en-US" dirty="0" smtClean="0"/>
          </a:p>
          <a:p>
            <a:pPr lvl="1"/>
            <a:r>
              <a:rPr lang="en-US" dirty="0" smtClean="0"/>
              <a:t>Daily Motion Patterns</a:t>
            </a:r>
          </a:p>
          <a:p>
            <a:pPr lvl="1"/>
            <a:r>
              <a:rPr lang="en-US" dirty="0" err="1" smtClean="0"/>
              <a:t>Teken</a:t>
            </a:r>
            <a:r>
              <a:rPr lang="en-US" dirty="0" smtClean="0"/>
              <a:t> residential </a:t>
            </a:r>
            <a:r>
              <a:rPr lang="en-US" dirty="0" smtClean="0"/>
              <a:t>areas and factories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9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Onderzoeksvraag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intelligent virtual environment </a:t>
            </a:r>
            <a:r>
              <a:rPr lang="en-US" dirty="0" err="1" smtClean="0"/>
              <a:t>uitgebreid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/>
              <a:t> </a:t>
            </a:r>
            <a:r>
              <a:rPr lang="en-US" dirty="0" err="1" smtClean="0"/>
              <a:t>houden</a:t>
            </a:r>
            <a:r>
              <a:rPr lang="en-US" dirty="0" smtClean="0"/>
              <a:t> met </a:t>
            </a:r>
            <a:r>
              <a:rPr lang="en-US" dirty="0" err="1" smtClean="0"/>
              <a:t>tijdsgelimiteerde</a:t>
            </a:r>
            <a:r>
              <a:rPr lang="en-US" dirty="0" smtClean="0"/>
              <a:t> </a:t>
            </a:r>
            <a:r>
              <a:rPr lang="en-US" dirty="0" err="1" smtClean="0"/>
              <a:t>bestemmingen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Intelligent Virtual Environment (IVE):</a:t>
            </a:r>
          </a:p>
          <a:p>
            <a:pPr lvl="1"/>
            <a:r>
              <a:rPr lang="en-US" dirty="0" err="1"/>
              <a:t>Intelligentie</a:t>
            </a:r>
            <a:r>
              <a:rPr lang="en-US" dirty="0"/>
              <a:t> van </a:t>
            </a:r>
            <a:r>
              <a:rPr lang="en-US" dirty="0" err="1"/>
              <a:t>voetgangers</a:t>
            </a:r>
            <a:r>
              <a:rPr lang="en-US" dirty="0"/>
              <a:t> </a:t>
            </a:r>
            <a:r>
              <a:rPr lang="en-US" dirty="0" err="1"/>
              <a:t>geplaatst</a:t>
            </a:r>
            <a:r>
              <a:rPr lang="en-US" dirty="0"/>
              <a:t> in </a:t>
            </a:r>
            <a:r>
              <a:rPr lang="en-US" dirty="0" err="1"/>
              <a:t>omgeving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Tijdsgelimiteerde</a:t>
            </a:r>
            <a:r>
              <a:rPr lang="en-US" dirty="0"/>
              <a:t> </a:t>
            </a:r>
            <a:r>
              <a:rPr lang="en-US" dirty="0" err="1"/>
              <a:t>bestemmingen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Vertrekhal-achtige</a:t>
            </a:r>
            <a:r>
              <a:rPr lang="en-US" dirty="0"/>
              <a:t>” scenarios</a:t>
            </a:r>
          </a:p>
          <a:p>
            <a:pPr lvl="1"/>
            <a:r>
              <a:rPr lang="en-US" dirty="0" smtClean="0"/>
              <a:t>Deadlines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Subvragen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hoeverre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voetgangers</a:t>
            </a:r>
            <a:r>
              <a:rPr lang="en-US" dirty="0" smtClean="0"/>
              <a:t> </a:t>
            </a:r>
            <a:r>
              <a:rPr lang="en-US" dirty="0" err="1" smtClean="0"/>
              <a:t>realistisch</a:t>
            </a:r>
            <a:r>
              <a:rPr lang="en-US" dirty="0" smtClean="0"/>
              <a:t> </a:t>
            </a:r>
            <a:r>
              <a:rPr lang="en-US" dirty="0" err="1" smtClean="0"/>
              <a:t>gesimuleerd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Hoe </a:t>
            </a:r>
            <a:r>
              <a:rPr lang="en-US" dirty="0" err="1" smtClean="0"/>
              <a:t>laten</a:t>
            </a:r>
            <a:r>
              <a:rPr lang="en-US" dirty="0" smtClean="0"/>
              <a:t> we de </a:t>
            </a:r>
            <a:r>
              <a:rPr lang="en-US" dirty="0" err="1" smtClean="0"/>
              <a:t>voetgangers</a:t>
            </a:r>
            <a:r>
              <a:rPr lang="en-US" dirty="0" smtClean="0"/>
              <a:t> </a:t>
            </a:r>
            <a:r>
              <a:rPr lang="en-US" dirty="0" err="1" smtClean="0"/>
              <a:t>besluiten</a:t>
            </a:r>
            <a:r>
              <a:rPr lang="en-US" dirty="0" smtClean="0"/>
              <a:t> </a:t>
            </a:r>
            <a:r>
              <a:rPr lang="en-US" dirty="0" err="1" smtClean="0"/>
              <a:t>vormen</a:t>
            </a:r>
            <a:r>
              <a:rPr lang="en-US" dirty="0" smtClean="0"/>
              <a:t> op basis van de </a:t>
            </a:r>
            <a:r>
              <a:rPr lang="en-US" dirty="0" err="1" smtClean="0"/>
              <a:t>overgebleven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voetgangers</a:t>
            </a:r>
            <a:r>
              <a:rPr lang="en-US" dirty="0" smtClean="0"/>
              <a:t> </a:t>
            </a:r>
            <a:r>
              <a:rPr lang="en-US" dirty="0" err="1" smtClean="0"/>
              <a:t>gegenereerd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per </a:t>
            </a:r>
            <a:r>
              <a:rPr lang="en-US" dirty="0" err="1" smtClean="0"/>
              <a:t>omgeving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getweaked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?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Gerelateerd</a:t>
            </a:r>
            <a:r>
              <a:rPr lang="en-US" dirty="0" smtClean="0"/>
              <a:t> </a:t>
            </a:r>
            <a:r>
              <a:rPr lang="en-US" dirty="0" err="1" smtClean="0"/>
              <a:t>onderzoek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objects</a:t>
            </a:r>
          </a:p>
          <a:p>
            <a:r>
              <a:rPr lang="en-US" dirty="0" smtClean="0"/>
              <a:t>Situations</a:t>
            </a:r>
          </a:p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19:20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6</a:t>
            </a:fld>
            <a:endParaRPr lang="nl-NL"/>
          </a:p>
        </p:txBody>
      </p:sp>
      <p:pic>
        <p:nvPicPr>
          <p:cNvPr id="1026" name="Picture 2" descr="Free+Downlaod+Games+The+sims+3.jpg (800×5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83404"/>
            <a:ext cx="5459760" cy="40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Inspiratie</a:t>
            </a:r>
            <a:r>
              <a:rPr lang="en-US" dirty="0" smtClean="0"/>
              <a:t> van “situations”</a:t>
            </a:r>
          </a:p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6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Places en transitions</a:t>
            </a:r>
          </a:p>
          <a:p>
            <a:r>
              <a:rPr lang="en-US" dirty="0" smtClean="0"/>
              <a:t>Transitions </a:t>
            </a:r>
            <a:r>
              <a:rPr lang="en-US" dirty="0" err="1" smtClean="0"/>
              <a:t>consumeren</a:t>
            </a:r>
            <a:r>
              <a:rPr lang="en-US" dirty="0" smtClean="0"/>
              <a:t> en </a:t>
            </a:r>
            <a:r>
              <a:rPr lang="en-US" dirty="0" err="1" smtClean="0"/>
              <a:t>produceren</a:t>
            </a:r>
            <a:r>
              <a:rPr lang="en-US" dirty="0" smtClean="0"/>
              <a:t> “tokens”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tokens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netwerk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6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27-2-2012 7:37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9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531023" cy="330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9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 TNO tekstdia -">
  <a:themeElements>
    <a:clrScheme name="TNO">
      <a:dk1>
        <a:sysClr val="windowText" lastClr="000000"/>
      </a:dk1>
      <a:lt1>
        <a:sysClr val="window" lastClr="FFFFFF"/>
      </a:lt1>
      <a:dk2>
        <a:srgbClr val="649EC9"/>
      </a:dk2>
      <a:lt2>
        <a:srgbClr val="9C9C9E"/>
      </a:lt2>
      <a:accent1>
        <a:srgbClr val="ED8000"/>
      </a:accent1>
      <a:accent2>
        <a:srgbClr val="CB1325"/>
      </a:accent2>
      <a:accent3>
        <a:srgbClr val="FFCB00"/>
      </a:accent3>
      <a:accent4>
        <a:srgbClr val="649EC9"/>
      </a:accent4>
      <a:accent5>
        <a:srgbClr val="D6277A"/>
      </a:accent5>
      <a:accent6>
        <a:srgbClr val="93A800"/>
      </a:accent6>
      <a:hlink>
        <a:srgbClr val="9C9C9E"/>
      </a:hlink>
      <a:folHlink>
        <a:srgbClr val="5D5C60"/>
      </a:folHlink>
    </a:clrScheme>
    <a:fontScheme name="T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495</Words>
  <Application>Microsoft Office PowerPoint</Application>
  <PresentationFormat>On-screen Show (4:3)</PresentationFormat>
  <Paragraphs>150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Basis TNO tekstdia -</vt:lpstr>
      <vt:lpstr>SIMOBS en Deadline Georienteerd Gedrag</vt:lpstr>
      <vt:lpstr>Introductie</vt:lpstr>
      <vt:lpstr>Introductie</vt:lpstr>
      <vt:lpstr>Onderzoeksvraag</vt:lpstr>
      <vt:lpstr>Subvragen</vt:lpstr>
      <vt:lpstr>Gerelateerd onderzoek</vt:lpstr>
      <vt:lpstr>Methode</vt:lpstr>
      <vt:lpstr>Petri Nets</vt:lpstr>
      <vt:lpstr>Petri Nets</vt:lpstr>
      <vt:lpstr>Petri Nets</vt:lpstr>
      <vt:lpstr>PowerPoint Presentation</vt:lpstr>
      <vt:lpstr>Pipe</vt:lpstr>
      <vt:lpstr>Pipe</vt:lpstr>
      <vt:lpstr>Hoe beslis je over de kansen?</vt:lpstr>
      <vt:lpstr>Resultaten</vt:lpstr>
      <vt:lpstr>Resultaten</vt:lpstr>
      <vt:lpstr>Stand still situation</vt:lpstr>
      <vt:lpstr>Toilet situation</vt:lpstr>
      <vt:lpstr>Goal</vt:lpstr>
      <vt:lpstr>Conclusie + Discussie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Presentation Subtitle</dc:subject>
  <dc:creator/>
  <cp:lastModifiedBy/>
  <cp:revision>1</cp:revision>
  <dcterms:created xsi:type="dcterms:W3CDTF">2010-12-16T09:20:55Z</dcterms:created>
  <dcterms:modified xsi:type="dcterms:W3CDTF">2012-02-28T08:42:59Z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Date">
    <vt:lpwstr>2/18/2011 10:24:22 AM</vt:lpwstr>
  </property>
  <property fmtid="{D5CDD505-2E9C-101B-9397-08002B2CF9AE}" pid="3" name="Title">
    <vt:lpwstr>Presentation Title</vt:lpwstr>
  </property>
  <property fmtid="{D5CDD505-2E9C-101B-9397-08002B2CF9AE}" pid="4" name="SubTitle">
    <vt:lpwstr>Presentation Subtitle</vt:lpwstr>
  </property>
  <property fmtid="{D5CDD505-2E9C-101B-9397-08002B2CF9AE}" pid="5" name="Author">
    <vt:lpwstr>Djura Smits</vt:lpwstr>
  </property>
  <property fmtid="{D5CDD505-2E9C-101B-9397-08002B2CF9AE}" pid="6" name="ShowPages">
    <vt:lpwstr>True</vt:lpwstr>
  </property>
  <property fmtid="{D5CDD505-2E9C-101B-9397-08002B2CF9AE}" pid="7" name="ShowDate">
    <vt:lpwstr>True</vt:lpwstr>
  </property>
  <property fmtid="{D5CDD505-2E9C-101B-9397-08002B2CF9AE}" pid="8" name="SelectedPhoto">
    <vt:lpwstr>Mobiliteit 2.jpg</vt:lpwstr>
  </property>
  <property fmtid="{D5CDD505-2E9C-101B-9397-08002B2CF9AE}" pid="9" name="DateText">
    <vt:lpwstr>February 28, 2012</vt:lpwstr>
  </property>
  <property fmtid="{D5CDD505-2E9C-101B-9397-08002B2CF9AE}" pid="10" name="Color">
    <vt:lpwstr>True</vt:lpwstr>
  </property>
  <property fmtid="{D5CDD505-2E9C-101B-9397-08002B2CF9AE}" pid="11" name="Grammar">
    <vt:lpwstr>0</vt:lpwstr>
  </property>
  <property fmtid="{D5CDD505-2E9C-101B-9397-08002B2CF9AE}" pid="12" name="FavoriteLink1Image">
    <vt:lpwstr>Nederland.jpg</vt:lpwstr>
  </property>
  <property fmtid="{D5CDD505-2E9C-101B-9397-08002B2CF9AE}" pid="13" name="FavoriteLink2Image">
    <vt:lpwstr>techniek.jpg</vt:lpwstr>
  </property>
  <property fmtid="{D5CDD505-2E9C-101B-9397-08002B2CF9AE}" pid="14" name="FavoriteLink1Index">
    <vt:lpwstr>1</vt:lpwstr>
  </property>
  <property fmtid="{D5CDD505-2E9C-101B-9397-08002B2CF9AE}" pid="15" name="FavoriteLink2Index">
    <vt:lpwstr>1</vt:lpwstr>
  </property>
  <property fmtid="{D5CDD505-2E9C-101B-9397-08002B2CF9AE}" pid="16" name="CreationDate">
    <vt:lpwstr>24-2-2012 13:03:21</vt:lpwstr>
  </property>
  <property fmtid="{D5CDD505-2E9C-101B-9397-08002B2CF9AE}" pid="17" name="CreationBy">
    <vt:lpwstr>kerbuschpjm</vt:lpwstr>
  </property>
</Properties>
</file>