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9"/>
  </p:notesMasterIdLst>
  <p:sldIdLst>
    <p:sldId id="288" r:id="rId2"/>
    <p:sldId id="286" r:id="rId3"/>
    <p:sldId id="269" r:id="rId4"/>
    <p:sldId id="270" r:id="rId5"/>
    <p:sldId id="271" r:id="rId6"/>
    <p:sldId id="272" r:id="rId7"/>
    <p:sldId id="274" r:id="rId8"/>
    <p:sldId id="275" r:id="rId9"/>
    <p:sldId id="276" r:id="rId10"/>
    <p:sldId id="279" r:id="rId11"/>
    <p:sldId id="280" r:id="rId12"/>
    <p:sldId id="281" r:id="rId13"/>
    <p:sldId id="283" r:id="rId14"/>
    <p:sldId id="284" r:id="rId15"/>
    <p:sldId id="285" r:id="rId16"/>
    <p:sldId id="287" r:id="rId17"/>
    <p:sldId id="289" r:id="rId18"/>
    <p:sldId id="290" r:id="rId19"/>
    <p:sldId id="291" r:id="rId20"/>
    <p:sldId id="293" r:id="rId21"/>
    <p:sldId id="297" r:id="rId22"/>
    <p:sldId id="298" r:id="rId23"/>
    <p:sldId id="292" r:id="rId24"/>
    <p:sldId id="294" r:id="rId25"/>
    <p:sldId id="295" r:id="rId26"/>
    <p:sldId id="296" r:id="rId27"/>
    <p:sldId id="29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965A"/>
    <a:srgbClr val="FF3300"/>
    <a:srgbClr val="B38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5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478D-87B6-451A-8696-61271112EFB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FC2BD-A5B6-4DBB-BAF8-AB16095C3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9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1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55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69791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3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5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1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2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7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7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2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667A8-8BE1-4384-8E52-CA6CA56C077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2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ED60F-922F-4F44-88F5-B59063F0F0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17BBB-0868-4FB6-804A-EA4B9B072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621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D4C000-0032-45C3-892A-6BCC8506B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676400"/>
            <a:ext cx="5029200" cy="3505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33875" y="3953558"/>
            <a:ext cx="266700" cy="5827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26772" y="3015386"/>
            <a:ext cx="1835942" cy="9017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7423141" y="3429000"/>
            <a:ext cx="1608945" cy="941881"/>
          </a:xfrm>
          <a:prstGeom prst="wedgeRoundRectCallout">
            <a:avLst>
              <a:gd name="adj1" fmla="val -126995"/>
              <a:gd name="adj2" fmla="val -51167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Encapsulated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33875" y="2708184"/>
            <a:ext cx="2752725" cy="2755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7423140" y="2162319"/>
            <a:ext cx="1608945" cy="941881"/>
          </a:xfrm>
          <a:prstGeom prst="wedgeRoundRectCallout">
            <a:avLst>
              <a:gd name="adj1" fmla="val -84411"/>
              <a:gd name="adj2" fmla="val 24016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 used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5477655" y="4313555"/>
            <a:ext cx="1608945" cy="941881"/>
          </a:xfrm>
          <a:prstGeom prst="wedgeRoundRectCallout">
            <a:avLst>
              <a:gd name="adj1" fmla="val -109357"/>
              <a:gd name="adj2" fmla="val -54515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Public interface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0330" y="5992593"/>
            <a:ext cx="2232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Encapsulation Pattern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44C10D-D730-4A29-8B49-890F150DC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963" y="1214437"/>
            <a:ext cx="5648325" cy="41243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59817" y="6003104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Bus/Utility Pattern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6ABFB2-1E65-45D9-BC49-AEBD18C1993F}"/>
              </a:ext>
            </a:extLst>
          </p:cNvPr>
          <p:cNvSpPr/>
          <p:nvPr/>
        </p:nvSpPr>
        <p:spPr>
          <a:xfrm>
            <a:off x="3845722" y="4410075"/>
            <a:ext cx="2135978" cy="9286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7312538" y="3429000"/>
            <a:ext cx="1608945" cy="1473686"/>
          </a:xfrm>
          <a:prstGeom prst="wedgeRoundRectCallout">
            <a:avLst>
              <a:gd name="adj1" fmla="val -140898"/>
              <a:gd name="adj2" fmla="val 52877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Elements used in entire software</a:t>
            </a:r>
            <a:r>
              <a:rPr lang="en-US" sz="1400" dirty="0"/>
              <a:t> like utilities and data access objects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914C5B-C69A-43B9-B55A-1456254A9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1223962"/>
            <a:ext cx="5648325" cy="41243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49310" y="6045144"/>
            <a:ext cx="271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Change Propagator Pattern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58BA36-F410-4C8A-B6E4-8F52D3DDF4FB}"/>
              </a:ext>
            </a:extLst>
          </p:cNvPr>
          <p:cNvSpPr/>
          <p:nvPr/>
        </p:nvSpPr>
        <p:spPr>
          <a:xfrm>
            <a:off x="3905250" y="4731544"/>
            <a:ext cx="3386137" cy="2881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E3AE06-C51F-487F-B252-CAEAE70763F8}"/>
              </a:ext>
            </a:extLst>
          </p:cNvPr>
          <p:cNvSpPr/>
          <p:nvPr/>
        </p:nvSpPr>
        <p:spPr>
          <a:xfrm>
            <a:off x="6700837" y="1935956"/>
            <a:ext cx="276225" cy="33718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7395043" y="1873575"/>
            <a:ext cx="1608945" cy="941881"/>
          </a:xfrm>
          <a:prstGeom prst="wedgeRoundRectCallout">
            <a:avLst>
              <a:gd name="adj1" fmla="val -93390"/>
              <a:gd name="adj2" fmla="val 85007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U2 has many in and out going dependencies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528D40-B51E-4FC0-B86A-000535293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057275"/>
            <a:ext cx="6267450" cy="47434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78010" y="6075866"/>
            <a:ext cx="80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78804" y="2396655"/>
            <a:ext cx="283909" cy="2798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ular Callout 12"/>
          <p:cNvSpPr/>
          <p:nvPr/>
        </p:nvSpPr>
        <p:spPr>
          <a:xfrm>
            <a:off x="7162800" y="2286000"/>
            <a:ext cx="1718872" cy="1303758"/>
          </a:xfrm>
          <a:prstGeom prst="wedgeRoundRectCallout">
            <a:avLst>
              <a:gd name="adj1" fmla="val -88022"/>
              <a:gd name="adj2" fmla="val -31130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Hierarchical cycle due to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A3 using P3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which violates layering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2066928" y="2396655"/>
            <a:ext cx="1564478" cy="2870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4E1183-7D24-41DA-A800-89D2791AE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057275"/>
            <a:ext cx="6267450" cy="47434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63025" y="6050990"/>
            <a:ext cx="65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After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6850371" y="4371667"/>
            <a:ext cx="1718872" cy="996215"/>
          </a:xfrm>
          <a:prstGeom prst="wedgeRoundRectCallout">
            <a:avLst>
              <a:gd name="adj1" fmla="val -93844"/>
              <a:gd name="adj2" fmla="val 18851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Cycle removed by moving P3</a:t>
            </a:r>
          </a:p>
        </p:txBody>
      </p:sp>
      <p:sp>
        <p:nvSpPr>
          <p:cNvPr id="8" name="Rectangle 7"/>
          <p:cNvSpPr/>
          <p:nvPr/>
        </p:nvSpPr>
        <p:spPr>
          <a:xfrm>
            <a:off x="5873837" y="4869774"/>
            <a:ext cx="276932" cy="273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76451" y="4869774"/>
            <a:ext cx="1552574" cy="2856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CACCCE-BB6E-4A50-BF19-9FDD18561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51" y="587405"/>
            <a:ext cx="3486150" cy="19526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9CB8303-F15B-437E-A89C-A7288ADF8C66}"/>
              </a:ext>
            </a:extLst>
          </p:cNvPr>
          <p:cNvSpPr/>
          <p:nvPr/>
        </p:nvSpPr>
        <p:spPr>
          <a:xfrm>
            <a:off x="3703171" y="1616869"/>
            <a:ext cx="285423" cy="28575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809E02-6474-4272-90D4-4054BB86C50C}"/>
              </a:ext>
            </a:extLst>
          </p:cNvPr>
          <p:cNvSpPr/>
          <p:nvPr/>
        </p:nvSpPr>
        <p:spPr>
          <a:xfrm>
            <a:off x="4010352" y="1921669"/>
            <a:ext cx="285423" cy="28575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BF1717-0283-4FDF-98B7-C8CBB5440F1E}"/>
              </a:ext>
            </a:extLst>
          </p:cNvPr>
          <p:cNvSpPr/>
          <p:nvPr/>
        </p:nvSpPr>
        <p:spPr>
          <a:xfrm>
            <a:off x="3703171" y="2224088"/>
            <a:ext cx="285423" cy="28575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B958E0-89FD-4349-9DB8-8C11D4C3A654}"/>
              </a:ext>
            </a:extLst>
          </p:cNvPr>
          <p:cNvSpPr/>
          <p:nvPr/>
        </p:nvSpPr>
        <p:spPr>
          <a:xfrm>
            <a:off x="4010351" y="2230849"/>
            <a:ext cx="285423" cy="28575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D43AB0-AF73-4DCE-9667-30124EB1CCE5}"/>
              </a:ext>
            </a:extLst>
          </p:cNvPr>
          <p:cNvSpPr/>
          <p:nvPr/>
        </p:nvSpPr>
        <p:spPr>
          <a:xfrm>
            <a:off x="4326714" y="2230849"/>
            <a:ext cx="285423" cy="28575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C55014-1A09-4F00-9702-6C40C7FA9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80" y="579103"/>
            <a:ext cx="6248400" cy="47434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1D5C4D-7D7E-4A7B-AD50-6A9D9B298AD3}"/>
              </a:ext>
            </a:extLst>
          </p:cNvPr>
          <p:cNvSpPr/>
          <p:nvPr/>
        </p:nvSpPr>
        <p:spPr>
          <a:xfrm>
            <a:off x="4491037" y="1310094"/>
            <a:ext cx="1833563" cy="15021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F7B5E3-4FF2-46BC-8040-596031835452}"/>
              </a:ext>
            </a:extLst>
          </p:cNvPr>
          <p:cNvSpPr/>
          <p:nvPr/>
        </p:nvSpPr>
        <p:spPr>
          <a:xfrm>
            <a:off x="2944899" y="2857500"/>
            <a:ext cx="1508040" cy="17859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8B1591-B653-43DB-BE69-529368D0A740}"/>
              </a:ext>
            </a:extLst>
          </p:cNvPr>
          <p:cNvSpPr/>
          <p:nvPr/>
        </p:nvSpPr>
        <p:spPr>
          <a:xfrm>
            <a:off x="5107075" y="3155274"/>
            <a:ext cx="276932" cy="273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9CF62F-E4E0-4EC6-BFAA-6DB14D5AF198}"/>
              </a:ext>
            </a:extLst>
          </p:cNvPr>
          <p:cNvSpPr/>
          <p:nvPr/>
        </p:nvSpPr>
        <p:spPr>
          <a:xfrm>
            <a:off x="4797512" y="3476742"/>
            <a:ext cx="276932" cy="273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10">
            <a:extLst>
              <a:ext uri="{FF2B5EF4-FFF2-40B4-BE49-F238E27FC236}">
                <a16:creationId xmlns:a16="http://schemas.microsoft.com/office/drawing/2014/main" id="{B3F77F2A-6A15-439D-BF78-5382C56BD79D}"/>
              </a:ext>
            </a:extLst>
          </p:cNvPr>
          <p:cNvSpPr/>
          <p:nvPr/>
        </p:nvSpPr>
        <p:spPr>
          <a:xfrm>
            <a:off x="5230708" y="4045745"/>
            <a:ext cx="1718872" cy="996215"/>
          </a:xfrm>
          <a:prstGeom prst="wedgeRoundRectCallout">
            <a:avLst>
              <a:gd name="adj1" fmla="val -54312"/>
              <a:gd name="adj2" fmla="val -105778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Cycle removed by moving P3</a:t>
            </a:r>
          </a:p>
        </p:txBody>
      </p:sp>
      <p:sp>
        <p:nvSpPr>
          <p:cNvPr id="10" name="Rounded Rectangular Callout 10">
            <a:extLst>
              <a:ext uri="{FF2B5EF4-FFF2-40B4-BE49-F238E27FC236}">
                <a16:creationId xmlns:a16="http://schemas.microsoft.com/office/drawing/2014/main" id="{00D8F98D-8C20-454E-906A-5D13EF79B16C}"/>
              </a:ext>
            </a:extLst>
          </p:cNvPr>
          <p:cNvSpPr/>
          <p:nvPr/>
        </p:nvSpPr>
        <p:spPr>
          <a:xfrm>
            <a:off x="2194420" y="1413000"/>
            <a:ext cx="1718872" cy="996215"/>
          </a:xfrm>
          <a:prstGeom prst="wedgeRoundRectCallout">
            <a:avLst>
              <a:gd name="adj1" fmla="val 93080"/>
              <a:gd name="adj2" fmla="val -8938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Cycle removed by moving P3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7C4DD407-1785-4A1F-8FB7-43A4BCD8DEFF}"/>
              </a:ext>
            </a:extLst>
          </p:cNvPr>
          <p:cNvSpPr/>
          <p:nvPr/>
        </p:nvSpPr>
        <p:spPr>
          <a:xfrm>
            <a:off x="2194420" y="1412999"/>
            <a:ext cx="1718872" cy="996215"/>
          </a:xfrm>
          <a:prstGeom prst="wedgeRoundRectCallout">
            <a:avLst>
              <a:gd name="adj1" fmla="val 24265"/>
              <a:gd name="adj2" fmla="val 110638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Hierarchical Cycle</a:t>
            </a:r>
          </a:p>
        </p:txBody>
      </p:sp>
      <p:sp>
        <p:nvSpPr>
          <p:cNvPr id="12" name="Rounded Rectangular Callout 10">
            <a:extLst>
              <a:ext uri="{FF2B5EF4-FFF2-40B4-BE49-F238E27FC236}">
                <a16:creationId xmlns:a16="http://schemas.microsoft.com/office/drawing/2014/main" id="{DD1A0868-A564-4319-9D5C-1F714B7B63DF}"/>
              </a:ext>
            </a:extLst>
          </p:cNvPr>
          <p:cNvSpPr/>
          <p:nvPr/>
        </p:nvSpPr>
        <p:spPr>
          <a:xfrm>
            <a:off x="5245541" y="4045745"/>
            <a:ext cx="1718872" cy="996215"/>
          </a:xfrm>
          <a:prstGeom prst="wedgeRoundRectCallout">
            <a:avLst>
              <a:gd name="adj1" fmla="val -68465"/>
              <a:gd name="adj2" fmla="val -77989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System Cycle</a:t>
            </a:r>
          </a:p>
        </p:txBody>
      </p:sp>
    </p:spTree>
    <p:extLst>
      <p:ext uri="{BB962C8B-B14F-4D97-AF65-F5344CB8AC3E}">
        <p14:creationId xmlns:p14="http://schemas.microsoft.com/office/powerpoint/2010/main" val="1496317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ED60F-922F-4F44-88F5-B59063F0F0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17BBB-0868-4FB6-804A-EA4B9B072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980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DBFB676-67E7-49BA-8D45-45C9E63BC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6" y="263832"/>
            <a:ext cx="8074794" cy="5071566"/>
          </a:xfrm>
          <a:prstGeom prst="rect">
            <a:avLst/>
          </a:prstGeom>
        </p:spPr>
      </p:pic>
      <p:sp>
        <p:nvSpPr>
          <p:cNvPr id="18" name="Rounded Rectangular Callout 8">
            <a:extLst>
              <a:ext uri="{FF2B5EF4-FFF2-40B4-BE49-F238E27FC236}">
                <a16:creationId xmlns:a16="http://schemas.microsoft.com/office/drawing/2014/main" id="{533073E2-3B48-4DF8-8A22-0B46F1C76C8F}"/>
              </a:ext>
            </a:extLst>
          </p:cNvPr>
          <p:cNvSpPr/>
          <p:nvPr/>
        </p:nvSpPr>
        <p:spPr>
          <a:xfrm>
            <a:off x="4910604" y="1910833"/>
            <a:ext cx="1229757" cy="616128"/>
          </a:xfrm>
          <a:prstGeom prst="wedgeRoundRectCallout">
            <a:avLst>
              <a:gd name="adj1" fmla="val -99278"/>
              <a:gd name="adj2" fmla="val 42064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Cell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hovered</a:t>
            </a:r>
          </a:p>
        </p:txBody>
      </p:sp>
      <p:sp>
        <p:nvSpPr>
          <p:cNvPr id="19" name="Rounded Rectangular Callout 8">
            <a:extLst>
              <a:ext uri="{FF2B5EF4-FFF2-40B4-BE49-F238E27FC236}">
                <a16:creationId xmlns:a16="http://schemas.microsoft.com/office/drawing/2014/main" id="{3A5D52FD-29CE-4DF7-B7D7-DB1474AB6418}"/>
              </a:ext>
            </a:extLst>
          </p:cNvPr>
          <p:cNvSpPr/>
          <p:nvPr/>
        </p:nvSpPr>
        <p:spPr>
          <a:xfrm>
            <a:off x="4034701" y="968811"/>
            <a:ext cx="1229757" cy="616128"/>
          </a:xfrm>
          <a:prstGeom prst="wedgeRoundRectCallout">
            <a:avLst>
              <a:gd name="adj1" fmla="val -97665"/>
              <a:gd name="adj2" fmla="val 63850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Cell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selected</a:t>
            </a:r>
          </a:p>
        </p:txBody>
      </p:sp>
      <p:sp>
        <p:nvSpPr>
          <p:cNvPr id="20" name="Rounded Rectangular Callout 8">
            <a:extLst>
              <a:ext uri="{FF2B5EF4-FFF2-40B4-BE49-F238E27FC236}">
                <a16:creationId xmlns:a16="http://schemas.microsoft.com/office/drawing/2014/main" id="{57534A13-8EF6-4F92-A8F8-468A97ECCBAB}"/>
              </a:ext>
            </a:extLst>
          </p:cNvPr>
          <p:cNvSpPr/>
          <p:nvPr/>
        </p:nvSpPr>
        <p:spPr>
          <a:xfrm>
            <a:off x="1469579" y="1729629"/>
            <a:ext cx="1229757" cy="616128"/>
          </a:xfrm>
          <a:prstGeom prst="wedgeRoundRectCallout">
            <a:avLst>
              <a:gd name="adj1" fmla="val 44659"/>
              <a:gd name="adj2" fmla="val 89719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Element Hierarchy</a:t>
            </a:r>
          </a:p>
        </p:txBody>
      </p:sp>
    </p:spTree>
    <p:extLst>
      <p:ext uri="{BB962C8B-B14F-4D97-AF65-F5344CB8AC3E}">
        <p14:creationId xmlns:p14="http://schemas.microsoft.com/office/powerpoint/2010/main" val="1506232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08253FE-E8F3-494A-B10F-87B2CEFB3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6" y="284845"/>
            <a:ext cx="8063128" cy="5071566"/>
          </a:xfrm>
          <a:prstGeom prst="rect">
            <a:avLst/>
          </a:prstGeom>
        </p:spPr>
      </p:pic>
      <p:sp>
        <p:nvSpPr>
          <p:cNvPr id="11" name="Rounded Rectangular Callout 8">
            <a:extLst>
              <a:ext uri="{FF2B5EF4-FFF2-40B4-BE49-F238E27FC236}">
                <a16:creationId xmlns:a16="http://schemas.microsoft.com/office/drawing/2014/main" id="{E092B841-74EE-4736-8251-8F34F8C9D305}"/>
              </a:ext>
            </a:extLst>
          </p:cNvPr>
          <p:cNvSpPr/>
          <p:nvPr/>
        </p:nvSpPr>
        <p:spPr>
          <a:xfrm>
            <a:off x="834007" y="1927717"/>
            <a:ext cx="1857551" cy="780042"/>
          </a:xfrm>
          <a:prstGeom prst="wedgeRoundRectCallout">
            <a:avLst>
              <a:gd name="adj1" fmla="val 65463"/>
              <a:gd name="adj2" fmla="val 76104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Consumer/provider indicators</a:t>
            </a:r>
          </a:p>
        </p:txBody>
      </p:sp>
      <p:sp>
        <p:nvSpPr>
          <p:cNvPr id="12" name="Rounded Rectangular Callout 8">
            <a:extLst>
              <a:ext uri="{FF2B5EF4-FFF2-40B4-BE49-F238E27FC236}">
                <a16:creationId xmlns:a16="http://schemas.microsoft.com/office/drawing/2014/main" id="{FCD8A97C-BC14-40E4-A41F-D0454ED1D41F}"/>
              </a:ext>
            </a:extLst>
          </p:cNvPr>
          <p:cNvSpPr/>
          <p:nvPr/>
        </p:nvSpPr>
        <p:spPr>
          <a:xfrm>
            <a:off x="4857225" y="2618887"/>
            <a:ext cx="1317072" cy="616128"/>
          </a:xfrm>
          <a:prstGeom prst="wedgeRoundRectCallout">
            <a:avLst>
              <a:gd name="adj1" fmla="val 65463"/>
              <a:gd name="adj2" fmla="val 76104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Normal dependency</a:t>
            </a:r>
          </a:p>
        </p:txBody>
      </p:sp>
      <p:sp>
        <p:nvSpPr>
          <p:cNvPr id="13" name="Rounded Rectangular Callout 8">
            <a:extLst>
              <a:ext uri="{FF2B5EF4-FFF2-40B4-BE49-F238E27FC236}">
                <a16:creationId xmlns:a16="http://schemas.microsoft.com/office/drawing/2014/main" id="{245A0126-245A-4E12-9D14-4AB8F6DFD8B4}"/>
              </a:ext>
            </a:extLst>
          </p:cNvPr>
          <p:cNvSpPr/>
          <p:nvPr/>
        </p:nvSpPr>
        <p:spPr>
          <a:xfrm>
            <a:off x="3725927" y="3607814"/>
            <a:ext cx="1317072" cy="616128"/>
          </a:xfrm>
          <a:prstGeom prst="wedgeRoundRectCallout">
            <a:avLst>
              <a:gd name="adj1" fmla="val 99858"/>
              <a:gd name="adj2" fmla="val 50234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Cyclic dependency</a:t>
            </a:r>
          </a:p>
        </p:txBody>
      </p:sp>
      <p:sp>
        <p:nvSpPr>
          <p:cNvPr id="14" name="Rounded Rectangular Callout 8">
            <a:extLst>
              <a:ext uri="{FF2B5EF4-FFF2-40B4-BE49-F238E27FC236}">
                <a16:creationId xmlns:a16="http://schemas.microsoft.com/office/drawing/2014/main" id="{6BDCFED8-7BB3-4212-8885-85C45CA0A532}"/>
              </a:ext>
            </a:extLst>
          </p:cNvPr>
          <p:cNvSpPr/>
          <p:nvPr/>
        </p:nvSpPr>
        <p:spPr>
          <a:xfrm>
            <a:off x="1401544" y="1064707"/>
            <a:ext cx="1534510" cy="616128"/>
          </a:xfrm>
          <a:prstGeom prst="wedgeRoundRectCallout">
            <a:avLst>
              <a:gd name="adj1" fmla="val 123895"/>
              <a:gd name="adj2" fmla="val -105447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Default mode</a:t>
            </a:r>
          </a:p>
        </p:txBody>
      </p:sp>
    </p:spTree>
    <p:extLst>
      <p:ext uri="{BB962C8B-B14F-4D97-AF65-F5344CB8AC3E}">
        <p14:creationId xmlns:p14="http://schemas.microsoft.com/office/powerpoint/2010/main" val="12913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07824" y="1975697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Viewer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188388" y="3230732"/>
            <a:ext cx="754437" cy="685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dsi.xsd</a:t>
            </a:r>
          </a:p>
        </p:txBody>
      </p:sp>
      <p:sp>
        <p:nvSpPr>
          <p:cNvPr id="8" name="Rectangle 7"/>
          <p:cNvSpPr/>
          <p:nvPr/>
        </p:nvSpPr>
        <p:spPr>
          <a:xfrm>
            <a:off x="3188389" y="1987187"/>
            <a:ext cx="748146" cy="685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DSI</a:t>
            </a:r>
          </a:p>
          <a:p>
            <a:pPr algn="ctr"/>
            <a:r>
              <a:rPr lang="en-US" sz="1350" dirty="0"/>
              <a:t>file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9798" y="1975697"/>
            <a:ext cx="685800" cy="685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DSM </a:t>
            </a:r>
          </a:p>
          <a:p>
            <a:pPr algn="ctr"/>
            <a:r>
              <a:rPr lang="en-US" sz="1350" dirty="0"/>
              <a:t>file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17345" y="20109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5806" y="2808496"/>
            <a:ext cx="18655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.Net</a:t>
            </a:r>
            <a:r>
              <a:rPr lang="en-US" sz="1350" dirty="0"/>
              <a:t>, Java, C++, Visual Studio and UML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5805" y="3628592"/>
            <a:ext cx="1124198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Third Party Analyzer</a:t>
            </a:r>
          </a:p>
        </p:txBody>
      </p:sp>
      <p:cxnSp>
        <p:nvCxnSpPr>
          <p:cNvPr id="19" name="Straight Arrow Connector 18"/>
          <p:cNvCxnSpPr>
            <a:cxnSpLocks/>
            <a:stCxn id="5" idx="1"/>
            <a:endCxn id="8" idx="3"/>
          </p:cNvCxnSpPr>
          <p:nvPr/>
        </p:nvCxnSpPr>
        <p:spPr>
          <a:xfrm flipH="1">
            <a:off x="3936535" y="2318597"/>
            <a:ext cx="771289" cy="1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  <a:stCxn id="8" idx="2"/>
            <a:endCxn id="7" idx="0"/>
          </p:cNvCxnSpPr>
          <p:nvPr/>
        </p:nvCxnSpPr>
        <p:spPr>
          <a:xfrm>
            <a:off x="3562462" y="2672987"/>
            <a:ext cx="3145" cy="55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03045" y="18966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8745" y="17823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445" y="16680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sp>
        <p:nvSpPr>
          <p:cNvPr id="4" name="Rectangle 3"/>
          <p:cNvSpPr/>
          <p:nvPr/>
        </p:nvSpPr>
        <p:spPr>
          <a:xfrm>
            <a:off x="660145" y="15537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cxnSp>
        <p:nvCxnSpPr>
          <p:cNvPr id="33" name="Straight Arrow Connector 32"/>
          <p:cNvCxnSpPr>
            <a:stCxn id="13" idx="3"/>
          </p:cNvCxnSpPr>
          <p:nvPr/>
        </p:nvCxnSpPr>
        <p:spPr>
          <a:xfrm flipV="1">
            <a:off x="2188499" y="2330880"/>
            <a:ext cx="999890" cy="2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775908" y="4039036"/>
            <a:ext cx="912536" cy="1149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2688444" y="2353869"/>
            <a:ext cx="13242" cy="168516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31289" y="2813359"/>
            <a:ext cx="11276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Conforms To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378943" y="2019137"/>
            <a:ext cx="8910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Visualizes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885227" y="2019137"/>
            <a:ext cx="7736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Imports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339145" y="2025423"/>
            <a:ext cx="7118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Exports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1A7C78-39B6-48AC-AA40-776067CA3894}"/>
              </a:ext>
            </a:extLst>
          </p:cNvPr>
          <p:cNvSpPr/>
          <p:nvPr/>
        </p:nvSpPr>
        <p:spPr>
          <a:xfrm>
            <a:off x="3028198" y="765287"/>
            <a:ext cx="999890" cy="6858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Comparer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80CBDA-3D8E-491B-B177-FE5C9DCDE901}"/>
              </a:ext>
            </a:extLst>
          </p:cNvPr>
          <p:cNvCxnSpPr>
            <a:cxnSpLocks/>
          </p:cNvCxnSpPr>
          <p:nvPr/>
        </p:nvCxnSpPr>
        <p:spPr>
          <a:xfrm>
            <a:off x="3528143" y="1453224"/>
            <a:ext cx="3145" cy="55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569B88-1712-4258-B144-748201ABFDFD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393624" y="2318597"/>
            <a:ext cx="856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7B0C379-9B45-44A0-A515-57F16875BB77}"/>
              </a:ext>
            </a:extLst>
          </p:cNvPr>
          <p:cNvSpPr txBox="1"/>
          <p:nvPr/>
        </p:nvSpPr>
        <p:spPr>
          <a:xfrm>
            <a:off x="3528143" y="1603112"/>
            <a:ext cx="8910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Compares</a:t>
            </a:r>
          </a:p>
        </p:txBody>
      </p:sp>
    </p:spTree>
    <p:extLst>
      <p:ext uri="{BB962C8B-B14F-4D97-AF65-F5344CB8AC3E}">
        <p14:creationId xmlns:p14="http://schemas.microsoft.com/office/powerpoint/2010/main" val="144400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scatter chart&#10;&#10;Description automatically generated">
            <a:extLst>
              <a:ext uri="{FF2B5EF4-FFF2-40B4-BE49-F238E27FC236}">
                <a16:creationId xmlns:a16="http://schemas.microsoft.com/office/drawing/2014/main" id="{541FA3DB-9E58-4AAC-8A60-2FCC35681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91" y="259691"/>
            <a:ext cx="8056780" cy="5074618"/>
          </a:xfrm>
          <a:prstGeom prst="rect">
            <a:avLst/>
          </a:prstGeom>
        </p:spPr>
      </p:pic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C80096F7-B169-4C81-9251-E3911DB0E9DA}"/>
              </a:ext>
            </a:extLst>
          </p:cNvPr>
          <p:cNvSpPr/>
          <p:nvPr/>
        </p:nvSpPr>
        <p:spPr>
          <a:xfrm>
            <a:off x="1088607" y="2180872"/>
            <a:ext cx="1534510" cy="616128"/>
          </a:xfrm>
          <a:prstGeom prst="wedgeRoundRectCallout">
            <a:avLst>
              <a:gd name="adj1" fmla="val 69513"/>
              <a:gd name="adj2" fmla="val -95361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Match indicator</a:t>
            </a:r>
          </a:p>
        </p:txBody>
      </p:sp>
      <p:sp>
        <p:nvSpPr>
          <p:cNvPr id="7" name="Rounded Rectangular Callout 8">
            <a:extLst>
              <a:ext uri="{FF2B5EF4-FFF2-40B4-BE49-F238E27FC236}">
                <a16:creationId xmlns:a16="http://schemas.microsoft.com/office/drawing/2014/main" id="{229742C2-D735-48BA-817D-6D35CA73D9CA}"/>
              </a:ext>
            </a:extLst>
          </p:cNvPr>
          <p:cNvSpPr/>
          <p:nvPr/>
        </p:nvSpPr>
        <p:spPr>
          <a:xfrm>
            <a:off x="3625770" y="1123583"/>
            <a:ext cx="1534510" cy="616128"/>
          </a:xfrm>
          <a:prstGeom prst="wedgeRoundRectCallout">
            <a:avLst>
              <a:gd name="adj1" fmla="val 81083"/>
              <a:gd name="adj2" fmla="val -121297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Search text</a:t>
            </a:r>
          </a:p>
        </p:txBody>
      </p:sp>
      <p:sp>
        <p:nvSpPr>
          <p:cNvPr id="8" name="Rounded Rectangular Callout 8">
            <a:extLst>
              <a:ext uri="{FF2B5EF4-FFF2-40B4-BE49-F238E27FC236}">
                <a16:creationId xmlns:a16="http://schemas.microsoft.com/office/drawing/2014/main" id="{E4FE2576-57A8-4C0F-BBCB-C524C725ED1C}"/>
              </a:ext>
            </a:extLst>
          </p:cNvPr>
          <p:cNvSpPr/>
          <p:nvPr/>
        </p:nvSpPr>
        <p:spPr>
          <a:xfrm>
            <a:off x="5849996" y="1114705"/>
            <a:ext cx="1534510" cy="616128"/>
          </a:xfrm>
          <a:prstGeom prst="wedgeRoundRectCallout">
            <a:avLst>
              <a:gd name="adj1" fmla="val 63149"/>
              <a:gd name="adj2" fmla="val -115532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Elements found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EEFD5DF4-D7D4-447D-9E97-7A0ADBCBB39C}"/>
              </a:ext>
            </a:extLst>
          </p:cNvPr>
          <p:cNvSpPr/>
          <p:nvPr/>
        </p:nvSpPr>
        <p:spPr>
          <a:xfrm>
            <a:off x="1401544" y="1064707"/>
            <a:ext cx="1534510" cy="616128"/>
          </a:xfrm>
          <a:prstGeom prst="wedgeRoundRectCallout">
            <a:avLst>
              <a:gd name="adj1" fmla="val 123895"/>
              <a:gd name="adj2" fmla="val -105447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Search mode</a:t>
            </a:r>
          </a:p>
        </p:txBody>
      </p:sp>
    </p:spTree>
    <p:extLst>
      <p:ext uri="{BB962C8B-B14F-4D97-AF65-F5344CB8AC3E}">
        <p14:creationId xmlns:p14="http://schemas.microsoft.com/office/powerpoint/2010/main" val="2878889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11BA649-EBEE-4E74-B6C3-8685C1E95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38" y="752665"/>
            <a:ext cx="8091150" cy="5071566"/>
          </a:xfrm>
          <a:prstGeom prst="rect">
            <a:avLst/>
          </a:prstGeom>
        </p:spPr>
      </p:pic>
      <p:sp>
        <p:nvSpPr>
          <p:cNvPr id="7" name="Rounded Rectangular Callout 8">
            <a:extLst>
              <a:ext uri="{FF2B5EF4-FFF2-40B4-BE49-F238E27FC236}">
                <a16:creationId xmlns:a16="http://schemas.microsoft.com/office/drawing/2014/main" id="{D5197673-61FE-4E63-8138-E1FD9859A7AA}"/>
              </a:ext>
            </a:extLst>
          </p:cNvPr>
          <p:cNvSpPr/>
          <p:nvPr/>
        </p:nvSpPr>
        <p:spPr>
          <a:xfrm>
            <a:off x="1187742" y="3625497"/>
            <a:ext cx="1534510" cy="616128"/>
          </a:xfrm>
          <a:prstGeom prst="wedgeRoundRectCallout">
            <a:avLst>
              <a:gd name="adj1" fmla="val 65463"/>
              <a:gd name="adj2" fmla="val 76104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Bookmarked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indicator</a:t>
            </a:r>
          </a:p>
        </p:txBody>
      </p:sp>
      <p:sp>
        <p:nvSpPr>
          <p:cNvPr id="8" name="Rounded Rectangular Callout 8">
            <a:extLst>
              <a:ext uri="{FF2B5EF4-FFF2-40B4-BE49-F238E27FC236}">
                <a16:creationId xmlns:a16="http://schemas.microsoft.com/office/drawing/2014/main" id="{79DCDE01-6D6E-47CE-9DC5-A64A55588F20}"/>
              </a:ext>
            </a:extLst>
          </p:cNvPr>
          <p:cNvSpPr/>
          <p:nvPr/>
        </p:nvSpPr>
        <p:spPr>
          <a:xfrm>
            <a:off x="2615411" y="1426763"/>
            <a:ext cx="1534510" cy="616128"/>
          </a:xfrm>
          <a:prstGeom prst="wedgeRoundRectCallout">
            <a:avLst>
              <a:gd name="adj1" fmla="val 59678"/>
              <a:gd name="adj2" fmla="val -86716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Bookmark mode</a:t>
            </a:r>
          </a:p>
        </p:txBody>
      </p:sp>
    </p:spTree>
    <p:extLst>
      <p:ext uri="{BB962C8B-B14F-4D97-AF65-F5344CB8AC3E}">
        <p14:creationId xmlns:p14="http://schemas.microsoft.com/office/powerpoint/2010/main" val="2441035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C48544A-CCCE-4843-B799-254EE7965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62" y="1274640"/>
            <a:ext cx="8081188" cy="5068283"/>
          </a:xfrm>
          <a:prstGeom prst="rect">
            <a:avLst/>
          </a:prstGeom>
        </p:spPr>
      </p:pic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A4748BB1-1DB8-42C7-998B-B46242365F19}"/>
              </a:ext>
            </a:extLst>
          </p:cNvPr>
          <p:cNvSpPr/>
          <p:nvPr/>
        </p:nvSpPr>
        <p:spPr>
          <a:xfrm>
            <a:off x="1303967" y="3384494"/>
            <a:ext cx="1534510" cy="616128"/>
          </a:xfrm>
          <a:prstGeom prst="wedgeRoundRectCallout">
            <a:avLst>
              <a:gd name="adj1" fmla="val 65463"/>
              <a:gd name="adj2" fmla="val 76104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Annotated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indicator</a:t>
            </a:r>
          </a:p>
        </p:txBody>
      </p:sp>
      <p:sp>
        <p:nvSpPr>
          <p:cNvPr id="7" name="Rounded Rectangular Callout 8">
            <a:extLst>
              <a:ext uri="{FF2B5EF4-FFF2-40B4-BE49-F238E27FC236}">
                <a16:creationId xmlns:a16="http://schemas.microsoft.com/office/drawing/2014/main" id="{5B489C54-089A-47F9-92E2-2C312C2989CC}"/>
              </a:ext>
            </a:extLst>
          </p:cNvPr>
          <p:cNvSpPr/>
          <p:nvPr/>
        </p:nvSpPr>
        <p:spPr>
          <a:xfrm>
            <a:off x="2732456" y="1963122"/>
            <a:ext cx="1534510" cy="616128"/>
          </a:xfrm>
          <a:prstGeom prst="wedgeRoundRectCallout">
            <a:avLst>
              <a:gd name="adj1" fmla="val 56206"/>
              <a:gd name="adj2" fmla="val -80952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Annotation mode</a:t>
            </a:r>
          </a:p>
        </p:txBody>
      </p:sp>
    </p:spTree>
    <p:extLst>
      <p:ext uri="{BB962C8B-B14F-4D97-AF65-F5344CB8AC3E}">
        <p14:creationId xmlns:p14="http://schemas.microsoft.com/office/powerpoint/2010/main" val="172380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0BE601-146E-4482-AA3E-F0919A67A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94" y="712387"/>
            <a:ext cx="8056780" cy="5071566"/>
          </a:xfrm>
          <a:prstGeom prst="rect">
            <a:avLst/>
          </a:prstGeom>
        </p:spPr>
      </p:pic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9500AE7B-6F4A-44AC-A598-6B68C85A51F8}"/>
              </a:ext>
            </a:extLst>
          </p:cNvPr>
          <p:cNvSpPr/>
          <p:nvPr/>
        </p:nvSpPr>
        <p:spPr>
          <a:xfrm>
            <a:off x="1535450" y="2940106"/>
            <a:ext cx="1534510" cy="616128"/>
          </a:xfrm>
          <a:prstGeom prst="wedgeRoundRectCallout">
            <a:avLst>
              <a:gd name="adj1" fmla="val 86290"/>
              <a:gd name="adj2" fmla="val -6026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Metrics values</a:t>
            </a:r>
          </a:p>
        </p:txBody>
      </p:sp>
      <p:sp>
        <p:nvSpPr>
          <p:cNvPr id="7" name="Rounded Rectangular Callout 8">
            <a:extLst>
              <a:ext uri="{FF2B5EF4-FFF2-40B4-BE49-F238E27FC236}">
                <a16:creationId xmlns:a16="http://schemas.microsoft.com/office/drawing/2014/main" id="{4DC65709-CA56-47D1-B7D8-37E6CC317F62}"/>
              </a:ext>
            </a:extLst>
          </p:cNvPr>
          <p:cNvSpPr/>
          <p:nvPr/>
        </p:nvSpPr>
        <p:spPr>
          <a:xfrm>
            <a:off x="4308384" y="1939309"/>
            <a:ext cx="1534510" cy="616128"/>
          </a:xfrm>
          <a:prstGeom prst="wedgeRoundRectCallout">
            <a:avLst>
              <a:gd name="adj1" fmla="val -85534"/>
              <a:gd name="adj2" fmla="val -88156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Metrics selection</a:t>
            </a:r>
          </a:p>
        </p:txBody>
      </p:sp>
      <p:sp>
        <p:nvSpPr>
          <p:cNvPr id="8" name="Rounded Rectangular Callout 8">
            <a:extLst>
              <a:ext uri="{FF2B5EF4-FFF2-40B4-BE49-F238E27FC236}">
                <a16:creationId xmlns:a16="http://schemas.microsoft.com/office/drawing/2014/main" id="{BC87CCAF-D9A4-470F-A7FD-F01D0954DB04}"/>
              </a:ext>
            </a:extLst>
          </p:cNvPr>
          <p:cNvSpPr/>
          <p:nvPr/>
        </p:nvSpPr>
        <p:spPr>
          <a:xfrm>
            <a:off x="1535450" y="1939309"/>
            <a:ext cx="1534510" cy="616128"/>
          </a:xfrm>
          <a:prstGeom prst="wedgeRoundRectCallout">
            <a:avLst>
              <a:gd name="adj1" fmla="val 55049"/>
              <a:gd name="adj2" fmla="val -106887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Expand / collapse</a:t>
            </a:r>
          </a:p>
        </p:txBody>
      </p:sp>
    </p:spTree>
    <p:extLst>
      <p:ext uri="{BB962C8B-B14F-4D97-AF65-F5344CB8AC3E}">
        <p14:creationId xmlns:p14="http://schemas.microsoft.com/office/powerpoint/2010/main" val="1440563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&#10;&#10;Description automatically generated">
            <a:extLst>
              <a:ext uri="{FF2B5EF4-FFF2-40B4-BE49-F238E27FC236}">
                <a16:creationId xmlns:a16="http://schemas.microsoft.com/office/drawing/2014/main" id="{13B5278B-82D0-4077-B509-5B6138610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4" y="304886"/>
            <a:ext cx="8074759" cy="5074618"/>
          </a:xfrm>
          <a:prstGeom prst="rect">
            <a:avLst/>
          </a:prstGeom>
        </p:spPr>
      </p:pic>
      <p:sp>
        <p:nvSpPr>
          <p:cNvPr id="5" name="Rounded Rectangular Callout 8">
            <a:extLst>
              <a:ext uri="{FF2B5EF4-FFF2-40B4-BE49-F238E27FC236}">
                <a16:creationId xmlns:a16="http://schemas.microsoft.com/office/drawing/2014/main" id="{EB5C2412-2B81-49B5-8CF5-C09004BF9254}"/>
              </a:ext>
            </a:extLst>
          </p:cNvPr>
          <p:cNvSpPr/>
          <p:nvPr/>
        </p:nvSpPr>
        <p:spPr>
          <a:xfrm>
            <a:off x="3804745" y="1042194"/>
            <a:ext cx="1534510" cy="616128"/>
          </a:xfrm>
          <a:prstGeom prst="wedgeRoundRectCallout">
            <a:avLst>
              <a:gd name="adj1" fmla="val -48508"/>
              <a:gd name="adj2" fmla="val -82393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Screenshot</a:t>
            </a:r>
          </a:p>
        </p:txBody>
      </p:sp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9D27D278-A7E7-47AB-8559-DEFD29E911E1}"/>
              </a:ext>
            </a:extLst>
          </p:cNvPr>
          <p:cNvSpPr/>
          <p:nvPr/>
        </p:nvSpPr>
        <p:spPr>
          <a:xfrm>
            <a:off x="1456367" y="1042194"/>
            <a:ext cx="1534510" cy="616128"/>
          </a:xfrm>
          <a:prstGeom prst="wedgeRoundRectCallout">
            <a:avLst>
              <a:gd name="adj1" fmla="val 87447"/>
              <a:gd name="adj2" fmla="val -80952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Zoom in/out</a:t>
            </a:r>
          </a:p>
        </p:txBody>
      </p:sp>
    </p:spTree>
    <p:extLst>
      <p:ext uri="{BB962C8B-B14F-4D97-AF65-F5344CB8AC3E}">
        <p14:creationId xmlns:p14="http://schemas.microsoft.com/office/powerpoint/2010/main" val="196343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E979DBA-619D-4D52-B43B-D1F85A60D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25" y="294755"/>
            <a:ext cx="8079655" cy="5074619"/>
          </a:xfrm>
          <a:prstGeom prst="rect">
            <a:avLst/>
          </a:prstGeom>
        </p:spPr>
      </p:pic>
      <p:sp>
        <p:nvSpPr>
          <p:cNvPr id="11" name="Rounded Rectangular Callout 8">
            <a:extLst>
              <a:ext uri="{FF2B5EF4-FFF2-40B4-BE49-F238E27FC236}">
                <a16:creationId xmlns:a16="http://schemas.microsoft.com/office/drawing/2014/main" id="{22F834D4-7EF2-4FC1-9639-531582D1508D}"/>
              </a:ext>
            </a:extLst>
          </p:cNvPr>
          <p:cNvSpPr/>
          <p:nvPr/>
        </p:nvSpPr>
        <p:spPr>
          <a:xfrm>
            <a:off x="3611797" y="3946648"/>
            <a:ext cx="1534510" cy="616128"/>
          </a:xfrm>
          <a:prstGeom prst="wedgeRoundRectCallout">
            <a:avLst>
              <a:gd name="adj1" fmla="val -79171"/>
              <a:gd name="adj2" fmla="val -118415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Element context menu</a:t>
            </a:r>
          </a:p>
        </p:txBody>
      </p:sp>
    </p:spTree>
    <p:extLst>
      <p:ext uri="{BB962C8B-B14F-4D97-AF65-F5344CB8AC3E}">
        <p14:creationId xmlns:p14="http://schemas.microsoft.com/office/powerpoint/2010/main" val="596038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F85468-F0BD-40B6-9504-8A82F70FE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62" y="335503"/>
            <a:ext cx="8083026" cy="5074620"/>
          </a:xfrm>
          <a:prstGeom prst="rect">
            <a:avLst/>
          </a:prstGeom>
        </p:spPr>
      </p:pic>
      <p:sp>
        <p:nvSpPr>
          <p:cNvPr id="14" name="Rounded Rectangular Callout 8">
            <a:extLst>
              <a:ext uri="{FF2B5EF4-FFF2-40B4-BE49-F238E27FC236}">
                <a16:creationId xmlns:a16="http://schemas.microsoft.com/office/drawing/2014/main" id="{4518AAEE-EB08-4168-B672-CE2212AEFD76}"/>
              </a:ext>
            </a:extLst>
          </p:cNvPr>
          <p:cNvSpPr/>
          <p:nvPr/>
        </p:nvSpPr>
        <p:spPr>
          <a:xfrm>
            <a:off x="3595020" y="2812872"/>
            <a:ext cx="1534510" cy="616128"/>
          </a:xfrm>
          <a:prstGeom prst="wedgeRoundRectCallout">
            <a:avLst>
              <a:gd name="adj1" fmla="val 69513"/>
              <a:gd name="adj2" fmla="val -46371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Relation context menu</a:t>
            </a:r>
          </a:p>
        </p:txBody>
      </p:sp>
    </p:spTree>
    <p:extLst>
      <p:ext uri="{BB962C8B-B14F-4D97-AF65-F5344CB8AC3E}">
        <p14:creationId xmlns:p14="http://schemas.microsoft.com/office/powerpoint/2010/main" val="2203274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00CCD77-D451-4B17-BD1C-D2F8718F0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62" y="997176"/>
            <a:ext cx="8083026" cy="5084082"/>
          </a:xfrm>
          <a:prstGeom prst="rect">
            <a:avLst/>
          </a:prstGeom>
        </p:spPr>
      </p:pic>
      <p:sp>
        <p:nvSpPr>
          <p:cNvPr id="5" name="Rounded Rectangular Callout 8">
            <a:extLst>
              <a:ext uri="{FF2B5EF4-FFF2-40B4-BE49-F238E27FC236}">
                <a16:creationId xmlns:a16="http://schemas.microsoft.com/office/drawing/2014/main" id="{C0012889-741E-4134-880E-38AAB8CBCA05}"/>
              </a:ext>
            </a:extLst>
          </p:cNvPr>
          <p:cNvSpPr/>
          <p:nvPr/>
        </p:nvSpPr>
        <p:spPr>
          <a:xfrm>
            <a:off x="1979496" y="1881327"/>
            <a:ext cx="1268567" cy="616128"/>
          </a:xfrm>
          <a:prstGeom prst="wedgeRoundRectCallout">
            <a:avLst>
              <a:gd name="adj1" fmla="val -80533"/>
              <a:gd name="adj2" fmla="val -112651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Sort</a:t>
            </a:r>
          </a:p>
        </p:txBody>
      </p:sp>
      <p:sp>
        <p:nvSpPr>
          <p:cNvPr id="7" name="Rounded Rectangular Callout 8">
            <a:extLst>
              <a:ext uri="{FF2B5EF4-FFF2-40B4-BE49-F238E27FC236}">
                <a16:creationId xmlns:a16="http://schemas.microsoft.com/office/drawing/2014/main" id="{0D2BA53B-19CC-47DA-B715-6BF81E345C1C}"/>
              </a:ext>
            </a:extLst>
          </p:cNvPr>
          <p:cNvSpPr/>
          <p:nvPr/>
        </p:nvSpPr>
        <p:spPr>
          <a:xfrm>
            <a:off x="3595020" y="1881327"/>
            <a:ext cx="1534510" cy="616128"/>
          </a:xfrm>
          <a:prstGeom prst="wedgeRoundRectCallout">
            <a:avLst>
              <a:gd name="adj1" fmla="val -90163"/>
              <a:gd name="adj2" fmla="val -118414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Undo/redo and history</a:t>
            </a:r>
          </a:p>
        </p:txBody>
      </p:sp>
      <p:sp>
        <p:nvSpPr>
          <p:cNvPr id="8" name="Rounded Rectangular Callout 8">
            <a:extLst>
              <a:ext uri="{FF2B5EF4-FFF2-40B4-BE49-F238E27FC236}">
                <a16:creationId xmlns:a16="http://schemas.microsoft.com/office/drawing/2014/main" id="{C251AAC0-FB6B-4330-B4E6-2C0985E73DE0}"/>
              </a:ext>
            </a:extLst>
          </p:cNvPr>
          <p:cNvSpPr/>
          <p:nvPr/>
        </p:nvSpPr>
        <p:spPr>
          <a:xfrm>
            <a:off x="568886" y="1881327"/>
            <a:ext cx="1268567" cy="616128"/>
          </a:xfrm>
          <a:prstGeom prst="wedgeRoundRectCallout">
            <a:avLst>
              <a:gd name="adj1" fmla="val -3104"/>
              <a:gd name="adj2" fmla="val -114092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Move up/down</a:t>
            </a:r>
          </a:p>
        </p:txBody>
      </p:sp>
      <p:sp>
        <p:nvSpPr>
          <p:cNvPr id="10" name="Rounded Rectangular Callout 8">
            <a:extLst>
              <a:ext uri="{FF2B5EF4-FFF2-40B4-BE49-F238E27FC236}">
                <a16:creationId xmlns:a16="http://schemas.microsoft.com/office/drawing/2014/main" id="{9BB1AF35-7D7E-401A-BE9F-0041B92C7B23}"/>
              </a:ext>
            </a:extLst>
          </p:cNvPr>
          <p:cNvSpPr/>
          <p:nvPr/>
        </p:nvSpPr>
        <p:spPr>
          <a:xfrm>
            <a:off x="1581480" y="3606637"/>
            <a:ext cx="1454683" cy="753909"/>
          </a:xfrm>
          <a:prstGeom prst="wedgeRoundRectCallout">
            <a:avLst>
              <a:gd name="adj1" fmla="val -78702"/>
              <a:gd name="adj2" fmla="val -104408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Move element using drag and drop</a:t>
            </a:r>
          </a:p>
        </p:txBody>
      </p:sp>
      <p:sp>
        <p:nvSpPr>
          <p:cNvPr id="11" name="Rounded Rectangular Callout 8">
            <a:extLst>
              <a:ext uri="{FF2B5EF4-FFF2-40B4-BE49-F238E27FC236}">
                <a16:creationId xmlns:a16="http://schemas.microsoft.com/office/drawing/2014/main" id="{CFF66A14-77D3-4B72-B85F-EFE0F456A3C0}"/>
              </a:ext>
            </a:extLst>
          </p:cNvPr>
          <p:cNvSpPr/>
          <p:nvPr/>
        </p:nvSpPr>
        <p:spPr>
          <a:xfrm>
            <a:off x="1581481" y="4881884"/>
            <a:ext cx="1454683" cy="753909"/>
          </a:xfrm>
          <a:prstGeom prst="wedgeRoundRectCallout">
            <a:avLst>
              <a:gd name="adj1" fmla="val -80533"/>
              <a:gd name="adj2" fmla="val -76147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Edit element using cell context menu</a:t>
            </a:r>
          </a:p>
        </p:txBody>
      </p:sp>
      <p:sp>
        <p:nvSpPr>
          <p:cNvPr id="12" name="Rounded Rectangular Callout 8">
            <a:extLst>
              <a:ext uri="{FF2B5EF4-FFF2-40B4-BE49-F238E27FC236}">
                <a16:creationId xmlns:a16="http://schemas.microsoft.com/office/drawing/2014/main" id="{BBA7835A-1D2D-49AE-AB28-43A61F2179DB}"/>
              </a:ext>
            </a:extLst>
          </p:cNvPr>
          <p:cNvSpPr/>
          <p:nvPr/>
        </p:nvSpPr>
        <p:spPr>
          <a:xfrm>
            <a:off x="4815976" y="4283992"/>
            <a:ext cx="1268567" cy="753909"/>
          </a:xfrm>
          <a:prstGeom prst="wedgeRoundRectCallout">
            <a:avLst>
              <a:gd name="adj1" fmla="val 80425"/>
              <a:gd name="adj2" fmla="val -70259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Edit relation using cell context menu</a:t>
            </a:r>
          </a:p>
        </p:txBody>
      </p:sp>
    </p:spTree>
    <p:extLst>
      <p:ext uri="{BB962C8B-B14F-4D97-AF65-F5344CB8AC3E}">
        <p14:creationId xmlns:p14="http://schemas.microsoft.com/office/powerpoint/2010/main" val="17893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3717" y="1322548"/>
            <a:ext cx="6159061" cy="4927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ular Callout 4"/>
          <p:cNvSpPr/>
          <p:nvPr/>
        </p:nvSpPr>
        <p:spPr>
          <a:xfrm>
            <a:off x="6583112" y="4648028"/>
            <a:ext cx="1266669" cy="612648"/>
          </a:xfrm>
          <a:prstGeom prst="wedgeRoundRectCallout">
            <a:avLst>
              <a:gd name="adj1" fmla="val -103240"/>
              <a:gd name="adj2" fmla="val -136273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 used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583112" y="3657176"/>
            <a:ext cx="1266669" cy="612648"/>
          </a:xfrm>
          <a:prstGeom prst="wedgeRoundRectCallout">
            <a:avLst>
              <a:gd name="adj1" fmla="val -62234"/>
              <a:gd name="adj2" fmla="val -89288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Skip layer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583113" y="2666324"/>
            <a:ext cx="1266669" cy="612648"/>
          </a:xfrm>
          <a:prstGeom prst="wedgeRoundRectCallout">
            <a:avLst>
              <a:gd name="adj1" fmla="val -117858"/>
              <a:gd name="adj2" fmla="val -50388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Wrong direction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172774" y="4648028"/>
            <a:ext cx="1135748" cy="612648"/>
          </a:xfrm>
          <a:prstGeom prst="wedgeRoundRectCallout">
            <a:avLst>
              <a:gd name="adj1" fmla="val -67717"/>
              <a:gd name="adj2" fmla="val -106974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Cycle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36712" y="1810722"/>
            <a:ext cx="1534510" cy="616128"/>
          </a:xfrm>
          <a:prstGeom prst="wedgeRoundRectCallout">
            <a:avLst>
              <a:gd name="adj1" fmla="val 65463"/>
              <a:gd name="adj2" fmla="val 76104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dependencies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C0B7A7-6D0C-4EC1-875E-7B4C38F55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438150"/>
            <a:ext cx="7505700" cy="59817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45188" y="2090844"/>
            <a:ext cx="1549682" cy="2650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4382557" y="4502104"/>
            <a:ext cx="1266669" cy="612648"/>
          </a:xfrm>
          <a:prstGeom prst="wedgeRoundRectCallout">
            <a:avLst>
              <a:gd name="adj1" fmla="val -57913"/>
              <a:gd name="adj2" fmla="val -145052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P5 uses D3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2664271" y="5675152"/>
            <a:ext cx="1345667" cy="612648"/>
          </a:xfrm>
          <a:prstGeom prst="wedgeRoundRectCallout">
            <a:avLst>
              <a:gd name="adj1" fmla="val -83295"/>
              <a:gd name="adj2" fmla="val -105571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Hierarchy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6403669" y="3195757"/>
            <a:ext cx="1674927" cy="612648"/>
          </a:xfrm>
          <a:prstGeom prst="wedgeRoundRectCallout">
            <a:avLst>
              <a:gd name="adj1" fmla="val -70249"/>
              <a:gd name="adj2" fmla="val 79954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Identity line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3115888" y="1182848"/>
            <a:ext cx="5147268" cy="51508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445188" y="3633625"/>
            <a:ext cx="1545838" cy="2628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6403669" y="1326081"/>
            <a:ext cx="1674930" cy="612647"/>
          </a:xfrm>
          <a:prstGeom prst="wedgeRoundRectCallout">
            <a:avLst>
              <a:gd name="adj1" fmla="val -50053"/>
              <a:gd name="adj2" fmla="val -97296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Same rows and columns 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2664271" y="4502104"/>
            <a:ext cx="1365858" cy="612648"/>
          </a:xfrm>
          <a:prstGeom prst="wedgeRoundRectCallout">
            <a:avLst>
              <a:gd name="adj1" fmla="val 57572"/>
              <a:gd name="adj2" fmla="val -147060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Value indicates strength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09938" y="3633625"/>
            <a:ext cx="285225" cy="2628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DDABF5-E931-4FCC-9D68-1AA23741BAFE}"/>
              </a:ext>
            </a:extLst>
          </p:cNvPr>
          <p:cNvCxnSpPr>
            <a:cxnSpLocks/>
          </p:cNvCxnSpPr>
          <p:nvPr/>
        </p:nvCxnSpPr>
        <p:spPr>
          <a:xfrm>
            <a:off x="3115888" y="2206305"/>
            <a:ext cx="81505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C97DB0-A35D-467F-B95E-93EAAEEA1665}"/>
              </a:ext>
            </a:extLst>
          </p:cNvPr>
          <p:cNvCxnSpPr>
            <a:cxnSpLocks/>
          </p:cNvCxnSpPr>
          <p:nvPr/>
        </p:nvCxnSpPr>
        <p:spPr>
          <a:xfrm>
            <a:off x="4156823" y="2449575"/>
            <a:ext cx="0" cy="11244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46F3CD-BC63-4F16-A495-C77B065FC481}"/>
              </a:ext>
            </a:extLst>
          </p:cNvPr>
          <p:cNvCxnSpPr>
            <a:cxnSpLocks/>
          </p:cNvCxnSpPr>
          <p:nvPr/>
        </p:nvCxnSpPr>
        <p:spPr>
          <a:xfrm flipH="1">
            <a:off x="3115889" y="3768056"/>
            <a:ext cx="81505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FF8766-E39D-4045-BFE2-F1237FBC9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438150"/>
            <a:ext cx="7505700" cy="59817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8036653" y="1165201"/>
            <a:ext cx="288197" cy="8901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ular Callout 19"/>
          <p:cNvSpPr/>
          <p:nvPr/>
        </p:nvSpPr>
        <p:spPr>
          <a:xfrm>
            <a:off x="5458185" y="1924250"/>
            <a:ext cx="1843200" cy="996215"/>
          </a:xfrm>
          <a:prstGeom prst="wedgeRoundRectCallout">
            <a:avLst>
              <a:gd name="adj1" fmla="val 86847"/>
              <a:gd name="adj2" fmla="val -51926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Dependencies from A1 to U1, U2 and U3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individually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447818" y="1165201"/>
            <a:ext cx="1563830" cy="8901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EAAFAE-74C1-41FF-B727-7BBE1B838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747712"/>
            <a:ext cx="6886575" cy="5362575"/>
          </a:xfrm>
          <a:prstGeom prst="rect">
            <a:avLst/>
          </a:prstGeom>
        </p:spPr>
      </p:pic>
      <p:sp>
        <p:nvSpPr>
          <p:cNvPr id="18" name="Rounded Rectangular Callout 17"/>
          <p:cNvSpPr/>
          <p:nvPr/>
        </p:nvSpPr>
        <p:spPr>
          <a:xfrm>
            <a:off x="5806644" y="1956241"/>
            <a:ext cx="1843200" cy="996215"/>
          </a:xfrm>
          <a:prstGeom prst="wedgeRoundRectCallout">
            <a:avLst>
              <a:gd name="adj1" fmla="val 58608"/>
              <a:gd name="adj2" fmla="val -68709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Dependencies from A1 to U1, U2 and U3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aggregated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09483" y="1479948"/>
            <a:ext cx="305804" cy="2565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34517" y="1479948"/>
            <a:ext cx="1907824" cy="2565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18D8A2-1880-4A5D-87D3-485F882C9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020" y="1104575"/>
            <a:ext cx="3486150" cy="19526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 flipV="1">
            <a:off x="4723001" y="1823709"/>
            <a:ext cx="300169" cy="2819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flipV="1">
            <a:off x="1853966" y="1823709"/>
            <a:ext cx="1876340" cy="2819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ular Callout 22"/>
          <p:cNvSpPr/>
          <p:nvPr/>
        </p:nvSpPr>
        <p:spPr>
          <a:xfrm>
            <a:off x="5533157" y="1823709"/>
            <a:ext cx="1798820" cy="1054859"/>
          </a:xfrm>
          <a:prstGeom prst="wedgeRoundRectCallout">
            <a:avLst>
              <a:gd name="adj1" fmla="val -76665"/>
              <a:gd name="adj2" fmla="val -37072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All dependencies between Application and Utility collapsed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37A558-58E1-49BC-AFBA-DAD0EF43E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747" y="867168"/>
            <a:ext cx="3486150" cy="1952625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5925611" y="962074"/>
            <a:ext cx="1798820" cy="772664"/>
          </a:xfrm>
          <a:prstGeom prst="wedgeRoundRectCallout">
            <a:avLst>
              <a:gd name="adj1" fmla="val -85300"/>
              <a:gd name="adj2" fmla="val 81108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dependencies above identity line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736449-165D-4EBA-B12E-9321539AF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809" y="2931316"/>
            <a:ext cx="3486150" cy="1952625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3608096" y="1868141"/>
            <a:ext cx="1798820" cy="772664"/>
          </a:xfrm>
          <a:prstGeom prst="wedgeRoundRectCallout">
            <a:avLst>
              <a:gd name="adj1" fmla="val -69026"/>
              <a:gd name="adj2" fmla="val 199726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Consumers to top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3578139" y="5164371"/>
            <a:ext cx="1798820" cy="768772"/>
          </a:xfrm>
          <a:prstGeom prst="wedgeRoundRectCallout">
            <a:avLst>
              <a:gd name="adj1" fmla="val -66387"/>
              <a:gd name="adj2" fmla="val -115605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Providers to bottom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FC0596-E482-4793-93B7-B2125FE3AB5F}"/>
              </a:ext>
            </a:extLst>
          </p:cNvPr>
          <p:cNvCxnSpPr/>
          <p:nvPr/>
        </p:nvCxnSpPr>
        <p:spPr>
          <a:xfrm>
            <a:off x="4448175" y="3640931"/>
            <a:ext cx="912019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24F1A4-8805-4D2D-88AD-D9C6E147C53A}"/>
              </a:ext>
            </a:extLst>
          </p:cNvPr>
          <p:cNvCxnSpPr>
            <a:cxnSpLocks/>
          </p:cNvCxnSpPr>
          <p:nvPr/>
        </p:nvCxnSpPr>
        <p:spPr>
          <a:xfrm>
            <a:off x="4448175" y="3945731"/>
            <a:ext cx="319088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5D64CB-0DE0-4B0B-85DA-7F5646334CF9}"/>
              </a:ext>
            </a:extLst>
          </p:cNvPr>
          <p:cNvCxnSpPr>
            <a:cxnSpLocks/>
          </p:cNvCxnSpPr>
          <p:nvPr/>
        </p:nvCxnSpPr>
        <p:spPr>
          <a:xfrm>
            <a:off x="5072063" y="4541043"/>
            <a:ext cx="288131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0166DA-152C-419C-B56A-E82752D25462}"/>
              </a:ext>
            </a:extLst>
          </p:cNvPr>
          <p:cNvCxnSpPr>
            <a:cxnSpLocks/>
          </p:cNvCxnSpPr>
          <p:nvPr/>
        </p:nvCxnSpPr>
        <p:spPr>
          <a:xfrm>
            <a:off x="4767263" y="4250531"/>
            <a:ext cx="314421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4C83F6-FD92-46D6-960E-294958DC5FD3}"/>
              </a:ext>
            </a:extLst>
          </p:cNvPr>
          <p:cNvCxnSpPr>
            <a:cxnSpLocks/>
          </p:cNvCxnSpPr>
          <p:nvPr/>
        </p:nvCxnSpPr>
        <p:spPr>
          <a:xfrm flipV="1">
            <a:off x="4448175" y="3640932"/>
            <a:ext cx="0" cy="304799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73F84B-104F-4B26-8DB8-142B127CB033}"/>
              </a:ext>
            </a:extLst>
          </p:cNvPr>
          <p:cNvCxnSpPr>
            <a:cxnSpLocks/>
          </p:cNvCxnSpPr>
          <p:nvPr/>
        </p:nvCxnSpPr>
        <p:spPr>
          <a:xfrm flipV="1">
            <a:off x="4767263" y="3945731"/>
            <a:ext cx="0" cy="304801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DC400D-D85F-46B5-99AF-2151CEE209F7}"/>
              </a:ext>
            </a:extLst>
          </p:cNvPr>
          <p:cNvCxnSpPr>
            <a:cxnSpLocks/>
          </p:cNvCxnSpPr>
          <p:nvPr/>
        </p:nvCxnSpPr>
        <p:spPr>
          <a:xfrm flipV="1">
            <a:off x="5081684" y="4250531"/>
            <a:ext cx="0" cy="290513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86D67F6-AD5C-4304-997A-738B88B5E1B1}"/>
              </a:ext>
            </a:extLst>
          </p:cNvPr>
          <p:cNvCxnSpPr>
            <a:cxnSpLocks/>
          </p:cNvCxnSpPr>
          <p:nvPr/>
        </p:nvCxnSpPr>
        <p:spPr>
          <a:xfrm>
            <a:off x="5360194" y="3633787"/>
            <a:ext cx="0" cy="907256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ounded Rectangular Callout 15"/>
          <p:cNvSpPr/>
          <p:nvPr/>
        </p:nvSpPr>
        <p:spPr>
          <a:xfrm>
            <a:off x="5731208" y="3056143"/>
            <a:ext cx="1798820" cy="745714"/>
          </a:xfrm>
          <a:prstGeom prst="wedgeRoundRectCallout">
            <a:avLst>
              <a:gd name="adj1" fmla="val -67583"/>
              <a:gd name="adj2" fmla="val 71092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Cycle easily visible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</TotalTime>
  <Words>242</Words>
  <Application>Microsoft Office PowerPoint</Application>
  <PresentationFormat>On-screen Show (4:3)</PresentationFormat>
  <Paragraphs>90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 Guide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Muijsenberg, Johan van den</dc:creator>
  <cp:lastModifiedBy>Johan van den Muijsenberg</cp:lastModifiedBy>
  <cp:revision>45</cp:revision>
  <dcterms:created xsi:type="dcterms:W3CDTF">2017-11-01T06:47:22Z</dcterms:created>
  <dcterms:modified xsi:type="dcterms:W3CDTF">2021-01-18T07:33:28Z</dcterms:modified>
</cp:coreProperties>
</file>