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7"/>
  </p:notesMasterIdLst>
  <p:sldIdLst>
    <p:sldId id="286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9" r:id="rId11"/>
    <p:sldId id="280" r:id="rId12"/>
    <p:sldId id="281" r:id="rId13"/>
    <p:sldId id="283" r:id="rId14"/>
    <p:sldId id="284" r:id="rId15"/>
    <p:sldId id="28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478D-87B6-451A-8696-61271112EFBC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FC2BD-A5B6-4DBB-BAF8-AB16095C3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1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55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97918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3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55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2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7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2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67A8-8BE1-4384-8E52-CA6CA56C077B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B7793-5ADB-4896-83B0-DF67F8F5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07824" y="1975697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Viewer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8388" y="3230732"/>
            <a:ext cx="754437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dsi.xsd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8389" y="1987187"/>
            <a:ext cx="748146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DSI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249798" y="1975697"/>
            <a:ext cx="685800" cy="6858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DSM </a:t>
            </a:r>
          </a:p>
          <a:p>
            <a:pPr algn="ctr"/>
            <a:r>
              <a:rPr lang="en-US" sz="1350" dirty="0"/>
              <a:t>file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17345" y="20109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5806" y="2808496"/>
            <a:ext cx="1865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/>
              <a:t>.Net</a:t>
            </a:r>
            <a:r>
              <a:rPr lang="en-US" sz="1350" dirty="0"/>
              <a:t>, Java, C++, Visual Studio and UML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805" y="3628592"/>
            <a:ext cx="1124198" cy="685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Third Party Analyzer</a:t>
            </a:r>
          </a:p>
        </p:txBody>
      </p:sp>
      <p:cxnSp>
        <p:nvCxnSpPr>
          <p:cNvPr id="19" name="Straight Arrow Connector 18"/>
          <p:cNvCxnSpPr>
            <a:cxnSpLocks/>
            <a:stCxn id="5" idx="1"/>
            <a:endCxn id="8" idx="3"/>
          </p:cNvCxnSpPr>
          <p:nvPr/>
        </p:nvCxnSpPr>
        <p:spPr>
          <a:xfrm flipH="1">
            <a:off x="3936535" y="2318597"/>
            <a:ext cx="771289" cy="11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8" idx="2"/>
            <a:endCxn id="7" idx="0"/>
          </p:cNvCxnSpPr>
          <p:nvPr/>
        </p:nvCxnSpPr>
        <p:spPr>
          <a:xfrm>
            <a:off x="3562462" y="2672987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03045" y="18966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8745" y="17823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4445" y="16680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sp>
        <p:nvSpPr>
          <p:cNvPr id="4" name="Rectangle 3"/>
          <p:cNvSpPr/>
          <p:nvPr/>
        </p:nvSpPr>
        <p:spPr>
          <a:xfrm>
            <a:off x="660145" y="1553769"/>
            <a:ext cx="1071155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Analyzer</a:t>
            </a:r>
          </a:p>
        </p:txBody>
      </p:sp>
      <p:cxnSp>
        <p:nvCxnSpPr>
          <p:cNvPr id="33" name="Straight Arrow Connector 32"/>
          <p:cNvCxnSpPr>
            <a:stCxn id="13" idx="3"/>
          </p:cNvCxnSpPr>
          <p:nvPr/>
        </p:nvCxnSpPr>
        <p:spPr>
          <a:xfrm flipV="1">
            <a:off x="2188499" y="2330880"/>
            <a:ext cx="999890" cy="22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775908" y="4039036"/>
            <a:ext cx="912536" cy="1149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2688444" y="2353869"/>
            <a:ext cx="13242" cy="1685166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531289" y="2813359"/>
            <a:ext cx="112762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Conforms To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378943" y="2019137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Visualizes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885227" y="2019137"/>
            <a:ext cx="773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Imports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39145" y="2025423"/>
            <a:ext cx="71183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Exports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1A7C78-39B6-48AC-AA40-776067CA3894}"/>
              </a:ext>
            </a:extLst>
          </p:cNvPr>
          <p:cNvSpPr/>
          <p:nvPr/>
        </p:nvSpPr>
        <p:spPr>
          <a:xfrm>
            <a:off x="3028198" y="765287"/>
            <a:ext cx="999890" cy="6858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Comparer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80CBDA-3D8E-491B-B177-FE5C9DCDE901}"/>
              </a:ext>
            </a:extLst>
          </p:cNvPr>
          <p:cNvCxnSpPr>
            <a:cxnSpLocks/>
          </p:cNvCxnSpPr>
          <p:nvPr/>
        </p:nvCxnSpPr>
        <p:spPr>
          <a:xfrm>
            <a:off x="3528143" y="1453224"/>
            <a:ext cx="3145" cy="55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569B88-1712-4258-B144-748201ABFDF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393624" y="2318597"/>
            <a:ext cx="856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7B0C379-9B45-44A0-A515-57F16875BB77}"/>
              </a:ext>
            </a:extLst>
          </p:cNvPr>
          <p:cNvSpPr txBox="1"/>
          <p:nvPr/>
        </p:nvSpPr>
        <p:spPr>
          <a:xfrm>
            <a:off x="3528143" y="1603112"/>
            <a:ext cx="89100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Compares</a:t>
            </a:r>
          </a:p>
        </p:txBody>
      </p:sp>
    </p:spTree>
    <p:extLst>
      <p:ext uri="{BB962C8B-B14F-4D97-AF65-F5344CB8AC3E}">
        <p14:creationId xmlns:p14="http://schemas.microsoft.com/office/powerpoint/2010/main" val="144400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D4C000-0032-45C3-892A-6BCC8506B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505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33875" y="3953558"/>
            <a:ext cx="266700" cy="58272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26772" y="3015386"/>
            <a:ext cx="1835942" cy="9017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ular Callout 10"/>
          <p:cNvSpPr/>
          <p:nvPr/>
        </p:nvSpPr>
        <p:spPr>
          <a:xfrm>
            <a:off x="7339794" y="3525531"/>
            <a:ext cx="1608945" cy="941881"/>
          </a:xfrm>
          <a:prstGeom prst="wedgeRoundRectCallout">
            <a:avLst>
              <a:gd name="adj1" fmla="val -126995"/>
              <a:gd name="adj2" fmla="val -5116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Encapsulated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3875" y="2708184"/>
            <a:ext cx="2752725" cy="2755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7517556" y="2153930"/>
            <a:ext cx="1608945" cy="941881"/>
          </a:xfrm>
          <a:prstGeom prst="wedgeRoundRectCallout">
            <a:avLst>
              <a:gd name="adj1" fmla="val -84411"/>
              <a:gd name="adj2" fmla="val 2401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6" name="Rounded Rectangular Callout 15"/>
          <p:cNvSpPr/>
          <p:nvPr/>
        </p:nvSpPr>
        <p:spPr>
          <a:xfrm>
            <a:off x="5477655" y="4313555"/>
            <a:ext cx="1608945" cy="941881"/>
          </a:xfrm>
          <a:prstGeom prst="wedgeRoundRectCallout">
            <a:avLst>
              <a:gd name="adj1" fmla="val -109357"/>
              <a:gd name="adj2" fmla="val -5451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Public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70330" y="5992593"/>
            <a:ext cx="2232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Encapsulation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4C10D-D730-4A29-8B49-890F150D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63" y="1214437"/>
            <a:ext cx="5648325" cy="41243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59817" y="6003104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Bus/Utility Pattern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ABFB2-1E65-45D9-BC49-AEBD18C1993F}"/>
              </a:ext>
            </a:extLst>
          </p:cNvPr>
          <p:cNvSpPr/>
          <p:nvPr/>
        </p:nvSpPr>
        <p:spPr>
          <a:xfrm>
            <a:off x="3845722" y="4410075"/>
            <a:ext cx="2135978" cy="9286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/>
          <p:cNvSpPr/>
          <p:nvPr/>
        </p:nvSpPr>
        <p:spPr>
          <a:xfrm>
            <a:off x="7312538" y="3429000"/>
            <a:ext cx="1608945" cy="1473686"/>
          </a:xfrm>
          <a:prstGeom prst="wedgeRoundRectCallout">
            <a:avLst>
              <a:gd name="adj1" fmla="val -140898"/>
              <a:gd name="adj2" fmla="val 5287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Elements used in entire software</a:t>
            </a:r>
            <a:r>
              <a:rPr lang="en-US" sz="1400" dirty="0"/>
              <a:t> like utilities and data access objects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14C5B-C69A-43B9-B55A-1456254A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1223962"/>
            <a:ext cx="5648325" cy="41243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349310" y="6045144"/>
            <a:ext cx="271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Change Propagator Pattern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58BA36-F410-4C8A-B6E4-8F52D3DDF4FB}"/>
              </a:ext>
            </a:extLst>
          </p:cNvPr>
          <p:cNvSpPr/>
          <p:nvPr/>
        </p:nvSpPr>
        <p:spPr>
          <a:xfrm>
            <a:off x="3905250" y="4731544"/>
            <a:ext cx="3386137" cy="2881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E3AE06-C51F-487F-B252-CAEAE70763F8}"/>
              </a:ext>
            </a:extLst>
          </p:cNvPr>
          <p:cNvSpPr/>
          <p:nvPr/>
        </p:nvSpPr>
        <p:spPr>
          <a:xfrm>
            <a:off x="6700837" y="1935956"/>
            <a:ext cx="276225" cy="33718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ular Callout 6"/>
          <p:cNvSpPr/>
          <p:nvPr/>
        </p:nvSpPr>
        <p:spPr>
          <a:xfrm>
            <a:off x="7395043" y="1873575"/>
            <a:ext cx="1608945" cy="941881"/>
          </a:xfrm>
          <a:prstGeom prst="wedgeRoundRectCallout">
            <a:avLst>
              <a:gd name="adj1" fmla="val -93390"/>
              <a:gd name="adj2" fmla="val 85007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U2 has many in and out 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528D40-B51E-4FC0-B86A-000535293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378010" y="6075866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78804" y="2396655"/>
            <a:ext cx="283909" cy="2798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ular Callout 12"/>
          <p:cNvSpPr/>
          <p:nvPr/>
        </p:nvSpPr>
        <p:spPr>
          <a:xfrm>
            <a:off x="7162800" y="2286000"/>
            <a:ext cx="1718872" cy="1303758"/>
          </a:xfrm>
          <a:prstGeom prst="wedgeRoundRectCallout">
            <a:avLst>
              <a:gd name="adj1" fmla="val -146100"/>
              <a:gd name="adj2" fmla="val 158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Hierarchical cycle due to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A3 using P3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which violates layering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2066928" y="2396655"/>
            <a:ext cx="1564478" cy="287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4E1183-7D24-41DA-A800-89D2791A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75" y="1057275"/>
            <a:ext cx="6267450" cy="4743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63025" y="6050990"/>
            <a:ext cx="658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6850371" y="4371667"/>
            <a:ext cx="1718872" cy="996215"/>
          </a:xfrm>
          <a:prstGeom prst="wedgeRoundRectCallout">
            <a:avLst>
              <a:gd name="adj1" fmla="val -93844"/>
              <a:gd name="adj2" fmla="val 1885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removed by moving P3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837" y="4869774"/>
            <a:ext cx="276932" cy="273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6451" y="4869774"/>
            <a:ext cx="1552574" cy="2856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928501" y="3932866"/>
            <a:ext cx="362640" cy="381961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97165" y="4302233"/>
            <a:ext cx="374976" cy="37930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42703" y="4674263"/>
            <a:ext cx="1096150" cy="369227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ACCCE-BB6E-4A50-BF19-9FDD18561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1" y="587405"/>
            <a:ext cx="3486150" cy="1952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CB8303-F15B-437E-A89C-A7288ADF8C66}"/>
              </a:ext>
            </a:extLst>
          </p:cNvPr>
          <p:cNvSpPr/>
          <p:nvPr/>
        </p:nvSpPr>
        <p:spPr>
          <a:xfrm>
            <a:off x="3703171" y="16168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809E02-6474-4272-90D4-4054BB86C50C}"/>
              </a:ext>
            </a:extLst>
          </p:cNvPr>
          <p:cNvSpPr/>
          <p:nvPr/>
        </p:nvSpPr>
        <p:spPr>
          <a:xfrm>
            <a:off x="4010352" y="192166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F1717-0283-4FDF-98B7-C8CBB5440F1E}"/>
              </a:ext>
            </a:extLst>
          </p:cNvPr>
          <p:cNvSpPr/>
          <p:nvPr/>
        </p:nvSpPr>
        <p:spPr>
          <a:xfrm>
            <a:off x="3703171" y="2224088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958E0-89FD-4349-9DB8-8C11D4C3A654}"/>
              </a:ext>
            </a:extLst>
          </p:cNvPr>
          <p:cNvSpPr/>
          <p:nvPr/>
        </p:nvSpPr>
        <p:spPr>
          <a:xfrm>
            <a:off x="4010351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D43AB0-AF73-4DCE-9667-30124EB1CCE5}"/>
              </a:ext>
            </a:extLst>
          </p:cNvPr>
          <p:cNvSpPr/>
          <p:nvPr/>
        </p:nvSpPr>
        <p:spPr>
          <a:xfrm>
            <a:off x="4326714" y="2230849"/>
            <a:ext cx="285423" cy="285750"/>
          </a:xfrm>
          <a:prstGeom prst="rect">
            <a:avLst/>
          </a:prstGeom>
          <a:solidFill>
            <a:srgbClr val="92D05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12776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ounded Rectangular Callout 9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11" name="Rounded Rectangular Callout 10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3718" y="1417269"/>
            <a:ext cx="6366510" cy="5093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ular Callout 4"/>
          <p:cNvSpPr/>
          <p:nvPr/>
        </p:nvSpPr>
        <p:spPr>
          <a:xfrm>
            <a:off x="7360116" y="4954352"/>
            <a:ext cx="1266669" cy="612648"/>
          </a:xfrm>
          <a:prstGeom prst="wedgeRoundRectCallout">
            <a:avLst>
              <a:gd name="adj1" fmla="val -160859"/>
              <a:gd name="adj2" fmla="val -15818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Not used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7380314" y="4005064"/>
            <a:ext cx="1266669" cy="612648"/>
          </a:xfrm>
          <a:prstGeom prst="wedgeRoundRectCallout">
            <a:avLst>
              <a:gd name="adj1" fmla="val -113893"/>
              <a:gd name="adj2" fmla="val -71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Skip layer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7378476" y="2934593"/>
            <a:ext cx="1266669" cy="612648"/>
          </a:xfrm>
          <a:prstGeom prst="wedgeRoundRectCallout">
            <a:avLst>
              <a:gd name="adj1" fmla="val -172166"/>
              <a:gd name="adj2" fmla="val -7366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Wrong direction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5221007" y="4787263"/>
            <a:ext cx="1266669" cy="612648"/>
          </a:xfrm>
          <a:prstGeom prst="wedgeRoundRectCallout">
            <a:avLst>
              <a:gd name="adj1" fmla="val -73015"/>
              <a:gd name="adj2" fmla="val -104235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Cycle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63279" y="1970113"/>
            <a:ext cx="1534510" cy="616128"/>
          </a:xfrm>
          <a:prstGeom prst="wedgeRoundRectCallout">
            <a:avLst>
              <a:gd name="adj1" fmla="val 34848"/>
              <a:gd name="adj2" fmla="val 9108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ingoing dependencies</a:t>
            </a:r>
          </a:p>
        </p:txBody>
      </p:sp>
      <p:sp>
        <p:nvSpPr>
          <p:cNvPr id="12" name="Rounded Rectangular Callout 11"/>
          <p:cNvSpPr/>
          <p:nvPr/>
        </p:nvSpPr>
        <p:spPr>
          <a:xfrm>
            <a:off x="179045" y="3184058"/>
            <a:ext cx="1571296" cy="616128"/>
          </a:xfrm>
          <a:prstGeom prst="wedgeRoundRectCallout">
            <a:avLst>
              <a:gd name="adj1" fmla="val 33836"/>
              <a:gd name="adj2" fmla="val 7914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outgoing dependencies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0B7A7-6D0C-4EC1-875E-7B4C38F55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445188" y="2090844"/>
            <a:ext cx="1549682" cy="2650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/>
          <p:cNvSpPr/>
          <p:nvPr/>
        </p:nvSpPr>
        <p:spPr>
          <a:xfrm>
            <a:off x="4382557" y="4502104"/>
            <a:ext cx="1266669" cy="612648"/>
          </a:xfrm>
          <a:prstGeom prst="wedgeRoundRectCallout">
            <a:avLst>
              <a:gd name="adj1" fmla="val -57913"/>
              <a:gd name="adj2" fmla="val -14505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P5 uses D3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2664271" y="5368828"/>
            <a:ext cx="1345667" cy="612648"/>
          </a:xfrm>
          <a:prstGeom prst="wedgeRoundRectCallout">
            <a:avLst>
              <a:gd name="adj1" fmla="val -77061"/>
              <a:gd name="adj2" fmla="val -2889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6403669" y="3195757"/>
            <a:ext cx="1674927" cy="612648"/>
          </a:xfrm>
          <a:prstGeom prst="wedgeRoundRectCallout">
            <a:avLst>
              <a:gd name="adj1" fmla="val -70249"/>
              <a:gd name="adj2" fmla="val 79954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Identity line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115888" y="1182848"/>
            <a:ext cx="5147268" cy="51508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445188" y="3633625"/>
            <a:ext cx="1545838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403669" y="1326081"/>
            <a:ext cx="1674930" cy="612647"/>
          </a:xfrm>
          <a:prstGeom prst="wedgeRoundRectCallout">
            <a:avLst>
              <a:gd name="adj1" fmla="val -50053"/>
              <a:gd name="adj2" fmla="val -9729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Same rows and columns 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2664271" y="4502104"/>
            <a:ext cx="1365858" cy="612648"/>
          </a:xfrm>
          <a:prstGeom prst="wedgeRoundRectCallout">
            <a:avLst>
              <a:gd name="adj1" fmla="val 57572"/>
              <a:gd name="adj2" fmla="val -1470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Value indicates strength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09938" y="3633625"/>
            <a:ext cx="285225" cy="2628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DDABF5-E931-4FCC-9D68-1AA23741BAFE}"/>
              </a:ext>
            </a:extLst>
          </p:cNvPr>
          <p:cNvCxnSpPr>
            <a:cxnSpLocks/>
          </p:cNvCxnSpPr>
          <p:nvPr/>
        </p:nvCxnSpPr>
        <p:spPr>
          <a:xfrm>
            <a:off x="3115888" y="2206305"/>
            <a:ext cx="81505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C97DB0-A35D-467F-B95E-93EAAEEA1665}"/>
              </a:ext>
            </a:extLst>
          </p:cNvPr>
          <p:cNvCxnSpPr>
            <a:cxnSpLocks/>
          </p:cNvCxnSpPr>
          <p:nvPr/>
        </p:nvCxnSpPr>
        <p:spPr>
          <a:xfrm>
            <a:off x="4156823" y="2449575"/>
            <a:ext cx="0" cy="11244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46F3CD-BC63-4F16-A495-C77B065FC481}"/>
              </a:ext>
            </a:extLst>
          </p:cNvPr>
          <p:cNvCxnSpPr>
            <a:cxnSpLocks/>
          </p:cNvCxnSpPr>
          <p:nvPr/>
        </p:nvCxnSpPr>
        <p:spPr>
          <a:xfrm flipH="1">
            <a:off x="3115889" y="3768056"/>
            <a:ext cx="81505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21" grpId="0" animBg="1"/>
      <p:bldP spid="27" grpId="0" animBg="1"/>
      <p:bldP spid="14" grpId="0" animBg="1"/>
      <p:bldP spid="15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F8766-E39D-4045-BFE2-F1237FBC9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438150"/>
            <a:ext cx="7505700" cy="5981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8036653" y="1165201"/>
            <a:ext cx="288197" cy="8901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ular Callout 19"/>
          <p:cNvSpPr/>
          <p:nvPr/>
        </p:nvSpPr>
        <p:spPr>
          <a:xfrm>
            <a:off x="5458185" y="1924250"/>
            <a:ext cx="1843200" cy="996215"/>
          </a:xfrm>
          <a:prstGeom prst="wedgeRoundRectCallout">
            <a:avLst>
              <a:gd name="adj1" fmla="val 86847"/>
              <a:gd name="adj2" fmla="val -51926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individually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447818" y="1165201"/>
            <a:ext cx="1563830" cy="890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EAAFAE-74C1-41FF-B727-7BBE1B83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747712"/>
            <a:ext cx="6886575" cy="5362575"/>
          </a:xfrm>
          <a:prstGeom prst="rect">
            <a:avLst/>
          </a:prstGeom>
        </p:spPr>
      </p:pic>
      <p:sp>
        <p:nvSpPr>
          <p:cNvPr id="18" name="Rounded Rectangular Callout 17"/>
          <p:cNvSpPr/>
          <p:nvPr/>
        </p:nvSpPr>
        <p:spPr>
          <a:xfrm>
            <a:off x="5806644" y="1956241"/>
            <a:ext cx="1843200" cy="996215"/>
          </a:xfrm>
          <a:prstGeom prst="wedgeRoundRectCallout">
            <a:avLst>
              <a:gd name="adj1" fmla="val 58608"/>
              <a:gd name="adj2" fmla="val -68709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Dependencies from A1 to U1, U2 and U3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aggregated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09483" y="1479948"/>
            <a:ext cx="30580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434517" y="1479948"/>
            <a:ext cx="1907824" cy="2565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18D8A2-1880-4A5D-87D3-485F882C9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20" y="1104575"/>
            <a:ext cx="3486150" cy="195262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 flipV="1">
            <a:off x="4723001" y="1823709"/>
            <a:ext cx="300169" cy="2819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flipV="1">
            <a:off x="1853966" y="1823709"/>
            <a:ext cx="1876340" cy="2819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/>
          <p:cNvSpPr/>
          <p:nvPr/>
        </p:nvSpPr>
        <p:spPr>
          <a:xfrm>
            <a:off x="5533157" y="1823709"/>
            <a:ext cx="1798820" cy="1054859"/>
          </a:xfrm>
          <a:prstGeom prst="wedgeRoundRectCallout">
            <a:avLst>
              <a:gd name="adj1" fmla="val -76665"/>
              <a:gd name="adj2" fmla="val -3707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All dependencies between Application and Utility collapsed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37A558-58E1-49BC-AFBA-DAD0EF43E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747" y="867168"/>
            <a:ext cx="3486150" cy="195262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>
          <a:xfrm>
            <a:off x="5925611" y="962074"/>
            <a:ext cx="1798820" cy="772664"/>
          </a:xfrm>
          <a:prstGeom prst="wedgeRoundRectCallout">
            <a:avLst>
              <a:gd name="adj1" fmla="val -85300"/>
              <a:gd name="adj2" fmla="val 81108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Many dependencies above identity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736449-165D-4EBA-B12E-9321539AF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809" y="2931316"/>
            <a:ext cx="3486150" cy="195262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>
          <a:xfrm>
            <a:off x="2076028" y="1873968"/>
            <a:ext cx="1798820" cy="772664"/>
          </a:xfrm>
          <a:prstGeom prst="wedgeRoundRectCallout">
            <a:avLst>
              <a:gd name="adj1" fmla="val 20049"/>
              <a:gd name="adj2" fmla="val 19104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Consumers to top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2076028" y="5411905"/>
            <a:ext cx="1798820" cy="768772"/>
          </a:xfrm>
          <a:prstGeom prst="wedgeRoundRectCallout">
            <a:avLst>
              <a:gd name="adj1" fmla="val 22222"/>
              <a:gd name="adj2" fmla="val -14834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Providers to bottom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FC0596-E482-4793-93B7-B2125FE3AB5F}"/>
              </a:ext>
            </a:extLst>
          </p:cNvPr>
          <p:cNvCxnSpPr/>
          <p:nvPr/>
        </p:nvCxnSpPr>
        <p:spPr>
          <a:xfrm>
            <a:off x="4448175" y="3640931"/>
            <a:ext cx="912019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24F1A4-8805-4D2D-88AD-D9C6E147C53A}"/>
              </a:ext>
            </a:extLst>
          </p:cNvPr>
          <p:cNvCxnSpPr>
            <a:cxnSpLocks/>
          </p:cNvCxnSpPr>
          <p:nvPr/>
        </p:nvCxnSpPr>
        <p:spPr>
          <a:xfrm>
            <a:off x="4448175" y="3945731"/>
            <a:ext cx="319088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5D64CB-0DE0-4B0B-85DA-7F5646334CF9}"/>
              </a:ext>
            </a:extLst>
          </p:cNvPr>
          <p:cNvCxnSpPr>
            <a:cxnSpLocks/>
          </p:cNvCxnSpPr>
          <p:nvPr/>
        </p:nvCxnSpPr>
        <p:spPr>
          <a:xfrm>
            <a:off x="5072063" y="4541043"/>
            <a:ext cx="28813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0166DA-152C-419C-B56A-E82752D25462}"/>
              </a:ext>
            </a:extLst>
          </p:cNvPr>
          <p:cNvCxnSpPr>
            <a:cxnSpLocks/>
          </p:cNvCxnSpPr>
          <p:nvPr/>
        </p:nvCxnSpPr>
        <p:spPr>
          <a:xfrm>
            <a:off x="4767263" y="4250531"/>
            <a:ext cx="314421" cy="0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4C83F6-FD92-46D6-960E-294958DC5FD3}"/>
              </a:ext>
            </a:extLst>
          </p:cNvPr>
          <p:cNvCxnSpPr>
            <a:cxnSpLocks/>
          </p:cNvCxnSpPr>
          <p:nvPr/>
        </p:nvCxnSpPr>
        <p:spPr>
          <a:xfrm flipV="1">
            <a:off x="4448175" y="3640932"/>
            <a:ext cx="0" cy="304799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73F84B-104F-4B26-8DB8-142B127CB033}"/>
              </a:ext>
            </a:extLst>
          </p:cNvPr>
          <p:cNvCxnSpPr>
            <a:cxnSpLocks/>
          </p:cNvCxnSpPr>
          <p:nvPr/>
        </p:nvCxnSpPr>
        <p:spPr>
          <a:xfrm flipV="1">
            <a:off x="4767263" y="3945731"/>
            <a:ext cx="0" cy="304801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DC400D-D85F-46B5-99AF-2151CEE209F7}"/>
              </a:ext>
            </a:extLst>
          </p:cNvPr>
          <p:cNvCxnSpPr>
            <a:cxnSpLocks/>
          </p:cNvCxnSpPr>
          <p:nvPr/>
        </p:nvCxnSpPr>
        <p:spPr>
          <a:xfrm flipV="1">
            <a:off x="5081684" y="4250531"/>
            <a:ext cx="0" cy="290513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6D67F6-AD5C-4304-997A-738B88B5E1B1}"/>
              </a:ext>
            </a:extLst>
          </p:cNvPr>
          <p:cNvCxnSpPr>
            <a:cxnSpLocks/>
          </p:cNvCxnSpPr>
          <p:nvPr/>
        </p:nvCxnSpPr>
        <p:spPr>
          <a:xfrm>
            <a:off x="5360194" y="3633787"/>
            <a:ext cx="0" cy="907256"/>
          </a:xfrm>
          <a:prstGeom prst="line">
            <a:avLst/>
          </a:prstGeom>
          <a:ln w="19050">
            <a:solidFill>
              <a:srgbClr val="FF33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ounded Rectangular Callout 15"/>
          <p:cNvSpPr/>
          <p:nvPr/>
        </p:nvSpPr>
        <p:spPr>
          <a:xfrm>
            <a:off x="5731208" y="3056143"/>
            <a:ext cx="1798820" cy="745714"/>
          </a:xfrm>
          <a:prstGeom prst="wedgeRoundRectCallout">
            <a:avLst>
              <a:gd name="adj1" fmla="val -67583"/>
              <a:gd name="adj2" fmla="val 71092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Cycle easily visible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158</Words>
  <Application>Microsoft Office PowerPoint</Application>
  <PresentationFormat>On-screen Show (4:3)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Muijsenberg, Johan van den</dc:creator>
  <cp:lastModifiedBy>Johan van den Muijsenberg</cp:lastModifiedBy>
  <cp:revision>26</cp:revision>
  <dcterms:created xsi:type="dcterms:W3CDTF">2017-11-01T06:47:22Z</dcterms:created>
  <dcterms:modified xsi:type="dcterms:W3CDTF">2021-01-03T09:12:27Z</dcterms:modified>
</cp:coreProperties>
</file>