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100" d="100"/>
          <a:sy n="100" d="100"/>
        </p:scale>
        <p:origin x="115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0F2FDF5-EBF0-449A-8AEA-350B27AD01A8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86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2578610" y="3099818"/>
            <a:ext cx="3838575" cy="1952625"/>
            <a:chOff x="2578608" y="3099816"/>
            <a:chExt cx="3838575" cy="1952625"/>
          </a:xfrm>
        </p:grpSpPr>
        <p:pic>
          <p:nvPicPr>
            <p:cNvPr id="1027" name="Picture 3" descr="d:\Users\Johan\Desktop\DSM\06_dsm_example_strict_layerin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578608" y="3099816"/>
              <a:ext cx="3838575" cy="1952625"/>
            </a:xfrm>
            <a:prstGeom prst="rect">
              <a:avLst/>
            </a:prstGeom>
            <a:noFill/>
          </p:spPr>
        </p:pic>
        <p:sp>
          <p:nvSpPr>
            <p:cNvPr id="7" name="Rectangle 6"/>
            <p:cNvSpPr/>
            <p:nvPr/>
          </p:nvSpPr>
          <p:spPr>
            <a:xfrm>
              <a:off x="4928499" y="3932864"/>
              <a:ext cx="362640" cy="3819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97163" y="4302231"/>
              <a:ext cx="374976" cy="3793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78507" y="4674261"/>
              <a:ext cx="360344" cy="36922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2579019" y="5036152"/>
            <a:ext cx="2253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Strict Layering Pattern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920375" y="3596004"/>
            <a:ext cx="1608945" cy="941881"/>
          </a:xfrm>
          <a:prstGeom prst="wedgeRoundRectCallout">
            <a:avLst>
              <a:gd name="adj1" fmla="val -136407"/>
              <a:gd name="adj2" fmla="val 4904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Only dependencies on layer below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d:\Users\Johan\Desktop\DSM\07_dsm_example_relaxed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5754" y="3094692"/>
            <a:ext cx="3838575" cy="1952625"/>
          </a:xfrm>
          <a:prstGeom prst="rect">
            <a:avLst/>
          </a:prstGeom>
          <a:noFill/>
        </p:spPr>
      </p:pic>
      <p:cxnSp>
        <p:nvCxnSpPr>
          <p:cNvPr id="23" name="Straight Connector 22"/>
          <p:cNvCxnSpPr>
            <a:cxnSpLocks/>
          </p:cNvCxnSpPr>
          <p:nvPr/>
        </p:nvCxnSpPr>
        <p:spPr>
          <a:xfrm>
            <a:off x="4931245" y="5031666"/>
            <a:ext cx="1114133" cy="108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1245" y="3926572"/>
            <a:ext cx="2378" cy="10977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45378" y="4674965"/>
            <a:ext cx="0" cy="3675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66333" y="4287369"/>
            <a:ext cx="2462" cy="376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5296656" y="3931529"/>
            <a:ext cx="0" cy="36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 flipV="1">
            <a:off x="5666333" y="4669008"/>
            <a:ext cx="379045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5288843" y="4293108"/>
            <a:ext cx="3774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4931245" y="3931529"/>
            <a:ext cx="3681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557999" y="5057172"/>
            <a:ext cx="2491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Relaxed Layering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25850" y="3510234"/>
            <a:ext cx="1608945" cy="941881"/>
          </a:xfrm>
          <a:prstGeom prst="wedgeRoundRectCallout">
            <a:avLst>
              <a:gd name="adj1" fmla="val -155351"/>
              <a:gd name="adj2" fmla="val 6801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on multiple layers below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:\Users\Johan\Desktop\DSM\09_dsm_example_public_ap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7221" y="2152377"/>
            <a:ext cx="5695950" cy="38100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34972" y="4476750"/>
            <a:ext cx="365542" cy="7381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7227" y="3351890"/>
            <a:ext cx="1849491" cy="11044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294211" y="3842615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4275" y="2982353"/>
            <a:ext cx="3333750" cy="3599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288956" y="2775815"/>
            <a:ext cx="1608945" cy="941881"/>
          </a:xfrm>
          <a:prstGeom prst="wedgeRoundRectCallout">
            <a:avLst>
              <a:gd name="adj1" fmla="val -83227"/>
              <a:gd name="adj2" fmla="val -430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4955659" y="4751760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1353042" y="2022531"/>
            <a:ext cx="5646848" cy="3992889"/>
            <a:chOff x="1353042" y="2022529"/>
            <a:chExt cx="5646848" cy="3992889"/>
          </a:xfrm>
        </p:grpSpPr>
        <p:pic>
          <p:nvPicPr>
            <p:cNvPr id="10242" name="Picture 2" descr="d:\Users\Johan\Desktop\DSM\10_dsm_example_bus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3042" y="2022529"/>
              <a:ext cx="5646848" cy="3992889"/>
            </a:xfrm>
            <a:prstGeom prst="rect">
              <a:avLst/>
            </a:prstGeom>
            <a:noFill/>
          </p:spPr>
        </p:pic>
        <p:sp>
          <p:nvSpPr>
            <p:cNvPr id="11" name="Rectangle 10"/>
            <p:cNvSpPr/>
            <p:nvPr/>
          </p:nvSpPr>
          <p:spPr>
            <a:xfrm>
              <a:off x="3412112" y="5676455"/>
              <a:ext cx="2610315" cy="324952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7217288" y="3469460"/>
            <a:ext cx="1608945" cy="1473686"/>
          </a:xfrm>
          <a:prstGeom prst="wedgeRoundRectCallout">
            <a:avLst>
              <a:gd name="adj1" fmla="val -152738"/>
              <a:gd name="adj2" fmla="val 9682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/>
          <p:nvPr/>
        </p:nvGrpSpPr>
        <p:grpSpPr>
          <a:xfrm>
            <a:off x="1345801" y="2054079"/>
            <a:ext cx="5650992" cy="3995928"/>
            <a:chOff x="1345802" y="2054079"/>
            <a:chExt cx="5489137" cy="3881372"/>
          </a:xfrm>
        </p:grpSpPr>
        <p:pic>
          <p:nvPicPr>
            <p:cNvPr id="11266" name="Picture 2" descr="d:\Users\Johan\Desktop\DSM\11_dsm_example_change_propagator_pattern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5802" y="2054079"/>
              <a:ext cx="5489137" cy="3881372"/>
            </a:xfrm>
            <a:prstGeom prst="rect">
              <a:avLst/>
            </a:prstGeom>
            <a:noFill/>
          </p:spPr>
        </p:pic>
        <p:sp>
          <p:nvSpPr>
            <p:cNvPr id="12" name="Rectangle 11"/>
            <p:cNvSpPr/>
            <p:nvPr/>
          </p:nvSpPr>
          <p:spPr>
            <a:xfrm>
              <a:off x="6186845" y="2460290"/>
              <a:ext cx="318730" cy="28369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354307" y="5292826"/>
              <a:ext cx="2825776" cy="3091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7128343" y="4161842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/>
          <p:cNvGrpSpPr/>
          <p:nvPr/>
        </p:nvGrpSpPr>
        <p:grpSpPr>
          <a:xfrm>
            <a:off x="680413" y="4068554"/>
            <a:ext cx="8092213" cy="1929384"/>
            <a:chOff x="575307" y="3931920"/>
            <a:chExt cx="8092213" cy="1929384"/>
          </a:xfrm>
        </p:grpSpPr>
        <p:grpSp>
          <p:nvGrpSpPr>
            <p:cNvPr id="3" name="Group 10"/>
            <p:cNvGrpSpPr/>
            <p:nvPr/>
          </p:nvGrpSpPr>
          <p:grpSpPr>
            <a:xfrm>
              <a:off x="575307" y="3931920"/>
              <a:ext cx="8092213" cy="1929384"/>
              <a:chOff x="575307" y="3931920"/>
              <a:chExt cx="8092213" cy="1929384"/>
            </a:xfrm>
          </p:grpSpPr>
          <p:pic>
            <p:nvPicPr>
              <p:cNvPr id="17" name="Picture 2" descr="D:\Users\Johan\My Work\Projects\Bits and Chips 2012\Presentation\Resources\15-DSM Cycles\1_system_cycle.png"/>
              <p:cNvPicPr>
                <a:picLocks noChangeAspect="1" noChangeArrowheads="1"/>
              </p:cNvPicPr>
              <p:nvPr/>
            </p:nvPicPr>
            <p:blipFill>
              <a:blip r:embed="rId3" cstate="screen"/>
              <a:srcRect/>
              <a:stretch>
                <a:fillRect/>
              </a:stretch>
            </p:blipFill>
            <p:spPr bwMode="auto">
              <a:xfrm>
                <a:off x="575307" y="3931920"/>
                <a:ext cx="2641619" cy="1925859"/>
              </a:xfrm>
              <a:prstGeom prst="rect">
                <a:avLst/>
              </a:prstGeom>
              <a:noFill/>
            </p:spPr>
          </p:pic>
          <p:pic>
            <p:nvPicPr>
              <p:cNvPr id="18" name="Picture 3" descr="D:\Users\Johan\My Work\Projects\Bits and Chips 2012\Presentation\Resources\15-DSM Cycles\2_intercomponent_cycle.png"/>
              <p:cNvPicPr>
                <a:picLocks noChangeAspect="1" noChangeArrowheads="1"/>
              </p:cNvPicPr>
              <p:nvPr/>
            </p:nvPicPr>
            <p:blipFill>
              <a:blip r:embed="rId4" cstate="screen"/>
              <a:srcRect/>
              <a:stretch>
                <a:fillRect/>
              </a:stretch>
            </p:blipFill>
            <p:spPr bwMode="auto">
              <a:xfrm>
                <a:off x="3305253" y="3931920"/>
                <a:ext cx="2643855" cy="1927489"/>
              </a:xfrm>
              <a:prstGeom prst="rect">
                <a:avLst/>
              </a:prstGeom>
              <a:noFill/>
            </p:spPr>
          </p:pic>
          <p:pic>
            <p:nvPicPr>
              <p:cNvPr id="20" name="Picture 4" descr="D:\Users\Johan\My Work\Projects\Bits and Chips 2012\Presentation\Resources\15-DSM Cycles\3_hierachical_cycle.png"/>
              <p:cNvPicPr>
                <a:picLocks noChangeAspect="1" noChangeArrowheads="1"/>
              </p:cNvPicPr>
              <p:nvPr/>
            </p:nvPicPr>
            <p:blipFill>
              <a:blip r:embed="rId5" cstate="screen"/>
              <a:srcRect/>
              <a:stretch>
                <a:fillRect/>
              </a:stretch>
            </p:blipFill>
            <p:spPr bwMode="auto">
              <a:xfrm>
                <a:off x="6021065" y="3931920"/>
                <a:ext cx="2646455" cy="1929384"/>
              </a:xfrm>
              <a:prstGeom prst="rect">
                <a:avLst/>
              </a:prstGeom>
              <a:noFill/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445089" y="4301836"/>
              <a:ext cx="219075" cy="22163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61707" y="4085935"/>
              <a:ext cx="223913" cy="21846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927" y="5637897"/>
              <a:ext cx="217892" cy="21283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8958" y="4095461"/>
              <a:ext cx="208291" cy="20666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91727" y="5640279"/>
              <a:ext cx="217892" cy="21124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2052" y="4306597"/>
              <a:ext cx="219150" cy="2216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690364" y="5987929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System Cycle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417797" y="5993184"/>
            <a:ext cx="2428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Intercomponent Cycle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118957" y="598267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Hierarchical Cycle</a:t>
            </a:r>
          </a:p>
        </p:txBody>
      </p:sp>
    </p:spTree>
    <p:extLst>
      <p:ext uri="{BB962C8B-B14F-4D97-AF65-F5344CB8AC3E}">
        <p14:creationId xmlns:p14="http://schemas.microsoft.com/office/powerpoint/2010/main" val="859481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d:\Users\Johan\Desktop\DSM\12_dsm_example_refactor_hierarchical_cycle_befo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1236" y="2060304"/>
            <a:ext cx="5429469" cy="40036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399216" y="2976564"/>
            <a:ext cx="282449" cy="2619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1640" y="2975298"/>
            <a:ext cx="1457325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d:\Users\Johan\Desktop\DSM\13_dsm_example_refactor_hierarchical_cycle_aft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0747" y="2057400"/>
            <a:ext cx="5150407" cy="4005072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155769"/>
              <a:gd name="adj2" fmla="val 525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0374" y="5229249"/>
            <a:ext cx="274553" cy="2666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66876" y="5234398"/>
            <a:ext cx="1181100" cy="258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d:\Users\Johan\Desktop\DSM\06_dsm_example_strict_layerin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110140" y="2370761"/>
            <a:ext cx="1333276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542028" y="4442197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74078" y="2211491"/>
            <a:ext cx="1266669" cy="612648"/>
          </a:xfrm>
          <a:prstGeom prst="wedgeRoundRectCallout">
            <a:avLst>
              <a:gd name="adj1" fmla="val 90498"/>
              <a:gd name="adj2" fmla="val -4669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871625" y="3693547"/>
            <a:ext cx="1266669" cy="612648"/>
          </a:xfrm>
          <a:prstGeom prst="wedgeRoundRectCallout">
            <a:avLst>
              <a:gd name="adj1" fmla="val -103306"/>
              <a:gd name="adj2" fmla="val 553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3458641" y="1593935"/>
            <a:ext cx="4399816" cy="43976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097219" y="3661339"/>
            <a:ext cx="1362490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588226" y="814353"/>
            <a:ext cx="2211533" cy="612648"/>
          </a:xfrm>
          <a:prstGeom prst="wedgeRoundRectCallout">
            <a:avLst>
              <a:gd name="adj1" fmla="val -77099"/>
              <a:gd name="adj2" fmla="val 4785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NxN</a:t>
            </a:r>
            <a:r>
              <a:rPr lang="en-US" sz="1400" dirty="0">
                <a:solidFill>
                  <a:schemeClr val="bg1"/>
                </a:solidFill>
              </a:rPr>
              <a:t> matrix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843809" y="4439853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52798" y="3658439"/>
            <a:ext cx="245061" cy="2380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 descr="d:\Users\Johan\Desktop\DSM\01_dsm_example_initia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68762"/>
            <a:ext cx="6025547" cy="4714493"/>
          </a:xfrm>
          <a:prstGeom prst="rect">
            <a:avLst/>
          </a:prstGeom>
          <a:noFill/>
        </p:spPr>
      </p:pic>
      <p:sp>
        <p:nvSpPr>
          <p:cNvPr id="19" name="Rectangle 18"/>
          <p:cNvSpPr/>
          <p:nvPr/>
        </p:nvSpPr>
        <p:spPr>
          <a:xfrm>
            <a:off x="7596338" y="1589833"/>
            <a:ext cx="261053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72738"/>
              <a:gd name="adj2" fmla="val -342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33711" y="1580308"/>
            <a:ext cx="1604814" cy="759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8" name="Rounded Rectangular Callout 17"/>
          <p:cNvSpPr/>
          <p:nvPr/>
        </p:nvSpPr>
        <p:spPr>
          <a:xfrm>
            <a:off x="6444208" y="1340770"/>
            <a:ext cx="1843200" cy="996215"/>
          </a:xfrm>
          <a:prstGeom prst="wedgeRoundRectCallout">
            <a:avLst>
              <a:gd name="adj1" fmla="val -85214"/>
              <a:gd name="adj2" fmla="val -892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529263" y="1602583"/>
            <a:ext cx="252412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3089" y="1602583"/>
            <a:ext cx="1595437" cy="2452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Users\Johan\Desktop\DSM\02_dsm_example_collapse_on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8" y="1279578"/>
            <a:ext cx="3953725" cy="2644632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4243388" y="2378871"/>
            <a:ext cx="1535906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91682" y="3933056"/>
            <a:ext cx="237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Partially collapsed DSM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425158" y="2612903"/>
            <a:ext cx="1798820" cy="1054859"/>
          </a:xfrm>
          <a:prstGeom prst="wedgeRoundRectCallout">
            <a:avLst>
              <a:gd name="adj1" fmla="val -91754"/>
              <a:gd name="adj2" fmla="val -1563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Internal dependencies shown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42687" y="358218"/>
            <a:ext cx="7487110" cy="74771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Calibri" pitchFamily="34" charset="0"/>
              </a:rPr>
              <a:t>Key Strength - Concise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43089" y="2378871"/>
            <a:ext cx="1595437" cy="15406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6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Users\Johan\Desktop\DSM\03_dsm_example_collapse_a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7646" y="2037140"/>
            <a:ext cx="2689587" cy="136815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 flipV="1">
            <a:off x="4267202" y="2371724"/>
            <a:ext cx="250031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47850" y="2381249"/>
            <a:ext cx="1619250" cy="257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186908" y="2574803"/>
            <a:ext cx="1798820" cy="1054859"/>
          </a:xfrm>
          <a:prstGeom prst="wedgeRoundRectCallout">
            <a:avLst>
              <a:gd name="adj1" fmla="val -86459"/>
              <a:gd name="adj2" fmla="val -55363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79017" y="5078193"/>
            <a:ext cx="24509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before partitioning</a:t>
            </a:r>
          </a:p>
        </p:txBody>
      </p:sp>
      <p:pic>
        <p:nvPicPr>
          <p:cNvPr id="5122" name="Picture 2" descr="d:\Users\Johan\Desktop\DSM\04_dsm_example_not_par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8610" y="3099818"/>
            <a:ext cx="3838575" cy="1952625"/>
          </a:xfrm>
          <a:prstGeom prst="rect">
            <a:avLst/>
          </a:prstGeom>
          <a:noFill/>
        </p:spPr>
      </p:pic>
      <p:sp>
        <p:nvSpPr>
          <p:cNvPr id="6" name="Rounded Rectangular Callout 5"/>
          <p:cNvSpPr/>
          <p:nvPr/>
        </p:nvSpPr>
        <p:spPr>
          <a:xfrm>
            <a:off x="6705787" y="2740540"/>
            <a:ext cx="1798820" cy="772664"/>
          </a:xfrm>
          <a:prstGeom prst="wedgeRoundRectCallout">
            <a:avLst>
              <a:gd name="adj1" fmla="val -71309"/>
              <a:gd name="adj2" fmla="val 12236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d:\Users\Johan\Desktop\DSM\05_dsm_example_parttion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201" y="3101866"/>
            <a:ext cx="3838575" cy="1952625"/>
          </a:xfrm>
          <a:prstGeom prst="rect">
            <a:avLst/>
          </a:prstGeom>
          <a:noFill/>
        </p:spPr>
      </p:pic>
      <p:sp>
        <p:nvSpPr>
          <p:cNvPr id="9" name="Rounded Rectangular Callout 8"/>
          <p:cNvSpPr/>
          <p:nvPr/>
        </p:nvSpPr>
        <p:spPr>
          <a:xfrm>
            <a:off x="725401" y="2456761"/>
            <a:ext cx="1798820" cy="772664"/>
          </a:xfrm>
          <a:prstGeom prst="wedgeRoundRectCallout">
            <a:avLst>
              <a:gd name="adj1" fmla="val 60156"/>
              <a:gd name="adj2" fmla="val 12372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637936" y="5180969"/>
            <a:ext cx="1798820" cy="768772"/>
          </a:xfrm>
          <a:prstGeom prst="wedgeRoundRectCallout">
            <a:avLst>
              <a:gd name="adj1" fmla="val 66526"/>
              <a:gd name="adj2" fmla="val -9159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63403" y="5067683"/>
            <a:ext cx="2285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DSM after partitioning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5426" y="3557590"/>
            <a:ext cx="1121569" cy="1114425"/>
            <a:chOff x="5305425" y="3559969"/>
            <a:chExt cx="1121569" cy="1114425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5307806" y="3569496"/>
              <a:ext cx="1109663" cy="714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14950" y="3581400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05425" y="3929063"/>
              <a:ext cx="378619" cy="23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6417469" y="3559969"/>
              <a:ext cx="2381" cy="11144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5679281" y="3926681"/>
              <a:ext cx="2381" cy="381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684044" y="4300537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053137" y="4310063"/>
              <a:ext cx="0" cy="3548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048375" y="4667250"/>
              <a:ext cx="378619" cy="2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>
          <a:xfrm>
            <a:off x="4663931" y="2064161"/>
            <a:ext cx="1798820" cy="745714"/>
          </a:xfrm>
          <a:prstGeom prst="wedgeRoundRectCallout">
            <a:avLst>
              <a:gd name="adj1" fmla="val 13097"/>
              <a:gd name="adj2" fmla="val 16558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166</Words>
  <Application>Microsoft Office PowerPoint</Application>
  <PresentationFormat>Diavoorstelling (4:3)</PresentationFormat>
  <Paragraphs>53</Paragraphs>
  <Slides>18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11</cp:revision>
  <dcterms:created xsi:type="dcterms:W3CDTF">2017-11-01T06:47:22Z</dcterms:created>
  <dcterms:modified xsi:type="dcterms:W3CDTF">2018-03-17T11:11:30Z</dcterms:modified>
</cp:coreProperties>
</file>