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86" r:id="rId2"/>
    <p:sldId id="269" r:id="rId3"/>
    <p:sldId id="270" r:id="rId4"/>
    <p:sldId id="271" r:id="rId5"/>
    <p:sldId id="272" r:id="rId6"/>
    <p:sldId id="274" r:id="rId7"/>
    <p:sldId id="275" r:id="rId8"/>
    <p:sldId id="276" r:id="rId9"/>
    <p:sldId id="279" r:id="rId10"/>
    <p:sldId id="280" r:id="rId11"/>
    <p:sldId id="281" r:id="rId12"/>
    <p:sldId id="283" r:id="rId13"/>
    <p:sldId id="284" r:id="rId14"/>
    <p:sldId id="285" r:id="rId15"/>
    <p:sldId id="28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965A"/>
    <a:srgbClr val="FF330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7824" y="197569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9798" y="197569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5" idx="1"/>
            <a:endCxn id="8" idx="3"/>
          </p:cNvCxnSpPr>
          <p:nvPr/>
        </p:nvCxnSpPr>
        <p:spPr>
          <a:xfrm flipH="1">
            <a:off x="3936535" y="2318597"/>
            <a:ext cx="771289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943" y="2019137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19137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9145" y="2025423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A7C78-39B6-48AC-AA40-776067CA3894}"/>
              </a:ext>
            </a:extLst>
          </p:cNvPr>
          <p:cNvSpPr/>
          <p:nvPr/>
        </p:nvSpPr>
        <p:spPr>
          <a:xfrm>
            <a:off x="3028198" y="765287"/>
            <a:ext cx="99989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Comparer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CBDA-3D8E-491B-B177-FE5C9DCDE901}"/>
              </a:ext>
            </a:extLst>
          </p:cNvPr>
          <p:cNvCxnSpPr>
            <a:cxnSpLocks/>
          </p:cNvCxnSpPr>
          <p:nvPr/>
        </p:nvCxnSpPr>
        <p:spPr>
          <a:xfrm>
            <a:off x="3528143" y="1453224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69B88-1712-4258-B144-748201ABFDF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624" y="2318597"/>
            <a:ext cx="85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0C379-9B45-44A0-A515-57F16875BB77}"/>
              </a:ext>
            </a:extLst>
          </p:cNvPr>
          <p:cNvSpPr txBox="1"/>
          <p:nvPr/>
        </p:nvSpPr>
        <p:spPr>
          <a:xfrm>
            <a:off x="3528143" y="1603112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Compares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4C10D-D730-4A29-8B49-890F15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214437"/>
            <a:ext cx="5648325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ABFB2-1E65-45D9-BC49-AEBD18C1993F}"/>
              </a:ext>
            </a:extLst>
          </p:cNvPr>
          <p:cNvSpPr/>
          <p:nvPr/>
        </p:nvSpPr>
        <p:spPr>
          <a:xfrm>
            <a:off x="3845722" y="4410075"/>
            <a:ext cx="2135978" cy="928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312538" y="3429000"/>
            <a:ext cx="1608945" cy="1473686"/>
          </a:xfrm>
          <a:prstGeom prst="wedgeRoundRectCallout">
            <a:avLst>
              <a:gd name="adj1" fmla="val -140898"/>
              <a:gd name="adj2" fmla="val 5287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14C5B-C69A-43B9-B55A-1456254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23962"/>
            <a:ext cx="5648325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8BA36-F410-4C8A-B6E4-8F52D3DDF4FB}"/>
              </a:ext>
            </a:extLst>
          </p:cNvPr>
          <p:cNvSpPr/>
          <p:nvPr/>
        </p:nvSpPr>
        <p:spPr>
          <a:xfrm>
            <a:off x="3905250" y="4731544"/>
            <a:ext cx="3386137" cy="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3AE06-C51F-487F-B252-CAEAE70763F8}"/>
              </a:ext>
            </a:extLst>
          </p:cNvPr>
          <p:cNvSpPr/>
          <p:nvPr/>
        </p:nvSpPr>
        <p:spPr>
          <a:xfrm>
            <a:off x="6700837" y="1935956"/>
            <a:ext cx="276225" cy="3371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5043" y="1873575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28D40-B51E-4FC0-B86A-0005352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8804" y="2396655"/>
            <a:ext cx="283909" cy="2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88022"/>
              <a:gd name="adj2" fmla="val -3113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28" y="2396655"/>
            <a:ext cx="1564478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E1183-7D24-41DA-A800-89D2791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93844"/>
              <a:gd name="adj2" fmla="val 1885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837" y="48697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6451" y="4869774"/>
            <a:ext cx="1552574" cy="28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CACCCE-BB6E-4A50-BF19-9FDD185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1" y="587405"/>
            <a:ext cx="3486150" cy="195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B8303-F15B-437E-A89C-A7288ADF8C66}"/>
              </a:ext>
            </a:extLst>
          </p:cNvPr>
          <p:cNvSpPr/>
          <p:nvPr/>
        </p:nvSpPr>
        <p:spPr>
          <a:xfrm>
            <a:off x="3703171" y="16168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9E02-6474-4272-90D4-4054BB86C50C}"/>
              </a:ext>
            </a:extLst>
          </p:cNvPr>
          <p:cNvSpPr/>
          <p:nvPr/>
        </p:nvSpPr>
        <p:spPr>
          <a:xfrm>
            <a:off x="4010352" y="19216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F1717-0283-4FDF-98B7-C8CBB5440F1E}"/>
              </a:ext>
            </a:extLst>
          </p:cNvPr>
          <p:cNvSpPr/>
          <p:nvPr/>
        </p:nvSpPr>
        <p:spPr>
          <a:xfrm>
            <a:off x="3703171" y="2224088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958E0-89FD-4349-9DB8-8C11D4C3A654}"/>
              </a:ext>
            </a:extLst>
          </p:cNvPr>
          <p:cNvSpPr/>
          <p:nvPr/>
        </p:nvSpPr>
        <p:spPr>
          <a:xfrm>
            <a:off x="4010351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43AB0-AF73-4DCE-9667-30124EB1CCE5}"/>
              </a:ext>
            </a:extLst>
          </p:cNvPr>
          <p:cNvSpPr/>
          <p:nvPr/>
        </p:nvSpPr>
        <p:spPr>
          <a:xfrm>
            <a:off x="4326714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55014-1A09-4F00-9702-6C40C7FA9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80" y="579103"/>
            <a:ext cx="6248400" cy="4743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1D5C4D-7D7E-4A7B-AD50-6A9D9B298AD3}"/>
              </a:ext>
            </a:extLst>
          </p:cNvPr>
          <p:cNvSpPr/>
          <p:nvPr/>
        </p:nvSpPr>
        <p:spPr>
          <a:xfrm>
            <a:off x="4491037" y="1310094"/>
            <a:ext cx="1833563" cy="15021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F7B5E3-4FF2-46BC-8040-596031835452}"/>
              </a:ext>
            </a:extLst>
          </p:cNvPr>
          <p:cNvSpPr/>
          <p:nvPr/>
        </p:nvSpPr>
        <p:spPr>
          <a:xfrm>
            <a:off x="2944899" y="2857500"/>
            <a:ext cx="1508040" cy="178593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B1591-B653-43DB-BE69-529368D0A740}"/>
              </a:ext>
            </a:extLst>
          </p:cNvPr>
          <p:cNvSpPr/>
          <p:nvPr/>
        </p:nvSpPr>
        <p:spPr>
          <a:xfrm>
            <a:off x="5107075" y="31552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9CF62F-E4E0-4EC6-BFAA-6DB14D5AF198}"/>
              </a:ext>
            </a:extLst>
          </p:cNvPr>
          <p:cNvSpPr/>
          <p:nvPr/>
        </p:nvSpPr>
        <p:spPr>
          <a:xfrm>
            <a:off x="4797512" y="3476742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ular Callout 10">
            <a:extLst>
              <a:ext uri="{FF2B5EF4-FFF2-40B4-BE49-F238E27FC236}">
                <a16:creationId xmlns:a16="http://schemas.microsoft.com/office/drawing/2014/main" id="{B3F77F2A-6A15-439D-BF78-5382C56BD79D}"/>
              </a:ext>
            </a:extLst>
          </p:cNvPr>
          <p:cNvSpPr/>
          <p:nvPr/>
        </p:nvSpPr>
        <p:spPr>
          <a:xfrm>
            <a:off x="5230708" y="4045745"/>
            <a:ext cx="1718872" cy="996215"/>
          </a:xfrm>
          <a:prstGeom prst="wedgeRoundRectCallout">
            <a:avLst>
              <a:gd name="adj1" fmla="val -54312"/>
              <a:gd name="adj2" fmla="val -10577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0" name="Rounded Rectangular Callout 10">
            <a:extLst>
              <a:ext uri="{FF2B5EF4-FFF2-40B4-BE49-F238E27FC236}">
                <a16:creationId xmlns:a16="http://schemas.microsoft.com/office/drawing/2014/main" id="{00D8F98D-8C20-454E-906A-5D13EF79B16C}"/>
              </a:ext>
            </a:extLst>
          </p:cNvPr>
          <p:cNvSpPr/>
          <p:nvPr/>
        </p:nvSpPr>
        <p:spPr>
          <a:xfrm>
            <a:off x="2194420" y="1413000"/>
            <a:ext cx="1718872" cy="996215"/>
          </a:xfrm>
          <a:prstGeom prst="wedgeRoundRectCallout">
            <a:avLst>
              <a:gd name="adj1" fmla="val 93080"/>
              <a:gd name="adj2" fmla="val -89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C4DD407-1785-4A1F-8FB7-43A4BCD8DEFF}"/>
              </a:ext>
            </a:extLst>
          </p:cNvPr>
          <p:cNvSpPr/>
          <p:nvPr/>
        </p:nvSpPr>
        <p:spPr>
          <a:xfrm>
            <a:off x="2194420" y="1412999"/>
            <a:ext cx="1718872" cy="996215"/>
          </a:xfrm>
          <a:prstGeom prst="wedgeRoundRectCallout">
            <a:avLst>
              <a:gd name="adj1" fmla="val 24265"/>
              <a:gd name="adj2" fmla="val 11063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</a:t>
            </a: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DD1A0868-A564-4319-9D5C-1F714B7B63DF}"/>
              </a:ext>
            </a:extLst>
          </p:cNvPr>
          <p:cNvSpPr/>
          <p:nvPr/>
        </p:nvSpPr>
        <p:spPr>
          <a:xfrm>
            <a:off x="5245541" y="4045745"/>
            <a:ext cx="1718872" cy="996215"/>
          </a:xfrm>
          <a:prstGeom prst="wedgeRoundRectCallout">
            <a:avLst>
              <a:gd name="adj1" fmla="val -68465"/>
              <a:gd name="adj2" fmla="val -7798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System Cycle</a:t>
            </a:r>
          </a:p>
        </p:txBody>
      </p:sp>
    </p:spTree>
    <p:extLst>
      <p:ext uri="{BB962C8B-B14F-4D97-AF65-F5344CB8AC3E}">
        <p14:creationId xmlns:p14="http://schemas.microsoft.com/office/powerpoint/2010/main" val="14963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7" y="1322548"/>
            <a:ext cx="6159061" cy="492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6583112" y="4648028"/>
            <a:ext cx="1266669" cy="612648"/>
          </a:xfrm>
          <a:prstGeom prst="wedgeRoundRectCallout">
            <a:avLst>
              <a:gd name="adj1" fmla="val -103240"/>
              <a:gd name="adj2" fmla="val -136273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583112" y="3657176"/>
            <a:ext cx="1266669" cy="612648"/>
          </a:xfrm>
          <a:prstGeom prst="wedgeRoundRectCallout">
            <a:avLst>
              <a:gd name="adj1" fmla="val -62234"/>
              <a:gd name="adj2" fmla="val -8928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583113" y="2666324"/>
            <a:ext cx="1266669" cy="612648"/>
          </a:xfrm>
          <a:prstGeom prst="wedgeRoundRectCallout">
            <a:avLst>
              <a:gd name="adj1" fmla="val -117858"/>
              <a:gd name="adj2" fmla="val -5038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172774" y="4648028"/>
            <a:ext cx="1135748" cy="612648"/>
          </a:xfrm>
          <a:prstGeom prst="wedgeRoundRectCallout">
            <a:avLst>
              <a:gd name="adj1" fmla="val -67717"/>
              <a:gd name="adj2" fmla="val -10697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36712" y="1810722"/>
            <a:ext cx="1534510" cy="616128"/>
          </a:xfrm>
          <a:prstGeom prst="wedgeRoundRectCallout">
            <a:avLst>
              <a:gd name="adj1" fmla="val 65463"/>
              <a:gd name="adj2" fmla="val 7610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B7A7-6D0C-4EC1-875E-7B4C38F5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5188" y="2090844"/>
            <a:ext cx="1549682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382557" y="4502104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64271" y="5675152"/>
            <a:ext cx="1345667" cy="612648"/>
          </a:xfrm>
          <a:prstGeom prst="wedgeRoundRectCallout">
            <a:avLst>
              <a:gd name="adj1" fmla="val -83295"/>
              <a:gd name="adj2" fmla="val -105571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403669" y="3195757"/>
            <a:ext cx="1674927" cy="612648"/>
          </a:xfrm>
          <a:prstGeom prst="wedgeRoundRectCallout">
            <a:avLst>
              <a:gd name="adj1" fmla="val -70249"/>
              <a:gd name="adj2" fmla="val 79954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15888" y="1182848"/>
            <a:ext cx="5147268" cy="515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5188" y="3633625"/>
            <a:ext cx="1545838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03669" y="1326081"/>
            <a:ext cx="1674930" cy="612647"/>
          </a:xfrm>
          <a:prstGeom prst="wedgeRoundRectCallout">
            <a:avLst>
              <a:gd name="adj1" fmla="val -50053"/>
              <a:gd name="adj2" fmla="val -9729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64271" y="4502104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938" y="3633625"/>
            <a:ext cx="285225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DABF5-E931-4FCC-9D68-1AA23741BAFE}"/>
              </a:ext>
            </a:extLst>
          </p:cNvPr>
          <p:cNvCxnSpPr>
            <a:cxnSpLocks/>
          </p:cNvCxnSpPr>
          <p:nvPr/>
        </p:nvCxnSpPr>
        <p:spPr>
          <a:xfrm>
            <a:off x="3115888" y="2206305"/>
            <a:ext cx="8150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97DB0-A35D-467F-B95E-93EAAEEA1665}"/>
              </a:ext>
            </a:extLst>
          </p:cNvPr>
          <p:cNvCxnSpPr>
            <a:cxnSpLocks/>
          </p:cNvCxnSpPr>
          <p:nvPr/>
        </p:nvCxnSpPr>
        <p:spPr>
          <a:xfrm>
            <a:off x="4156823" y="2449575"/>
            <a:ext cx="0" cy="1124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6F3CD-BC63-4F16-A495-C77B065FC481}"/>
              </a:ext>
            </a:extLst>
          </p:cNvPr>
          <p:cNvCxnSpPr>
            <a:cxnSpLocks/>
          </p:cNvCxnSpPr>
          <p:nvPr/>
        </p:nvCxnSpPr>
        <p:spPr>
          <a:xfrm flipH="1">
            <a:off x="3115889" y="3768056"/>
            <a:ext cx="8150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8766-E39D-4045-BFE2-F1237FB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36653" y="1165201"/>
            <a:ext cx="288197" cy="8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86847"/>
              <a:gd name="adj2" fmla="val -519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18" y="1165201"/>
            <a:ext cx="1563830" cy="89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AAFAE-74C1-41FF-B727-7BBE1B8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47712"/>
            <a:ext cx="6886575" cy="536257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806644" y="1956241"/>
            <a:ext cx="1843200" cy="996215"/>
          </a:xfrm>
          <a:prstGeom prst="wedgeRoundRectCallout">
            <a:avLst>
              <a:gd name="adj1" fmla="val 58608"/>
              <a:gd name="adj2" fmla="val -68709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3" y="1479948"/>
            <a:ext cx="30580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34517" y="1479948"/>
            <a:ext cx="190782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8D8A2-1880-4A5D-87D3-485F882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1104575"/>
            <a:ext cx="3486150" cy="19526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723001" y="1823709"/>
            <a:ext cx="300169" cy="281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53966" y="1823709"/>
            <a:ext cx="1876340" cy="28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533157" y="1823709"/>
            <a:ext cx="1798820" cy="1054859"/>
          </a:xfrm>
          <a:prstGeom prst="wedgeRoundRectCallout">
            <a:avLst>
              <a:gd name="adj1" fmla="val -76665"/>
              <a:gd name="adj2" fmla="val -3707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7A558-58E1-49BC-AFBA-DAD0EF4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7" y="867168"/>
            <a:ext cx="3486150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25611" y="962074"/>
            <a:ext cx="1798820" cy="772664"/>
          </a:xfrm>
          <a:prstGeom prst="wedgeRoundRectCallout">
            <a:avLst>
              <a:gd name="adj1" fmla="val -85300"/>
              <a:gd name="adj2" fmla="val 81108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6449-165D-4EBA-B12E-9321539A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9" y="2931316"/>
            <a:ext cx="3486150" cy="19526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3608096" y="1868141"/>
            <a:ext cx="1798820" cy="772664"/>
          </a:xfrm>
          <a:prstGeom prst="wedgeRoundRectCallout">
            <a:avLst>
              <a:gd name="adj1" fmla="val -69026"/>
              <a:gd name="adj2" fmla="val 19972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78139" y="5164371"/>
            <a:ext cx="1798820" cy="768772"/>
          </a:xfrm>
          <a:prstGeom prst="wedgeRoundRectCallout">
            <a:avLst>
              <a:gd name="adj1" fmla="val -66387"/>
              <a:gd name="adj2" fmla="val -11560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0596-E482-4793-93B7-B2125FE3AB5F}"/>
              </a:ext>
            </a:extLst>
          </p:cNvPr>
          <p:cNvCxnSpPr/>
          <p:nvPr/>
        </p:nvCxnSpPr>
        <p:spPr>
          <a:xfrm>
            <a:off x="4448175" y="3640931"/>
            <a:ext cx="912019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24F1A4-8805-4D2D-88AD-D9C6E147C53A}"/>
              </a:ext>
            </a:extLst>
          </p:cNvPr>
          <p:cNvCxnSpPr>
            <a:cxnSpLocks/>
          </p:cNvCxnSpPr>
          <p:nvPr/>
        </p:nvCxnSpPr>
        <p:spPr>
          <a:xfrm>
            <a:off x="4448175" y="3945731"/>
            <a:ext cx="31908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D64CB-0DE0-4B0B-85DA-7F5646334CF9}"/>
              </a:ext>
            </a:extLst>
          </p:cNvPr>
          <p:cNvCxnSpPr>
            <a:cxnSpLocks/>
          </p:cNvCxnSpPr>
          <p:nvPr/>
        </p:nvCxnSpPr>
        <p:spPr>
          <a:xfrm>
            <a:off x="5072063" y="4541043"/>
            <a:ext cx="28813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166DA-152C-419C-B56A-E82752D25462}"/>
              </a:ext>
            </a:extLst>
          </p:cNvPr>
          <p:cNvCxnSpPr>
            <a:cxnSpLocks/>
          </p:cNvCxnSpPr>
          <p:nvPr/>
        </p:nvCxnSpPr>
        <p:spPr>
          <a:xfrm>
            <a:off x="4767263" y="4250531"/>
            <a:ext cx="31442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C83F6-FD92-46D6-960E-294958DC5FD3}"/>
              </a:ext>
            </a:extLst>
          </p:cNvPr>
          <p:cNvCxnSpPr>
            <a:cxnSpLocks/>
          </p:cNvCxnSpPr>
          <p:nvPr/>
        </p:nvCxnSpPr>
        <p:spPr>
          <a:xfrm flipV="1">
            <a:off x="4448175" y="3640932"/>
            <a:ext cx="0" cy="304799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73F84B-104F-4B26-8DB8-142B127CB033}"/>
              </a:ext>
            </a:extLst>
          </p:cNvPr>
          <p:cNvCxnSpPr>
            <a:cxnSpLocks/>
          </p:cNvCxnSpPr>
          <p:nvPr/>
        </p:nvCxnSpPr>
        <p:spPr>
          <a:xfrm flipV="1">
            <a:off x="4767263" y="3945731"/>
            <a:ext cx="0" cy="304801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400D-D85F-46B5-99AF-2151CEE209F7}"/>
              </a:ext>
            </a:extLst>
          </p:cNvPr>
          <p:cNvCxnSpPr>
            <a:cxnSpLocks/>
          </p:cNvCxnSpPr>
          <p:nvPr/>
        </p:nvCxnSpPr>
        <p:spPr>
          <a:xfrm flipV="1">
            <a:off x="5081684" y="4250531"/>
            <a:ext cx="0" cy="2905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D67F6-AD5C-4304-997A-738B88B5E1B1}"/>
              </a:ext>
            </a:extLst>
          </p:cNvPr>
          <p:cNvCxnSpPr>
            <a:cxnSpLocks/>
          </p:cNvCxnSpPr>
          <p:nvPr/>
        </p:nvCxnSpPr>
        <p:spPr>
          <a:xfrm>
            <a:off x="5360194" y="3633787"/>
            <a:ext cx="0" cy="90725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731208" y="3056143"/>
            <a:ext cx="1798820" cy="745714"/>
          </a:xfrm>
          <a:prstGeom prst="wedgeRoundRectCallout">
            <a:avLst>
              <a:gd name="adj1" fmla="val -67583"/>
              <a:gd name="adj2" fmla="val 71092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4C000-0032-45C3-892A-6BCC8506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3875" y="3953558"/>
            <a:ext cx="266700" cy="582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6772" y="3015386"/>
            <a:ext cx="1835942" cy="901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423141" y="3429000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2708184"/>
            <a:ext cx="2752725" cy="275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423140" y="2162319"/>
            <a:ext cx="1608945" cy="941881"/>
          </a:xfrm>
          <a:prstGeom prst="wedgeRoundRectCallout">
            <a:avLst>
              <a:gd name="adj1" fmla="val -84411"/>
              <a:gd name="adj2" fmla="val 24016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77655" y="4313555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rgbClr val="1596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</TotalTime>
  <Words>161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34</cp:revision>
  <dcterms:created xsi:type="dcterms:W3CDTF">2017-11-01T06:47:22Z</dcterms:created>
  <dcterms:modified xsi:type="dcterms:W3CDTF">2021-01-13T07:21:42Z</dcterms:modified>
</cp:coreProperties>
</file>