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8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339794" y="3525531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517556" y="2153930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368828"/>
            <a:ext cx="1345667" cy="612648"/>
          </a:xfrm>
          <a:prstGeom prst="wedgeRoundRectCallout">
            <a:avLst>
              <a:gd name="adj1" fmla="val -77061"/>
              <a:gd name="adj2" fmla="val -28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076028" y="1873968"/>
            <a:ext cx="1798820" cy="772664"/>
          </a:xfrm>
          <a:prstGeom prst="wedgeRoundRectCallout">
            <a:avLst>
              <a:gd name="adj1" fmla="val 20049"/>
              <a:gd name="adj2" fmla="val 19104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076028" y="5411905"/>
            <a:ext cx="1798820" cy="768772"/>
          </a:xfrm>
          <a:prstGeom prst="wedgeRoundRectCallout">
            <a:avLst>
              <a:gd name="adj1" fmla="val 22222"/>
              <a:gd name="adj2" fmla="val -1483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172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31</cp:revision>
  <dcterms:created xsi:type="dcterms:W3CDTF">2017-11-01T06:47:22Z</dcterms:created>
  <dcterms:modified xsi:type="dcterms:W3CDTF">2021-01-12T10:12:18Z</dcterms:modified>
</cp:coreProperties>
</file>