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8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9" r:id="rId10"/>
    <p:sldId id="280" r:id="rId11"/>
    <p:sldId id="281" r:id="rId12"/>
    <p:sldId id="283" r:id="rId13"/>
    <p:sldId id="284" r:id="rId14"/>
    <p:sldId id="285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65A"/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88022"/>
              <a:gd name="adj2" fmla="val -3113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1833563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675152"/>
            <a:ext cx="1345667" cy="612648"/>
          </a:xfrm>
          <a:prstGeom prst="wedgeRoundRectCallout">
            <a:avLst>
              <a:gd name="adj1" fmla="val -83295"/>
              <a:gd name="adj2" fmla="val -1055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608096" y="1868141"/>
            <a:ext cx="1798820" cy="772664"/>
          </a:xfrm>
          <a:prstGeom prst="wedgeRoundRectCallout">
            <a:avLst>
              <a:gd name="adj1" fmla="val -69026"/>
              <a:gd name="adj2" fmla="val 1997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78139" y="5164371"/>
            <a:ext cx="1798820" cy="768772"/>
          </a:xfrm>
          <a:prstGeom prst="wedgeRoundRectCallout">
            <a:avLst>
              <a:gd name="adj1" fmla="val -66387"/>
              <a:gd name="adj2" fmla="val -11560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423141" y="3429000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423140" y="2162319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165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33</cp:revision>
  <dcterms:created xsi:type="dcterms:W3CDTF">2017-11-01T06:47:22Z</dcterms:created>
  <dcterms:modified xsi:type="dcterms:W3CDTF">2021-01-13T06:50:08Z</dcterms:modified>
</cp:coreProperties>
</file>