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8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D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6/15/2018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449985" y="198718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</a:t>
            </a:r>
          </a:p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6795" y="1987187"/>
            <a:ext cx="68580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 Schema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2855" y="198718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Studio, </a:t>
            </a:r>
            <a:r>
              <a:rPr lang="en-US" sz="1350" dirty="0" err="1"/>
              <a:t>GrapML</a:t>
            </a:r>
            <a:r>
              <a:rPr lang="en-US" sz="1350" dirty="0"/>
              <a:t>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6" idx="1"/>
            <a:endCxn id="8" idx="3"/>
          </p:cNvCxnSpPr>
          <p:nvPr/>
        </p:nvCxnSpPr>
        <p:spPr>
          <a:xfrm flipH="1">
            <a:off x="393653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9" idx="1"/>
          </p:cNvCxnSpPr>
          <p:nvPr/>
        </p:nvCxnSpPr>
        <p:spPr>
          <a:xfrm>
            <a:off x="5282595" y="2330087"/>
            <a:ext cx="660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5" idx="1"/>
            <a:endCxn id="9" idx="3"/>
          </p:cNvCxnSpPr>
          <p:nvPr/>
        </p:nvCxnSpPr>
        <p:spPr>
          <a:xfrm flipH="1">
            <a:off x="6628655" y="2330087"/>
            <a:ext cx="821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819" y="2063344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7055" y="2045484"/>
            <a:ext cx="729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63344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58785" y="2055925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3FFD1DC-FAC0-40E8-A4BC-075390C2E92B}"/>
              </a:ext>
            </a:extLst>
          </p:cNvPr>
          <p:cNvSpPr/>
          <p:nvPr/>
        </p:nvSpPr>
        <p:spPr>
          <a:xfrm>
            <a:off x="4596795" y="637723"/>
            <a:ext cx="685800" cy="685800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rgbClr val="7030A0"/>
                </a:solidFill>
              </a:rPr>
              <a:t>Rule file</a:t>
            </a:r>
          </a:p>
        </p:txBody>
      </p:sp>
      <p:cxnSp>
        <p:nvCxnSpPr>
          <p:cNvPr id="27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  <a:stCxn id="6" idx="0"/>
            <a:endCxn id="26" idx="2"/>
          </p:cNvCxnSpPr>
          <p:nvPr/>
        </p:nvCxnSpPr>
        <p:spPr>
          <a:xfrm flipV="1">
            <a:off x="4939695" y="1323523"/>
            <a:ext cx="0" cy="66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4939695" y="1534463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34" name="TextBox 14">
            <a:extLst>
              <a:ext uri="{FF2B5EF4-FFF2-40B4-BE49-F238E27FC236}">
                <a16:creationId xmlns:a16="http://schemas.microsoft.com/office/drawing/2014/main" id="{3F048715-559A-413A-98D5-B3AD72C41FAF}"/>
              </a:ext>
            </a:extLst>
          </p:cNvPr>
          <p:cNvSpPr txBox="1"/>
          <p:nvPr/>
        </p:nvSpPr>
        <p:spPr>
          <a:xfrm>
            <a:off x="5317430" y="650099"/>
            <a:ext cx="963952" cy="519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Future extension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88387" y="615587"/>
            <a:ext cx="696839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Trans</a:t>
            </a:r>
          </a:p>
          <a:p>
            <a:pPr algn="ctr"/>
            <a:r>
              <a:rPr lang="en-US" sz="1350" dirty="0"/>
              <a:t>former</a:t>
            </a:r>
          </a:p>
        </p:txBody>
      </p:sp>
      <p:cxnSp>
        <p:nvCxnSpPr>
          <p:cNvPr id="35" name="Straight Arrow Connector 29">
            <a:extLst>
              <a:ext uri="{FF2B5EF4-FFF2-40B4-BE49-F238E27FC236}">
                <a16:creationId xmlns:a16="http://schemas.microsoft.com/office/drawing/2014/main" id="{93AFFDAA-7869-403C-A599-386E74E7AE75}"/>
              </a:ext>
            </a:extLst>
          </p:cNvPr>
          <p:cNvCxnSpPr>
            <a:cxnSpLocks/>
          </p:cNvCxnSpPr>
          <p:nvPr/>
        </p:nvCxnSpPr>
        <p:spPr>
          <a:xfrm flipH="1">
            <a:off x="3646409" y="1312455"/>
            <a:ext cx="551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54">
            <a:extLst>
              <a:ext uri="{FF2B5EF4-FFF2-40B4-BE49-F238E27FC236}">
                <a16:creationId xmlns:a16="http://schemas.microsoft.com/office/drawing/2014/main" id="{2F3B357D-556F-46BB-9DCB-0BF79C25C0AB}"/>
              </a:ext>
            </a:extLst>
          </p:cNvPr>
          <p:cNvSpPr txBox="1"/>
          <p:nvPr/>
        </p:nvSpPr>
        <p:spPr>
          <a:xfrm>
            <a:off x="3641130" y="1527585"/>
            <a:ext cx="9775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Transforms</a:t>
            </a:r>
          </a:p>
        </p:txBody>
      </p:sp>
      <p:cxnSp>
        <p:nvCxnSpPr>
          <p:cNvPr id="36" name="Straight Arrow Connector 29">
            <a:extLst>
              <a:ext uri="{FF2B5EF4-FFF2-40B4-BE49-F238E27FC236}">
                <a16:creationId xmlns:a16="http://schemas.microsoft.com/office/drawing/2014/main" id="{CC57334C-5E4D-49B0-BCD9-034DF102CE19}"/>
              </a:ext>
            </a:extLst>
          </p:cNvPr>
          <p:cNvCxnSpPr>
            <a:cxnSpLocks/>
          </p:cNvCxnSpPr>
          <p:nvPr/>
        </p:nvCxnSpPr>
        <p:spPr>
          <a:xfrm flipV="1">
            <a:off x="3424146" y="1299704"/>
            <a:ext cx="0" cy="685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211</Words>
  <Application>Microsoft Office PowerPoint</Application>
  <PresentationFormat>Diavoorstelling (4:3)</PresentationFormat>
  <Paragraphs>79</Paragraphs>
  <Slides>19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</cp:lastModifiedBy>
  <cp:revision>15</cp:revision>
  <dcterms:created xsi:type="dcterms:W3CDTF">2017-11-01T06:47:22Z</dcterms:created>
  <dcterms:modified xsi:type="dcterms:W3CDTF">2018-06-15T21:28:59Z</dcterms:modified>
</cp:coreProperties>
</file>