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2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9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8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23CBC-357F-4E4D-9E95-A26ADD37C48E}" type="datetimeFigureOut">
              <a:rPr lang="en-US" smtClean="0"/>
              <a:t>2018-03-15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7ABF-5192-48D2-9A3C-D1A8A2E75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4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77343" y="1506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DSM</a:t>
            </a:r>
          </a:p>
          <a:p>
            <a:pPr algn="ctr"/>
            <a:r>
              <a:rPr lang="en-US" dirty="0" smtClean="0"/>
              <a:t>Viewer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41572" y="1506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DSM Builder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51185" y="316464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DSI Schema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51185" y="1506583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DSI</a:t>
            </a:r>
          </a:p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31959" y="1506583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DSM </a:t>
            </a:r>
          </a:p>
          <a:p>
            <a:pPr algn="ctr"/>
            <a:r>
              <a:rPr lang="en-US" dirty="0" smtClean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9793" y="1538292"/>
            <a:ext cx="14282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7740" y="2601661"/>
            <a:ext cx="2487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Provided in </a:t>
            </a:r>
            <a:r>
              <a:rPr lang="en-US" dirty="0" err="1" smtClean="0"/>
              <a:t>.Net</a:t>
            </a:r>
            <a:r>
              <a:rPr lang="en-US" dirty="0" smtClean="0"/>
              <a:t>, Java, C++, UML, Visual Studio</a:t>
            </a:r>
          </a:p>
          <a:p>
            <a:r>
              <a:rPr lang="en-US" dirty="0" smtClean="0"/>
              <a:t>Analyzers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7740" y="3695122"/>
            <a:ext cx="149893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 Party Analyzer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1"/>
            <a:endCxn id="8" idx="3"/>
          </p:cNvCxnSpPr>
          <p:nvPr/>
        </p:nvCxnSpPr>
        <p:spPr>
          <a:xfrm flipH="1">
            <a:off x="5165585" y="1963783"/>
            <a:ext cx="87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6955972" y="1963783"/>
            <a:ext cx="87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1"/>
            <a:endCxn id="9" idx="3"/>
          </p:cNvCxnSpPr>
          <p:nvPr/>
        </p:nvCxnSpPr>
        <p:spPr>
          <a:xfrm flipH="1">
            <a:off x="8746359" y="1963783"/>
            <a:ext cx="103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7" idx="0"/>
          </p:cNvCxnSpPr>
          <p:nvPr/>
        </p:nvCxnSpPr>
        <p:spPr>
          <a:xfrm>
            <a:off x="4708385" y="2420983"/>
            <a:ext cx="0" cy="743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37393" y="1385892"/>
            <a:ext cx="14282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84993" y="1233492"/>
            <a:ext cx="14282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32593" y="1081092"/>
            <a:ext cx="14282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0193" y="928692"/>
            <a:ext cx="14282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917999" y="1964839"/>
            <a:ext cx="1333186" cy="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367878" y="4242380"/>
            <a:ext cx="1216714" cy="1532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584592" y="1995492"/>
            <a:ext cx="17656" cy="224688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708385" y="2608146"/>
            <a:ext cx="118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Conforms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746359" y="1618598"/>
            <a:ext cx="118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Visualize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17559" y="16108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65585" y="1608125"/>
            <a:ext cx="87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45048" y="1598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1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Muijsenberg, Johan van den</cp:lastModifiedBy>
  <cp:revision>2</cp:revision>
  <dcterms:created xsi:type="dcterms:W3CDTF">2018-03-15T20:25:12Z</dcterms:created>
  <dcterms:modified xsi:type="dcterms:W3CDTF">2018-03-15T20:40:27Z</dcterms:modified>
</cp:coreProperties>
</file>