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1"/>
  </p:notesMasterIdLst>
  <p:sldIdLst>
    <p:sldId id="28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81D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478D-87B6-451A-8696-61271112EFBC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FC2BD-A5B6-4DBB-BAF8-AB16095C3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9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F2FDF5-EBF0-449A-8AEA-350B27AD01A8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869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5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9791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3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1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2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7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7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2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667A8-8BE1-4384-8E52-CA6CA56C077B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2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49985" y="1987187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DSM</a:t>
            </a:r>
          </a:p>
          <a:p>
            <a:pPr algn="ctr"/>
            <a:r>
              <a:rPr lang="en-US" sz="1350" dirty="0"/>
              <a:t>Viewer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596795" y="1987187"/>
            <a:ext cx="685800" cy="6858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DSM 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8388" y="3230732"/>
            <a:ext cx="754437" cy="68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DSI Schema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8389" y="1987187"/>
            <a:ext cx="748146" cy="68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DSI</a:t>
            </a:r>
          </a:p>
          <a:p>
            <a:pPr algn="ctr"/>
            <a:r>
              <a:rPr lang="en-US" sz="1350" dirty="0"/>
              <a:t>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5942855" y="1987187"/>
            <a:ext cx="685800" cy="68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DSM </a:t>
            </a:r>
          </a:p>
          <a:p>
            <a:pPr algn="ctr"/>
            <a:r>
              <a:rPr lang="en-US" sz="1350" dirty="0"/>
              <a:t>File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17345" y="20109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5806" y="2808496"/>
            <a:ext cx="186559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.Net</a:t>
            </a:r>
            <a:r>
              <a:rPr lang="en-US" sz="1350" dirty="0"/>
              <a:t>, Java, C++, Visual </a:t>
            </a:r>
            <a:r>
              <a:rPr lang="en-US" sz="1350" dirty="0" smtClean="0"/>
              <a:t>Studio, </a:t>
            </a:r>
            <a:r>
              <a:rPr lang="en-US" sz="1350" dirty="0" err="1" smtClean="0"/>
              <a:t>GrapML</a:t>
            </a:r>
            <a:r>
              <a:rPr lang="en-US" sz="1350" dirty="0" smtClean="0"/>
              <a:t> </a:t>
            </a:r>
            <a:r>
              <a:rPr lang="en-US" sz="1350" dirty="0"/>
              <a:t>and UML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5805" y="3628592"/>
            <a:ext cx="1124198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Third Party Analyzer</a:t>
            </a:r>
          </a:p>
        </p:txBody>
      </p:sp>
      <p:cxnSp>
        <p:nvCxnSpPr>
          <p:cNvPr id="19" name="Straight Arrow Connector 18"/>
          <p:cNvCxnSpPr>
            <a:cxnSpLocks/>
            <a:stCxn id="6" idx="1"/>
            <a:endCxn id="8" idx="3"/>
          </p:cNvCxnSpPr>
          <p:nvPr/>
        </p:nvCxnSpPr>
        <p:spPr>
          <a:xfrm flipH="1">
            <a:off x="3936535" y="2330087"/>
            <a:ext cx="660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1"/>
          </p:cNvCxnSpPr>
          <p:nvPr/>
        </p:nvCxnSpPr>
        <p:spPr>
          <a:xfrm>
            <a:off x="5282595" y="2330087"/>
            <a:ext cx="660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5" idx="1"/>
            <a:endCxn id="9" idx="3"/>
          </p:cNvCxnSpPr>
          <p:nvPr/>
        </p:nvCxnSpPr>
        <p:spPr>
          <a:xfrm flipH="1">
            <a:off x="6628655" y="2330087"/>
            <a:ext cx="821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stCxn id="8" idx="2"/>
            <a:endCxn id="7" idx="0"/>
          </p:cNvCxnSpPr>
          <p:nvPr/>
        </p:nvCxnSpPr>
        <p:spPr>
          <a:xfrm>
            <a:off x="3562462" y="2672987"/>
            <a:ext cx="3145" cy="55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03045" y="18966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8745" y="17823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445" y="16680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60145" y="15537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Standard</a:t>
            </a:r>
          </a:p>
          <a:p>
            <a:pPr algn="ctr"/>
            <a:r>
              <a:rPr lang="en-US" sz="1350" dirty="0"/>
              <a:t>Analyzer</a:t>
            </a:r>
          </a:p>
        </p:txBody>
      </p:sp>
      <p:cxnSp>
        <p:nvCxnSpPr>
          <p:cNvPr id="33" name="Straight Arrow Connector 32"/>
          <p:cNvCxnSpPr>
            <a:stCxn id="13" idx="3"/>
          </p:cNvCxnSpPr>
          <p:nvPr/>
        </p:nvCxnSpPr>
        <p:spPr>
          <a:xfrm flipV="1">
            <a:off x="2188499" y="2330880"/>
            <a:ext cx="999890" cy="2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775908" y="4039036"/>
            <a:ext cx="912536" cy="1149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2688444" y="2353869"/>
            <a:ext cx="13242" cy="168516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31289" y="2813359"/>
            <a:ext cx="11276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Conforms To</a:t>
            </a:r>
            <a:endParaRPr lang="en-US" sz="1350" dirty="0"/>
          </a:p>
        </p:txBody>
      </p:sp>
      <p:sp>
        <p:nvSpPr>
          <p:cNvPr id="45" name="TextBox 44"/>
          <p:cNvSpPr txBox="1"/>
          <p:nvPr/>
        </p:nvSpPr>
        <p:spPr>
          <a:xfrm>
            <a:off x="6593819" y="2063344"/>
            <a:ext cx="8910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Visualizes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57055" y="2045484"/>
            <a:ext cx="7291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Exports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885227" y="2063344"/>
            <a:ext cx="7736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Imports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58785" y="2055925"/>
            <a:ext cx="7118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Exports</a:t>
            </a: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33FFD1DC-FAC0-40E8-A4BC-075390C2E92B}"/>
              </a:ext>
            </a:extLst>
          </p:cNvPr>
          <p:cNvSpPr/>
          <p:nvPr/>
        </p:nvSpPr>
        <p:spPr>
          <a:xfrm>
            <a:off x="4596795" y="637723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7030A0"/>
                </a:solidFill>
              </a:rPr>
              <a:t>Rule file</a:t>
            </a:r>
          </a:p>
        </p:txBody>
      </p:sp>
      <p:cxnSp>
        <p:nvCxnSpPr>
          <p:cNvPr id="27" name="Straight Arrow Connector 29">
            <a:extLst>
              <a:ext uri="{FF2B5EF4-FFF2-40B4-BE49-F238E27FC236}">
                <a16:creationId xmlns:a16="http://schemas.microsoft.com/office/drawing/2014/main" id="{93AFFDAA-7869-403C-A599-386E74E7AE75}"/>
              </a:ext>
            </a:extLst>
          </p:cNvPr>
          <p:cNvCxnSpPr>
            <a:cxnSpLocks/>
            <a:stCxn id="6" idx="0"/>
            <a:endCxn id="26" idx="2"/>
          </p:cNvCxnSpPr>
          <p:nvPr/>
        </p:nvCxnSpPr>
        <p:spPr>
          <a:xfrm flipV="1">
            <a:off x="4939695" y="1323523"/>
            <a:ext cx="0" cy="66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54">
            <a:extLst>
              <a:ext uri="{FF2B5EF4-FFF2-40B4-BE49-F238E27FC236}">
                <a16:creationId xmlns:a16="http://schemas.microsoft.com/office/drawing/2014/main" id="{2F3B357D-556F-46BB-9DCB-0BF79C25C0AB}"/>
              </a:ext>
            </a:extLst>
          </p:cNvPr>
          <p:cNvSpPr txBox="1"/>
          <p:nvPr/>
        </p:nvSpPr>
        <p:spPr>
          <a:xfrm>
            <a:off x="4939695" y="1534463"/>
            <a:ext cx="7736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Imports</a:t>
            </a:r>
          </a:p>
        </p:txBody>
      </p:sp>
      <p:sp>
        <p:nvSpPr>
          <p:cNvPr id="34" name="TextBox 14">
            <a:extLst>
              <a:ext uri="{FF2B5EF4-FFF2-40B4-BE49-F238E27FC236}">
                <a16:creationId xmlns:a16="http://schemas.microsoft.com/office/drawing/2014/main" id="{3F048715-559A-413A-98D5-B3AD72C41FAF}"/>
              </a:ext>
            </a:extLst>
          </p:cNvPr>
          <p:cNvSpPr txBox="1"/>
          <p:nvPr/>
        </p:nvSpPr>
        <p:spPr>
          <a:xfrm>
            <a:off x="5317430" y="650099"/>
            <a:ext cx="963952" cy="519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Future extension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188387" y="615587"/>
            <a:ext cx="696839" cy="6858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Trans</a:t>
            </a:r>
          </a:p>
          <a:p>
            <a:pPr algn="ctr"/>
            <a:r>
              <a:rPr lang="en-US" sz="1350" dirty="0" smtClean="0"/>
              <a:t>former</a:t>
            </a:r>
            <a:endParaRPr lang="en-US" sz="1350" dirty="0"/>
          </a:p>
        </p:txBody>
      </p:sp>
      <p:cxnSp>
        <p:nvCxnSpPr>
          <p:cNvPr id="35" name="Straight Arrow Connector 29">
            <a:extLst>
              <a:ext uri="{FF2B5EF4-FFF2-40B4-BE49-F238E27FC236}">
                <a16:creationId xmlns:a16="http://schemas.microsoft.com/office/drawing/2014/main" id="{93AFFDAA-7869-403C-A599-386E74E7AE75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3531289" y="1301387"/>
            <a:ext cx="5518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54">
            <a:extLst>
              <a:ext uri="{FF2B5EF4-FFF2-40B4-BE49-F238E27FC236}">
                <a16:creationId xmlns:a16="http://schemas.microsoft.com/office/drawing/2014/main" id="{2F3B357D-556F-46BB-9DCB-0BF79C25C0AB}"/>
              </a:ext>
            </a:extLst>
          </p:cNvPr>
          <p:cNvSpPr txBox="1"/>
          <p:nvPr/>
        </p:nvSpPr>
        <p:spPr>
          <a:xfrm>
            <a:off x="3562461" y="1505103"/>
            <a:ext cx="97750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Transforms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440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Johan\Desktop\DSM\05_dsm_example_parttion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201" y="3101866"/>
            <a:ext cx="3838575" cy="1952625"/>
          </a:xfrm>
          <a:prstGeom prst="rect">
            <a:avLst/>
          </a:prstGeom>
          <a:noFill/>
        </p:spPr>
      </p:pic>
      <p:sp>
        <p:nvSpPr>
          <p:cNvPr id="9" name="Rounded Rectangular Callout 8"/>
          <p:cNvSpPr/>
          <p:nvPr/>
        </p:nvSpPr>
        <p:spPr>
          <a:xfrm>
            <a:off x="725401" y="2456761"/>
            <a:ext cx="1798820" cy="772664"/>
          </a:xfrm>
          <a:prstGeom prst="wedgeRoundRectCallout">
            <a:avLst>
              <a:gd name="adj1" fmla="val 60156"/>
              <a:gd name="adj2" fmla="val 12372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Consumers to top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37936" y="5180969"/>
            <a:ext cx="1798820" cy="768772"/>
          </a:xfrm>
          <a:prstGeom prst="wedgeRoundRectCallout">
            <a:avLst>
              <a:gd name="adj1" fmla="val 66526"/>
              <a:gd name="adj2" fmla="val -9159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Providers to bottom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63403" y="5067683"/>
            <a:ext cx="2285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DSM after partitioning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305426" y="3557590"/>
            <a:ext cx="1121569" cy="1114425"/>
            <a:chOff x="5305425" y="3559969"/>
            <a:chExt cx="1121569" cy="1114425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5307806" y="3569496"/>
              <a:ext cx="1109663" cy="714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314950" y="3581400"/>
              <a:ext cx="0" cy="35480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05425" y="3929063"/>
              <a:ext cx="378619" cy="238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6417469" y="3559969"/>
              <a:ext cx="2381" cy="11144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679281" y="3926681"/>
              <a:ext cx="2381" cy="381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684044" y="4300537"/>
              <a:ext cx="378619" cy="23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053137" y="4310063"/>
              <a:ext cx="0" cy="35480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6048375" y="4667250"/>
              <a:ext cx="378619" cy="23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ounded Rectangular Callout 15"/>
          <p:cNvSpPr/>
          <p:nvPr/>
        </p:nvSpPr>
        <p:spPr>
          <a:xfrm>
            <a:off x="4663931" y="2064161"/>
            <a:ext cx="1798820" cy="745714"/>
          </a:xfrm>
          <a:prstGeom prst="wedgeRoundRectCallout">
            <a:avLst>
              <a:gd name="adj1" fmla="val 13097"/>
              <a:gd name="adj2" fmla="val 165589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easily visible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>
            <a:off x="2578610" y="3099818"/>
            <a:ext cx="3838575" cy="1952625"/>
            <a:chOff x="2578608" y="3099816"/>
            <a:chExt cx="3838575" cy="1952625"/>
          </a:xfrm>
        </p:grpSpPr>
        <p:pic>
          <p:nvPicPr>
            <p:cNvPr id="1027" name="Picture 3" descr="d:\Users\Johan\Desktop\DSM\06_dsm_example_strict_layer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78608" y="3099816"/>
              <a:ext cx="3838575" cy="1952625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>
            <a:xfrm>
              <a:off x="4928499" y="3932864"/>
              <a:ext cx="362640" cy="38196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297163" y="4302231"/>
              <a:ext cx="374976" cy="37930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78507" y="4674261"/>
              <a:ext cx="360344" cy="3692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2579019" y="5036152"/>
            <a:ext cx="2253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Strict Layering Pattern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920375" y="3596004"/>
            <a:ext cx="1608945" cy="941881"/>
          </a:xfrm>
          <a:prstGeom prst="wedgeRoundRectCallout">
            <a:avLst>
              <a:gd name="adj1" fmla="val -136407"/>
              <a:gd name="adj2" fmla="val 4904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Only dependencies on layer below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d:\Users\Johan\Desktop\DSM\07_dsm_example_relaxed_layer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5754" y="3094692"/>
            <a:ext cx="3838575" cy="1952625"/>
          </a:xfrm>
          <a:prstGeom prst="rect">
            <a:avLst/>
          </a:prstGeom>
          <a:noFill/>
        </p:spPr>
      </p:pic>
      <p:cxnSp>
        <p:nvCxnSpPr>
          <p:cNvPr id="23" name="Straight Connector 22"/>
          <p:cNvCxnSpPr>
            <a:cxnSpLocks/>
          </p:cNvCxnSpPr>
          <p:nvPr/>
        </p:nvCxnSpPr>
        <p:spPr>
          <a:xfrm>
            <a:off x="4931245" y="5031666"/>
            <a:ext cx="1114133" cy="108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931245" y="3926572"/>
            <a:ext cx="2378" cy="10977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6045378" y="4674965"/>
            <a:ext cx="0" cy="3675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666333" y="4287369"/>
            <a:ext cx="2462" cy="376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5296656" y="3931529"/>
            <a:ext cx="0" cy="3615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 flipV="1">
            <a:off x="5666333" y="4669008"/>
            <a:ext cx="379045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5288843" y="4293108"/>
            <a:ext cx="37749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4931245" y="3931529"/>
            <a:ext cx="36814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57999" y="5057172"/>
            <a:ext cx="2491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Relaxed Layering Pattern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7225850" y="3510234"/>
            <a:ext cx="1608945" cy="941881"/>
          </a:xfrm>
          <a:prstGeom prst="wedgeRoundRectCallout">
            <a:avLst>
              <a:gd name="adj1" fmla="val -155351"/>
              <a:gd name="adj2" fmla="val 6801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on multiple layers below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Users\Johan\Desktop\DSM\09_dsm_example_public_ap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7221" y="2152377"/>
            <a:ext cx="5695950" cy="38100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734972" y="4476750"/>
            <a:ext cx="365542" cy="7381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7227" y="3351890"/>
            <a:ext cx="1849491" cy="11044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7294211" y="3842615"/>
            <a:ext cx="1608945" cy="941881"/>
          </a:xfrm>
          <a:prstGeom prst="wedgeRoundRectCallout">
            <a:avLst>
              <a:gd name="adj1" fmla="val -126995"/>
              <a:gd name="adj2" fmla="val -5116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Encapsulated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24275" y="2982353"/>
            <a:ext cx="3333750" cy="3599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7288956" y="2775815"/>
            <a:ext cx="1608945" cy="941881"/>
          </a:xfrm>
          <a:prstGeom prst="wedgeRoundRectCallout">
            <a:avLst>
              <a:gd name="adj1" fmla="val -83227"/>
              <a:gd name="adj2" fmla="val -430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4955659" y="4751760"/>
            <a:ext cx="1608945" cy="941881"/>
          </a:xfrm>
          <a:prstGeom prst="wedgeRoundRectCallout">
            <a:avLst>
              <a:gd name="adj1" fmla="val -109357"/>
              <a:gd name="adj2" fmla="val -5451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Public interface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0330" y="5992593"/>
            <a:ext cx="2232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Encapsulation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2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/>
          <p:nvPr/>
        </p:nvGrpSpPr>
        <p:grpSpPr>
          <a:xfrm>
            <a:off x="1353042" y="2022531"/>
            <a:ext cx="5646848" cy="3992889"/>
            <a:chOff x="1353042" y="2022529"/>
            <a:chExt cx="5646848" cy="3992889"/>
          </a:xfrm>
        </p:grpSpPr>
        <p:pic>
          <p:nvPicPr>
            <p:cNvPr id="10242" name="Picture 2" descr="d:\Users\Johan\Desktop\DSM\10_dsm_example_bus_patter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53042" y="2022529"/>
              <a:ext cx="5646848" cy="3992889"/>
            </a:xfrm>
            <a:prstGeom prst="rect">
              <a:avLst/>
            </a:prstGeom>
            <a:noFill/>
          </p:spPr>
        </p:pic>
        <p:sp>
          <p:nvSpPr>
            <p:cNvPr id="11" name="Rectangle 10"/>
            <p:cNvSpPr/>
            <p:nvPr/>
          </p:nvSpPr>
          <p:spPr>
            <a:xfrm>
              <a:off x="3412112" y="5676455"/>
              <a:ext cx="2610315" cy="32495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59817" y="6003104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Bus/Utility Pattern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7217288" y="3469460"/>
            <a:ext cx="1608945" cy="1473686"/>
          </a:xfrm>
          <a:prstGeom prst="wedgeRoundRectCallout">
            <a:avLst>
              <a:gd name="adj1" fmla="val -152738"/>
              <a:gd name="adj2" fmla="val 9682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Elements used in entire software</a:t>
            </a:r>
            <a:r>
              <a:rPr lang="en-US" sz="1400" dirty="0"/>
              <a:t> like utilities and data access objects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1345801" y="2054079"/>
            <a:ext cx="5650992" cy="3995928"/>
            <a:chOff x="1345802" y="2054079"/>
            <a:chExt cx="5489137" cy="3881372"/>
          </a:xfrm>
        </p:grpSpPr>
        <p:pic>
          <p:nvPicPr>
            <p:cNvPr id="11266" name="Picture 2" descr="d:\Users\Johan\Desktop\DSM\11_dsm_example_change_propagator_patter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45802" y="2054079"/>
              <a:ext cx="5489137" cy="3881372"/>
            </a:xfrm>
            <a:prstGeom prst="rect">
              <a:avLst/>
            </a:prstGeom>
            <a:noFill/>
          </p:spPr>
        </p:pic>
        <p:sp>
          <p:nvSpPr>
            <p:cNvPr id="12" name="Rectangle 11"/>
            <p:cNvSpPr/>
            <p:nvPr/>
          </p:nvSpPr>
          <p:spPr>
            <a:xfrm>
              <a:off x="6186845" y="2460290"/>
              <a:ext cx="318730" cy="28369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54307" y="5292826"/>
              <a:ext cx="2825776" cy="30918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ular Callout 6"/>
          <p:cNvSpPr/>
          <p:nvPr/>
        </p:nvSpPr>
        <p:spPr>
          <a:xfrm>
            <a:off x="7128343" y="4161842"/>
            <a:ext cx="1608945" cy="941881"/>
          </a:xfrm>
          <a:prstGeom prst="wedgeRoundRectCallout">
            <a:avLst>
              <a:gd name="adj1" fmla="val -93390"/>
              <a:gd name="adj2" fmla="val 8500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U2 has many in and out going dependencies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349310" y="6045144"/>
            <a:ext cx="271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Change Propagator Pattern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680413" y="4068554"/>
            <a:ext cx="8092213" cy="1929384"/>
            <a:chOff x="575307" y="3931920"/>
            <a:chExt cx="8092213" cy="1929384"/>
          </a:xfrm>
        </p:grpSpPr>
        <p:grpSp>
          <p:nvGrpSpPr>
            <p:cNvPr id="3" name="Group 10"/>
            <p:cNvGrpSpPr/>
            <p:nvPr/>
          </p:nvGrpSpPr>
          <p:grpSpPr>
            <a:xfrm>
              <a:off x="575307" y="3931920"/>
              <a:ext cx="8092213" cy="1929384"/>
              <a:chOff x="575307" y="3931920"/>
              <a:chExt cx="8092213" cy="1929384"/>
            </a:xfrm>
          </p:grpSpPr>
          <p:pic>
            <p:nvPicPr>
              <p:cNvPr id="17" name="Picture 2" descr="D:\Users\Johan\My Work\Projects\Bits and Chips 2012\Presentation\Resources\15-DSM Cycles\1_system_cycle.png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>
                <a:off x="575307" y="3931920"/>
                <a:ext cx="2641619" cy="1925859"/>
              </a:xfrm>
              <a:prstGeom prst="rect">
                <a:avLst/>
              </a:prstGeom>
              <a:noFill/>
            </p:spPr>
          </p:pic>
          <p:pic>
            <p:nvPicPr>
              <p:cNvPr id="18" name="Picture 3" descr="D:\Users\Johan\My Work\Projects\Bits and Chips 2012\Presentation\Resources\15-DSM Cycles\2_intercomponent_cycle.png"/>
              <p:cNvPicPr>
                <a:picLocks noChangeAspect="1" noChangeArrowheads="1"/>
              </p:cNvPicPr>
              <p:nvPr/>
            </p:nvPicPr>
            <p:blipFill>
              <a:blip r:embed="rId4" cstate="screen"/>
              <a:srcRect/>
              <a:stretch>
                <a:fillRect/>
              </a:stretch>
            </p:blipFill>
            <p:spPr bwMode="auto">
              <a:xfrm>
                <a:off x="3305253" y="3931920"/>
                <a:ext cx="2643855" cy="1927489"/>
              </a:xfrm>
              <a:prstGeom prst="rect">
                <a:avLst/>
              </a:prstGeom>
              <a:noFill/>
            </p:spPr>
          </p:pic>
          <p:pic>
            <p:nvPicPr>
              <p:cNvPr id="20" name="Picture 4" descr="D:\Users\Johan\My Work\Projects\Bits and Chips 2012\Presentation\Resources\15-DSM Cycles\3_hierachical_cycle.png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>
                <a:off x="6021065" y="3931920"/>
                <a:ext cx="2646455" cy="1929384"/>
              </a:xfrm>
              <a:prstGeom prst="rect">
                <a:avLst/>
              </a:prstGeom>
              <a:noFill/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1445089" y="4301836"/>
              <a:ext cx="219075" cy="22163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61707" y="4085935"/>
              <a:ext cx="223913" cy="21846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73927" y="5637897"/>
              <a:ext cx="217892" cy="2128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28958" y="4095461"/>
              <a:ext cx="208291" cy="2066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91727" y="5640279"/>
              <a:ext cx="217892" cy="21124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222052" y="4306597"/>
              <a:ext cx="219150" cy="22163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690364" y="5987929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System Cycle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17797" y="5993184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Intercomponent Cycle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18957" y="5982673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Hierarchical Cycle</a:t>
            </a:r>
          </a:p>
        </p:txBody>
      </p:sp>
    </p:spTree>
    <p:extLst>
      <p:ext uri="{BB962C8B-B14F-4D97-AF65-F5344CB8AC3E}">
        <p14:creationId xmlns:p14="http://schemas.microsoft.com/office/powerpoint/2010/main" val="859481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d:\Users\Johan\Desktop\DSM\12_dsm_example_refactor_hierarchical_cycle_befo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236" y="2060304"/>
            <a:ext cx="5429469" cy="4003693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1378010" y="6075866"/>
            <a:ext cx="80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9216" y="2976564"/>
            <a:ext cx="282449" cy="2619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7162800" y="2286000"/>
            <a:ext cx="1718872" cy="1303758"/>
          </a:xfrm>
          <a:prstGeom prst="wedgeRoundRectCallout">
            <a:avLst>
              <a:gd name="adj1" fmla="val -146100"/>
              <a:gd name="adj2" fmla="val 1584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Hierarchical cycle due to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A3 using P3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which violates layering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671640" y="2975298"/>
            <a:ext cx="1457325" cy="2870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d:\Users\Johan\Desktop\DSM\13_dsm_example_refactor_hierarchical_cycle_af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0747" y="2057400"/>
            <a:ext cx="5150407" cy="4005072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1363025" y="6050990"/>
            <a:ext cx="65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After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850371" y="4371667"/>
            <a:ext cx="1718872" cy="996215"/>
          </a:xfrm>
          <a:prstGeom prst="wedgeRoundRectCallout">
            <a:avLst>
              <a:gd name="adj1" fmla="val -155769"/>
              <a:gd name="adj2" fmla="val 52554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removed by moving P3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0374" y="5229249"/>
            <a:ext cx="274553" cy="266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66876" y="5234398"/>
            <a:ext cx="1181100" cy="2587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Users\Johan\Desktop\DSM\06_dsm_example_strict_layer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8610" y="3099818"/>
            <a:ext cx="3838575" cy="195262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928501" y="3932866"/>
            <a:ext cx="362640" cy="38196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97165" y="4302233"/>
            <a:ext cx="374976" cy="37930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42703" y="4674263"/>
            <a:ext cx="1096150" cy="36922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12776"/>
            <a:ext cx="6366510" cy="509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ounded Rectangular Callout 9"/>
          <p:cNvSpPr/>
          <p:nvPr/>
        </p:nvSpPr>
        <p:spPr>
          <a:xfrm>
            <a:off x="7360116" y="4954352"/>
            <a:ext cx="1266669" cy="612648"/>
          </a:xfrm>
          <a:prstGeom prst="wedgeRoundRectCallout">
            <a:avLst>
              <a:gd name="adj1" fmla="val -160859"/>
              <a:gd name="adj2" fmla="val -15818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7380314" y="4005064"/>
            <a:ext cx="1266669" cy="612648"/>
          </a:xfrm>
          <a:prstGeom prst="wedgeRoundRectCallout">
            <a:avLst>
              <a:gd name="adj1" fmla="val -113893"/>
              <a:gd name="adj2" fmla="val -713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Skip layer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7378476" y="2934593"/>
            <a:ext cx="1266669" cy="612648"/>
          </a:xfrm>
          <a:prstGeom prst="wedgeRoundRectCallout">
            <a:avLst>
              <a:gd name="adj1" fmla="val -172166"/>
              <a:gd name="adj2" fmla="val -7366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Wrong direction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221007" y="4787263"/>
            <a:ext cx="1266669" cy="612648"/>
          </a:xfrm>
          <a:prstGeom prst="wedgeRoundRectCallout">
            <a:avLst>
              <a:gd name="adj1" fmla="val -73015"/>
              <a:gd name="adj2" fmla="val -10423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3718" y="1417269"/>
            <a:ext cx="6366510" cy="509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ular Callout 4"/>
          <p:cNvSpPr/>
          <p:nvPr/>
        </p:nvSpPr>
        <p:spPr>
          <a:xfrm>
            <a:off x="7360116" y="4954352"/>
            <a:ext cx="1266669" cy="612648"/>
          </a:xfrm>
          <a:prstGeom prst="wedgeRoundRectCallout">
            <a:avLst>
              <a:gd name="adj1" fmla="val -160859"/>
              <a:gd name="adj2" fmla="val -15818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380314" y="4005064"/>
            <a:ext cx="1266669" cy="612648"/>
          </a:xfrm>
          <a:prstGeom prst="wedgeRoundRectCallout">
            <a:avLst>
              <a:gd name="adj1" fmla="val -113893"/>
              <a:gd name="adj2" fmla="val -713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Skip layer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378476" y="2934593"/>
            <a:ext cx="1266669" cy="612648"/>
          </a:xfrm>
          <a:prstGeom prst="wedgeRoundRectCallout">
            <a:avLst>
              <a:gd name="adj1" fmla="val -172166"/>
              <a:gd name="adj2" fmla="val -7366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Wrong direction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221007" y="4787263"/>
            <a:ext cx="1266669" cy="612648"/>
          </a:xfrm>
          <a:prstGeom prst="wedgeRoundRectCallout">
            <a:avLst>
              <a:gd name="adj1" fmla="val -73015"/>
              <a:gd name="adj2" fmla="val -10423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Cycle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163279" y="1970113"/>
            <a:ext cx="1534510" cy="616128"/>
          </a:xfrm>
          <a:prstGeom prst="wedgeRoundRectCallout">
            <a:avLst>
              <a:gd name="adj1" fmla="val 34848"/>
              <a:gd name="adj2" fmla="val 9108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ingoing dependencies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79045" y="3184058"/>
            <a:ext cx="1571296" cy="616128"/>
          </a:xfrm>
          <a:prstGeom prst="wedgeRoundRectCallout">
            <a:avLst>
              <a:gd name="adj1" fmla="val 33836"/>
              <a:gd name="adj2" fmla="val 7914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outgoing dependencies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Users\Johan\Desktop\DSM\01_dsm_example_initi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8" y="1268762"/>
            <a:ext cx="6025547" cy="4714493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110140" y="2370761"/>
            <a:ext cx="1333276" cy="2650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4542028" y="4442197"/>
            <a:ext cx="1266669" cy="612648"/>
          </a:xfrm>
          <a:prstGeom prst="wedgeRoundRectCallout">
            <a:avLst>
              <a:gd name="adj1" fmla="val -57913"/>
              <a:gd name="adj2" fmla="val -14505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P5 uses D3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274078" y="2211491"/>
            <a:ext cx="1266669" cy="612648"/>
          </a:xfrm>
          <a:prstGeom prst="wedgeRoundRectCallout">
            <a:avLst>
              <a:gd name="adj1" fmla="val 90498"/>
              <a:gd name="adj2" fmla="val -4669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Hierarchy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6871625" y="3693547"/>
            <a:ext cx="1266669" cy="612648"/>
          </a:xfrm>
          <a:prstGeom prst="wedgeRoundRectCallout">
            <a:avLst>
              <a:gd name="adj1" fmla="val -103306"/>
              <a:gd name="adj2" fmla="val 5530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Identity line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3458641" y="1593935"/>
            <a:ext cx="4399816" cy="43976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097219" y="3661339"/>
            <a:ext cx="1362490" cy="2628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6588226" y="814353"/>
            <a:ext cx="2211533" cy="612648"/>
          </a:xfrm>
          <a:prstGeom prst="wedgeRoundRectCallout">
            <a:avLst>
              <a:gd name="adj1" fmla="val -77099"/>
              <a:gd name="adj2" fmla="val 4785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NxN</a:t>
            </a:r>
            <a:r>
              <a:rPr lang="en-US" sz="1400" dirty="0">
                <a:solidFill>
                  <a:schemeClr val="bg1"/>
                </a:solidFill>
              </a:rPr>
              <a:t> matrix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Same rows and columns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2843809" y="4439853"/>
            <a:ext cx="1365858" cy="612648"/>
          </a:xfrm>
          <a:prstGeom prst="wedgeRoundRectCallout">
            <a:avLst>
              <a:gd name="adj1" fmla="val 57572"/>
              <a:gd name="adj2" fmla="val -14706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Value indicates strength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52798" y="3658439"/>
            <a:ext cx="245061" cy="2380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 animBg="1"/>
      <p:bldP spid="21" grpId="0" animBg="1"/>
      <p:bldP spid="27" grpId="0" animBg="1"/>
      <p:bldP spid="14" grpId="0" animBg="1"/>
      <p:bldP spid="15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d:\Users\Johan\Desktop\DSM\01_dsm_example_initi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8" y="1268762"/>
            <a:ext cx="6025547" cy="4714493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7596338" y="1589833"/>
            <a:ext cx="261053" cy="759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ular Callout 19"/>
          <p:cNvSpPr/>
          <p:nvPr/>
        </p:nvSpPr>
        <p:spPr>
          <a:xfrm>
            <a:off x="5458185" y="1924250"/>
            <a:ext cx="1843200" cy="996215"/>
          </a:xfrm>
          <a:prstGeom prst="wedgeRoundRectCallout">
            <a:avLst>
              <a:gd name="adj1" fmla="val 72738"/>
              <a:gd name="adj2" fmla="val -3424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from A1 to U1, U2 and U3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individually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833711" y="1580308"/>
            <a:ext cx="1604814" cy="759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Users\Johan\Desktop\DSM\02_dsm_example_collapse_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8" y="1279578"/>
            <a:ext cx="3953725" cy="2644632"/>
          </a:xfrm>
          <a:prstGeom prst="rect">
            <a:avLst/>
          </a:prstGeom>
          <a:noFill/>
        </p:spPr>
      </p:pic>
      <p:sp>
        <p:nvSpPr>
          <p:cNvPr id="18" name="Rounded Rectangular Callout 17"/>
          <p:cNvSpPr/>
          <p:nvPr/>
        </p:nvSpPr>
        <p:spPr>
          <a:xfrm>
            <a:off x="6444208" y="1340770"/>
            <a:ext cx="1843200" cy="996215"/>
          </a:xfrm>
          <a:prstGeom prst="wedgeRoundRectCallout">
            <a:avLst>
              <a:gd name="adj1" fmla="val -85214"/>
              <a:gd name="adj2" fmla="val -892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from A1 to U1, U2 and U3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aggregated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29263" y="1602583"/>
            <a:ext cx="252412" cy="2452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3089" y="1602583"/>
            <a:ext cx="1595437" cy="2452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5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Users\Johan\Desktop\DSM\02_dsm_example_collapse_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8" y="1279578"/>
            <a:ext cx="3953725" cy="2644632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4243388" y="2378871"/>
            <a:ext cx="1535906" cy="15406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91682" y="3933056"/>
            <a:ext cx="2372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Partially collapsed DSM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425158" y="2612903"/>
            <a:ext cx="1798820" cy="1054859"/>
          </a:xfrm>
          <a:prstGeom prst="wedgeRoundRectCallout">
            <a:avLst>
              <a:gd name="adj1" fmla="val -91754"/>
              <a:gd name="adj2" fmla="val -1563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Internal dependencies shown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- Concise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43089" y="2378871"/>
            <a:ext cx="1595437" cy="15406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6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Users\Johan\Desktop\DSM\03_dsm_example_collapse_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7646" y="2037140"/>
            <a:ext cx="2689587" cy="1368152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 flipV="1">
            <a:off x="4267202" y="2371724"/>
            <a:ext cx="250031" cy="2571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V="1">
            <a:off x="1847850" y="2381249"/>
            <a:ext cx="1619250" cy="2571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>
            <a:off x="5186908" y="2574803"/>
            <a:ext cx="1798820" cy="1054859"/>
          </a:xfrm>
          <a:prstGeom prst="wedgeRoundRectCallout">
            <a:avLst>
              <a:gd name="adj1" fmla="val -86459"/>
              <a:gd name="adj2" fmla="val -5536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All dependencies between Application and Utility collapsed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79017" y="5078193"/>
            <a:ext cx="245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DSM before partitioning</a:t>
            </a:r>
          </a:p>
        </p:txBody>
      </p:sp>
      <p:pic>
        <p:nvPicPr>
          <p:cNvPr id="5122" name="Picture 2" descr="d:\Users\Johan\Desktop\DSM\04_dsm_example_not_partion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8610" y="3099818"/>
            <a:ext cx="3838575" cy="1952625"/>
          </a:xfrm>
          <a:prstGeom prst="rect">
            <a:avLst/>
          </a:prstGeom>
          <a:noFill/>
        </p:spPr>
      </p:pic>
      <p:sp>
        <p:nvSpPr>
          <p:cNvPr id="6" name="Rounded Rectangular Callout 5"/>
          <p:cNvSpPr/>
          <p:nvPr/>
        </p:nvSpPr>
        <p:spPr>
          <a:xfrm>
            <a:off x="6705787" y="2740540"/>
            <a:ext cx="1798820" cy="772664"/>
          </a:xfrm>
          <a:prstGeom prst="wedgeRoundRectCallout">
            <a:avLst>
              <a:gd name="adj1" fmla="val -71309"/>
              <a:gd name="adj2" fmla="val 12236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dependencies above identity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210</Words>
  <Application>Microsoft Office PowerPoint</Application>
  <PresentationFormat>On-screen Show (4:3)</PresentationFormat>
  <Paragraphs>80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Muijsenberg, Johan van den</dc:creator>
  <cp:lastModifiedBy>Muijsenberg, Johan van den</cp:lastModifiedBy>
  <cp:revision>14</cp:revision>
  <dcterms:created xsi:type="dcterms:W3CDTF">2017-11-01T06:47:22Z</dcterms:created>
  <dcterms:modified xsi:type="dcterms:W3CDTF">2018-05-05T08:12:17Z</dcterms:modified>
</cp:coreProperties>
</file>