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-15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2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0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3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6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0142-3F48-4707-BED9-12983FF33A56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B77E-8343-4551-911F-AFFF5F163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5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200800" cy="6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4762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9472"/>
            <a:ext cx="85725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95500"/>
            <a:ext cx="47434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338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31762"/>
            <a:ext cx="11144250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-1035496"/>
            <a:ext cx="55626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32856"/>
            <a:ext cx="6934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764704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58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4536504" cy="66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9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88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 descr="소피루비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4" t="12740" r="30444" b="8613"/>
          <a:stretch/>
        </p:blipFill>
        <p:spPr bwMode="auto">
          <a:xfrm>
            <a:off x="1907704" y="188640"/>
            <a:ext cx="4680520" cy="63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3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6264696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7" y="1443037"/>
            <a:ext cx="7048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809625"/>
            <a:ext cx="5429250" cy="76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2" y="1196752"/>
            <a:ext cx="716879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AutoShape 2" descr="소피루비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6" name="Picture 4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46101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소피루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71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화면 슬라이드 쇼(4:3)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dsmun</dc:creator>
  <cp:lastModifiedBy>dsmun</cp:lastModifiedBy>
  <cp:revision>3</cp:revision>
  <dcterms:created xsi:type="dcterms:W3CDTF">2017-01-23T23:40:14Z</dcterms:created>
  <dcterms:modified xsi:type="dcterms:W3CDTF">2017-02-01T23:56:22Z</dcterms:modified>
</cp:coreProperties>
</file>