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7" y="3761464"/>
            <a:ext cx="6969395" cy="1170581"/>
          </a:xfrm>
        </p:spPr>
        <p:txBody>
          <a:bodyPr>
            <a:normAutofit/>
          </a:bodyPr>
          <a:p>
            <a:r>
              <a:rPr b="1" dirty="0" lang="en-US"/>
              <a:t>Name : </a:t>
            </a:r>
            <a:r>
              <a:rPr b="1" dirty="0" lang="en-US"/>
              <a:t>S</a:t>
            </a:r>
            <a:r>
              <a:rPr b="1" dirty="0" lang="en-US"/>
              <a:t>.</a:t>
            </a:r>
            <a:r>
              <a:rPr b="1" dirty="0" lang="en-US"/>
              <a:t> </a:t>
            </a:r>
            <a:r>
              <a:rPr b="1" dirty="0" lang="en-US"/>
              <a:t>T</a:t>
            </a:r>
            <a:r>
              <a:rPr b="1" dirty="0" lang="en-US"/>
              <a:t>h</a:t>
            </a:r>
            <a:r>
              <a:rPr b="1" dirty="0" lang="en-US"/>
              <a:t>i</a:t>
            </a:r>
            <a:r>
              <a:rPr b="1" dirty="0" lang="en-US"/>
              <a:t>r</a:t>
            </a:r>
            <a:r>
              <a:rPr b="1" dirty="0" lang="en-US"/>
              <a:t>u</a:t>
            </a:r>
            <a:r>
              <a:rPr b="1" dirty="0" lang="en-US"/>
              <a:t>m</a:t>
            </a:r>
            <a:r>
              <a:rPr b="1" dirty="0" lang="en-US"/>
              <a:t>a</a:t>
            </a:r>
            <a:r>
              <a:rPr b="1" dirty="0" lang="en-US"/>
              <a:t>l</a:t>
            </a:r>
            <a:r>
              <a:rPr b="1" dirty="0" lang="en-US"/>
              <a:t>a</a:t>
            </a:r>
            <a:r>
              <a:rPr b="1" dirty="0" lang="en-US"/>
              <a:t> </a:t>
            </a:r>
            <a:r>
              <a:rPr b="1" dirty="0" lang="en-US"/>
              <a:t>N</a:t>
            </a:r>
            <a:r>
              <a:rPr b="1" dirty="0" lang="en-US"/>
              <a:t>a</a:t>
            </a:r>
            <a:r>
              <a:rPr b="1" dirty="0" lang="en-US"/>
              <a:t>n</a:t>
            </a:r>
            <a:r>
              <a:rPr b="1" dirty="0" lang="en-US"/>
              <a:t>d</a:t>
            </a:r>
            <a:r>
              <a:rPr b="1" dirty="0" lang="en-US"/>
              <a:t>h</a:t>
            </a:r>
            <a:r>
              <a:rPr b="1" dirty="0" lang="en-US"/>
              <a:t>i</a:t>
            </a:r>
            <a:r>
              <a:rPr b="1" dirty="0" lang="en-US"/>
              <a:t>n</a:t>
            </a:r>
            <a:r>
              <a:rPr b="1" dirty="0" lang="en-US"/>
              <a:t>i</a:t>
            </a:r>
            <a:endParaRPr altLang="en-US" lang="zh-CN"/>
          </a:p>
          <a:p>
            <a:r>
              <a:rPr b="1" dirty="0" lang="en-US"/>
              <a:t>Register </a:t>
            </a:r>
            <a:r>
              <a:rPr b="1" dirty="0" sz="2400" lang="en-US"/>
              <a:t>No</a:t>
            </a:r>
            <a:r>
              <a:rPr b="1" dirty="0" lang="en-US"/>
              <a:t> : User ID – asunm109442</a:t>
            </a:r>
            <a:r>
              <a:rPr b="1" dirty="0" lang="en-US"/>
              <a:t>3</a:t>
            </a:r>
            <a:r>
              <a:rPr b="1" dirty="0" lang="en-US"/>
              <a:t>6</a:t>
            </a:r>
            <a:r>
              <a:rPr b="1" dirty="0" lang="en-US"/>
              <a:t>5</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100000"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2024-09-05T06:42:06Z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5a7eeda84c0245a593b2bfcc7e215abf</vt:lpwstr>
  </property>
</Properties>
</file>