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277" r:id="rId6"/>
    <p:sldId id="278" r:id="rId7"/>
    <p:sldId id="293" r:id="rId8"/>
    <p:sldId id="315" r:id="rId9"/>
    <p:sldId id="294" r:id="rId10"/>
    <p:sldId id="295" r:id="rId11"/>
    <p:sldId id="296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83" r:id="rId20"/>
    <p:sldId id="284" r:id="rId21"/>
    <p:sldId id="308" r:id="rId22"/>
    <p:sldId id="285" r:id="rId23"/>
    <p:sldId id="286" r:id="rId24"/>
    <p:sldId id="287" r:id="rId25"/>
    <p:sldId id="311" r:id="rId26"/>
    <p:sldId id="288" r:id="rId27"/>
    <p:sldId id="312" r:id="rId28"/>
    <p:sldId id="313" r:id="rId29"/>
    <p:sldId id="289" r:id="rId30"/>
    <p:sldId id="290" r:id="rId31"/>
    <p:sldId id="291" r:id="rId32"/>
    <p:sldId id="356" r:id="rId33"/>
    <p:sldId id="357" r:id="rId34"/>
    <p:sldId id="363" r:id="rId35"/>
    <p:sldId id="314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>
      <p:cViewPr varScale="1">
        <p:scale>
          <a:sx n="75" d="100"/>
          <a:sy n="75" d="100"/>
        </p:scale>
        <p:origin x="136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062D4-CA7B-4E2C-8A29-B933AC3864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F157E7-A3A9-481E-85B6-93C3E6E3FA02}">
      <dgm:prSet phldrT="[Text]" custT="1"/>
      <dgm:spPr/>
      <dgm:t>
        <a:bodyPr/>
        <a:lstStyle/>
        <a:p>
          <a:r>
            <a:rPr lang="en-IN" sz="1800" b="1" dirty="0"/>
            <a:t>Macroeconomic Factors </a:t>
          </a:r>
        </a:p>
      </dgm:t>
    </dgm:pt>
    <dgm:pt modelId="{0D6E5228-F40A-4A24-8147-C587F1C27DDC}" type="parTrans" cxnId="{B793536C-3E1A-4540-88DF-A81152B28AB4}">
      <dgm:prSet/>
      <dgm:spPr/>
      <dgm:t>
        <a:bodyPr/>
        <a:lstStyle/>
        <a:p>
          <a:endParaRPr lang="en-IN" sz="1800"/>
        </a:p>
      </dgm:t>
    </dgm:pt>
    <dgm:pt modelId="{07236CDD-1D84-4DB9-BE13-09F965A94510}" type="sibTrans" cxnId="{B793536C-3E1A-4540-88DF-A81152B28AB4}">
      <dgm:prSet/>
      <dgm:spPr/>
      <dgm:t>
        <a:bodyPr/>
        <a:lstStyle/>
        <a:p>
          <a:endParaRPr lang="en-IN" sz="1800"/>
        </a:p>
      </dgm:t>
    </dgm:pt>
    <dgm:pt modelId="{F6628C49-0DB4-4827-9E6E-6A51F1626C3F}">
      <dgm:prSet phldrT="[Text]" custT="1"/>
      <dgm:spPr/>
      <dgm:t>
        <a:bodyPr/>
        <a:lstStyle/>
        <a:p>
          <a:r>
            <a:rPr lang="en-IN" sz="1800" dirty="0"/>
            <a:t>Growth rate of the economy</a:t>
          </a:r>
        </a:p>
      </dgm:t>
    </dgm:pt>
    <dgm:pt modelId="{DEFBBED7-767C-46D5-9583-EB5F24D7DDF2}" type="parTrans" cxnId="{4B37FF34-8F9E-4F17-BB8B-E6C9516F31B8}">
      <dgm:prSet/>
      <dgm:spPr/>
      <dgm:t>
        <a:bodyPr/>
        <a:lstStyle/>
        <a:p>
          <a:endParaRPr lang="en-IN" sz="1800"/>
        </a:p>
      </dgm:t>
    </dgm:pt>
    <dgm:pt modelId="{39894173-B8F7-4EF1-8EB0-B280A745B488}" type="sibTrans" cxnId="{4B37FF34-8F9E-4F17-BB8B-E6C9516F31B8}">
      <dgm:prSet/>
      <dgm:spPr/>
      <dgm:t>
        <a:bodyPr/>
        <a:lstStyle/>
        <a:p>
          <a:endParaRPr lang="en-IN" sz="1800"/>
        </a:p>
      </dgm:t>
    </dgm:pt>
    <dgm:pt modelId="{A7717FC9-4636-4693-A00F-DA4CAE3B19D3}">
      <dgm:prSet phldrT="[Text]" custT="1"/>
      <dgm:spPr/>
      <dgm:t>
        <a:bodyPr/>
        <a:lstStyle/>
        <a:p>
          <a:r>
            <a:rPr lang="en-IN" sz="1800" dirty="0"/>
            <a:t>Terms to raise finances</a:t>
          </a:r>
        </a:p>
      </dgm:t>
    </dgm:pt>
    <dgm:pt modelId="{87E4FD8E-2724-4FC7-B505-CCED53508934}" type="parTrans" cxnId="{B090E400-80F3-439D-8D2D-50BB50B5C0C2}">
      <dgm:prSet/>
      <dgm:spPr/>
      <dgm:t>
        <a:bodyPr/>
        <a:lstStyle/>
        <a:p>
          <a:endParaRPr lang="en-IN" sz="1800"/>
        </a:p>
      </dgm:t>
    </dgm:pt>
    <dgm:pt modelId="{4D7D6B11-A504-4190-82A5-1978172949EB}" type="sibTrans" cxnId="{B090E400-80F3-439D-8D2D-50BB50B5C0C2}">
      <dgm:prSet/>
      <dgm:spPr/>
      <dgm:t>
        <a:bodyPr/>
        <a:lstStyle/>
        <a:p>
          <a:endParaRPr lang="en-IN" sz="1800"/>
        </a:p>
      </dgm:t>
    </dgm:pt>
    <dgm:pt modelId="{BC81070F-2012-4070-A353-8EB420B40967}">
      <dgm:prSet phldrT="[Text]" custT="1"/>
      <dgm:spPr/>
      <dgm:t>
        <a:bodyPr/>
        <a:lstStyle/>
        <a:p>
          <a:r>
            <a:rPr lang="en-IN" sz="1800" b="1" dirty="0"/>
            <a:t>Microeconomic Theories</a:t>
          </a:r>
        </a:p>
      </dgm:t>
    </dgm:pt>
    <dgm:pt modelId="{BCDDF912-4923-46A0-8305-673347D1508F}" type="parTrans" cxnId="{DE15E8B4-CEBA-41F5-9AF4-01F572EA7039}">
      <dgm:prSet/>
      <dgm:spPr/>
      <dgm:t>
        <a:bodyPr/>
        <a:lstStyle/>
        <a:p>
          <a:endParaRPr lang="en-IN" sz="1800"/>
        </a:p>
      </dgm:t>
    </dgm:pt>
    <dgm:pt modelId="{8A304E1E-6117-42B9-BD88-B994AE4699EC}" type="sibTrans" cxnId="{DE15E8B4-CEBA-41F5-9AF4-01F572EA7039}">
      <dgm:prSet/>
      <dgm:spPr/>
      <dgm:t>
        <a:bodyPr/>
        <a:lstStyle/>
        <a:p>
          <a:endParaRPr lang="en-IN" sz="1800"/>
        </a:p>
      </dgm:t>
    </dgm:pt>
    <dgm:pt modelId="{1452E470-A76B-49E4-98D9-D26658F5EE3E}">
      <dgm:prSet phldrT="[Text]" custT="1"/>
      <dgm:spPr/>
      <dgm:t>
        <a:bodyPr/>
        <a:lstStyle/>
        <a:p>
          <a:r>
            <a:rPr lang="en-IN" sz="1800" dirty="0"/>
            <a:t>Principles of managerial analysis</a:t>
          </a:r>
        </a:p>
      </dgm:t>
    </dgm:pt>
    <dgm:pt modelId="{E9E8BE98-DDCE-4854-B0DE-F015EE5B8944}" type="parTrans" cxnId="{977EC682-DC07-49EE-9182-CE9D1B1A871D}">
      <dgm:prSet/>
      <dgm:spPr/>
      <dgm:t>
        <a:bodyPr/>
        <a:lstStyle/>
        <a:p>
          <a:endParaRPr lang="en-IN" sz="1800"/>
        </a:p>
      </dgm:t>
    </dgm:pt>
    <dgm:pt modelId="{EB536712-4CD8-40DA-9405-83238EDA4B74}" type="sibTrans" cxnId="{977EC682-DC07-49EE-9182-CE9D1B1A871D}">
      <dgm:prSet/>
      <dgm:spPr/>
      <dgm:t>
        <a:bodyPr/>
        <a:lstStyle/>
        <a:p>
          <a:endParaRPr lang="en-IN" sz="1800"/>
        </a:p>
      </dgm:t>
    </dgm:pt>
    <dgm:pt modelId="{A4FAB885-67EC-48D5-880A-D3F7297171B7}">
      <dgm:prSet phldrT="[Text]" custT="1"/>
      <dgm:spPr/>
      <dgm:t>
        <a:bodyPr/>
        <a:lstStyle/>
        <a:p>
          <a:r>
            <a:rPr lang="en-IN" sz="1800" dirty="0"/>
            <a:t>Domestic savings rate</a:t>
          </a:r>
        </a:p>
      </dgm:t>
    </dgm:pt>
    <dgm:pt modelId="{BDE84F9E-F72B-489A-A32B-DDF0FB20FA0D}" type="parTrans" cxnId="{3EBF155B-6D26-40BF-9E5D-7C4C89C5433B}">
      <dgm:prSet/>
      <dgm:spPr/>
      <dgm:t>
        <a:bodyPr/>
        <a:lstStyle/>
        <a:p>
          <a:endParaRPr lang="en-IN" sz="1800"/>
        </a:p>
      </dgm:t>
    </dgm:pt>
    <dgm:pt modelId="{24750096-30A2-42A5-A421-155F6F74DBCC}" type="sibTrans" cxnId="{3EBF155B-6D26-40BF-9E5D-7C4C89C5433B}">
      <dgm:prSet/>
      <dgm:spPr/>
      <dgm:t>
        <a:bodyPr/>
        <a:lstStyle/>
        <a:p>
          <a:endParaRPr lang="en-IN" sz="1800"/>
        </a:p>
      </dgm:t>
    </dgm:pt>
    <dgm:pt modelId="{2420BB7F-5F53-4769-9A29-DB92D3BD904B}">
      <dgm:prSet phldrT="[Text]" custT="1"/>
      <dgm:spPr/>
      <dgm:t>
        <a:bodyPr/>
        <a:lstStyle/>
        <a:p>
          <a:r>
            <a:rPr lang="en-IN" sz="1800" dirty="0"/>
            <a:t>Role of the government in economic affairs</a:t>
          </a:r>
        </a:p>
      </dgm:t>
    </dgm:pt>
    <dgm:pt modelId="{1E238108-6591-47C6-8B77-8CB336CDDBC0}" type="parTrans" cxnId="{981D4DA5-E251-4EBA-9E5A-BAB5B0F1F8CD}">
      <dgm:prSet/>
      <dgm:spPr/>
      <dgm:t>
        <a:bodyPr/>
        <a:lstStyle/>
        <a:p>
          <a:endParaRPr lang="en-IN" sz="1800"/>
        </a:p>
      </dgm:t>
    </dgm:pt>
    <dgm:pt modelId="{B4CA37E6-8301-4E0B-BB90-80F78512F94C}" type="sibTrans" cxnId="{981D4DA5-E251-4EBA-9E5A-BAB5B0F1F8CD}">
      <dgm:prSet/>
      <dgm:spPr/>
      <dgm:t>
        <a:bodyPr/>
        <a:lstStyle/>
        <a:p>
          <a:endParaRPr lang="en-IN" sz="1800"/>
        </a:p>
      </dgm:t>
    </dgm:pt>
    <dgm:pt modelId="{11CB9C2E-D461-4631-9B23-648F3EF1A7DE}">
      <dgm:prSet phldrT="[Text]" custT="1"/>
      <dgm:spPr/>
      <dgm:t>
        <a:bodyPr/>
        <a:lstStyle/>
        <a:p>
          <a:r>
            <a:rPr lang="en-IN" sz="1800" dirty="0"/>
            <a:t>Tax environment</a:t>
          </a:r>
        </a:p>
      </dgm:t>
    </dgm:pt>
    <dgm:pt modelId="{23D887DE-ADC2-471A-8CC6-4452A095377D}" type="parTrans" cxnId="{C2FA6135-08D0-4B73-B9E1-17316549F039}">
      <dgm:prSet/>
      <dgm:spPr/>
      <dgm:t>
        <a:bodyPr/>
        <a:lstStyle/>
        <a:p>
          <a:endParaRPr lang="en-IN" sz="1800"/>
        </a:p>
      </dgm:t>
    </dgm:pt>
    <dgm:pt modelId="{0EF1C1D1-47D4-42E1-9FB9-F5047CFBCA46}" type="sibTrans" cxnId="{C2FA6135-08D0-4B73-B9E1-17316549F039}">
      <dgm:prSet/>
      <dgm:spPr/>
      <dgm:t>
        <a:bodyPr/>
        <a:lstStyle/>
        <a:p>
          <a:endParaRPr lang="en-IN" sz="1800"/>
        </a:p>
      </dgm:t>
    </dgm:pt>
    <dgm:pt modelId="{148593A9-D597-4B1C-B584-190E2C970707}">
      <dgm:prSet phldrT="[Text]" custT="1"/>
      <dgm:spPr/>
      <dgm:t>
        <a:bodyPr/>
        <a:lstStyle/>
        <a:p>
          <a:r>
            <a:rPr lang="en-IN" sz="1800" dirty="0"/>
            <a:t>Nature of external economic relationships</a:t>
          </a:r>
        </a:p>
      </dgm:t>
    </dgm:pt>
    <dgm:pt modelId="{FF796C9A-9BE7-42A4-BF35-7F991FA948CA}" type="parTrans" cxnId="{E2DBC4A0-3B2B-4DAA-9B6C-4C94D00A9405}">
      <dgm:prSet/>
      <dgm:spPr/>
      <dgm:t>
        <a:bodyPr/>
        <a:lstStyle/>
        <a:p>
          <a:endParaRPr lang="en-IN" sz="1800"/>
        </a:p>
      </dgm:t>
    </dgm:pt>
    <dgm:pt modelId="{85BC2AF6-D435-4A68-BDBB-253744888F00}" type="sibTrans" cxnId="{E2DBC4A0-3B2B-4DAA-9B6C-4C94D00A9405}">
      <dgm:prSet/>
      <dgm:spPr/>
      <dgm:t>
        <a:bodyPr/>
        <a:lstStyle/>
        <a:p>
          <a:endParaRPr lang="en-IN" sz="1800"/>
        </a:p>
      </dgm:t>
    </dgm:pt>
    <dgm:pt modelId="{A49BC1BF-34F4-4424-AD71-4B8B996DFAE5}">
      <dgm:prSet phldrT="[Text]" custT="1"/>
      <dgm:spPr/>
      <dgm:t>
        <a:bodyPr/>
        <a:lstStyle/>
        <a:p>
          <a:r>
            <a:rPr lang="en-IN" sz="1800" dirty="0"/>
            <a:t>Availability of fund to the corporate sector</a:t>
          </a:r>
        </a:p>
      </dgm:t>
    </dgm:pt>
    <dgm:pt modelId="{B0EE0D7C-5532-45B6-8EDC-6CBA1394E0BE}" type="parTrans" cxnId="{E8714F5C-E383-49F2-84F2-7603FAE4522F}">
      <dgm:prSet/>
      <dgm:spPr/>
      <dgm:t>
        <a:bodyPr/>
        <a:lstStyle/>
        <a:p>
          <a:endParaRPr lang="en-IN" sz="1800"/>
        </a:p>
      </dgm:t>
    </dgm:pt>
    <dgm:pt modelId="{CE3DA2FF-30E8-459A-9F5B-EE3E1B31AC6A}" type="sibTrans" cxnId="{E8714F5C-E383-49F2-84F2-7603FAE4522F}">
      <dgm:prSet/>
      <dgm:spPr/>
      <dgm:t>
        <a:bodyPr/>
        <a:lstStyle/>
        <a:p>
          <a:endParaRPr lang="en-IN" sz="1800"/>
        </a:p>
      </dgm:t>
    </dgm:pt>
    <dgm:pt modelId="{AD9F7754-ECC4-469C-A6CB-565061E813ED}">
      <dgm:prSet phldrT="[Text]" custT="1"/>
      <dgm:spPr/>
      <dgm:t>
        <a:bodyPr/>
        <a:lstStyle/>
        <a:p>
          <a:r>
            <a:rPr lang="en-IN" sz="1800" dirty="0"/>
            <a:t>Rate of inflation</a:t>
          </a:r>
        </a:p>
      </dgm:t>
    </dgm:pt>
    <dgm:pt modelId="{083CF983-4A1C-4EA4-A5E7-DDC370D205A8}" type="parTrans" cxnId="{DD678168-1E41-418E-B0B7-3C8B0CFD3D14}">
      <dgm:prSet/>
      <dgm:spPr/>
      <dgm:t>
        <a:bodyPr/>
        <a:lstStyle/>
        <a:p>
          <a:endParaRPr lang="en-IN" sz="1800"/>
        </a:p>
      </dgm:t>
    </dgm:pt>
    <dgm:pt modelId="{DC9AC610-E64F-427C-83D8-68DF07FA8A95}" type="sibTrans" cxnId="{DD678168-1E41-418E-B0B7-3C8B0CFD3D14}">
      <dgm:prSet/>
      <dgm:spPr/>
      <dgm:t>
        <a:bodyPr/>
        <a:lstStyle/>
        <a:p>
          <a:endParaRPr lang="en-IN" sz="1800"/>
        </a:p>
      </dgm:t>
    </dgm:pt>
    <dgm:pt modelId="{39885B18-B75F-4A3D-8FB2-6AD78E16ADBC}">
      <dgm:prSet phldrT="[Text]" custT="1"/>
      <dgm:spPr/>
      <dgm:t>
        <a:bodyPr/>
        <a:lstStyle/>
        <a:p>
          <a:r>
            <a:rPr lang="en-IN" sz="1800" dirty="0"/>
            <a:t>The real rate of interest</a:t>
          </a:r>
        </a:p>
      </dgm:t>
    </dgm:pt>
    <dgm:pt modelId="{47DF0EA9-1214-4765-88F2-D3416D802BC7}" type="parTrans" cxnId="{9E11FBE3-F6D1-4DE3-81CE-9B538567FEC6}">
      <dgm:prSet/>
      <dgm:spPr/>
      <dgm:t>
        <a:bodyPr/>
        <a:lstStyle/>
        <a:p>
          <a:endParaRPr lang="en-IN" sz="1800"/>
        </a:p>
      </dgm:t>
    </dgm:pt>
    <dgm:pt modelId="{FA0F5737-14D4-44D7-BD2D-58318246F702}" type="sibTrans" cxnId="{9E11FBE3-F6D1-4DE3-81CE-9B538567FEC6}">
      <dgm:prSet/>
      <dgm:spPr/>
      <dgm:t>
        <a:bodyPr/>
        <a:lstStyle/>
        <a:p>
          <a:endParaRPr lang="en-IN" sz="1800"/>
        </a:p>
      </dgm:t>
    </dgm:pt>
    <dgm:pt modelId="{7A352724-66CE-4ECC-94DE-9A37418A5AEB}">
      <dgm:prSet phldrT="[Text]" custT="1"/>
      <dgm:spPr/>
      <dgm:t>
        <a:bodyPr/>
        <a:lstStyle/>
        <a:p>
          <a:r>
            <a:rPr lang="en-IN" sz="1800" dirty="0"/>
            <a:t>Market risk premium </a:t>
          </a:r>
        </a:p>
      </dgm:t>
    </dgm:pt>
    <dgm:pt modelId="{26ECECB8-8365-48CD-8D06-687F041A7ABA}" type="parTrans" cxnId="{E311D114-EE76-4A9C-B827-B415B8D7FC56}">
      <dgm:prSet/>
      <dgm:spPr/>
      <dgm:t>
        <a:bodyPr/>
        <a:lstStyle/>
        <a:p>
          <a:endParaRPr lang="en-IN" sz="1800"/>
        </a:p>
      </dgm:t>
    </dgm:pt>
    <dgm:pt modelId="{01689F3B-6353-4172-A2F2-19D121BCE55B}" type="sibTrans" cxnId="{E311D114-EE76-4A9C-B827-B415B8D7FC56}">
      <dgm:prSet/>
      <dgm:spPr/>
      <dgm:t>
        <a:bodyPr/>
        <a:lstStyle/>
        <a:p>
          <a:endParaRPr lang="en-IN" sz="1800"/>
        </a:p>
      </dgm:t>
    </dgm:pt>
    <dgm:pt modelId="{6CEFC565-0BEB-44C0-8870-FA1B3797DBB4}">
      <dgm:prSet phldrT="[Text]" custT="1"/>
      <dgm:spPr/>
      <dgm:t>
        <a:bodyPr/>
        <a:lstStyle/>
        <a:p>
          <a:r>
            <a:rPr lang="en-IN" sz="1800" dirty="0"/>
            <a:t>Demand-supply analysis</a:t>
          </a:r>
        </a:p>
      </dgm:t>
    </dgm:pt>
    <dgm:pt modelId="{ACF3E0DB-8457-4B64-9165-E65BB72184B9}" type="parTrans" cxnId="{326545C7-7851-47D9-97E6-D384974B2A48}">
      <dgm:prSet/>
      <dgm:spPr/>
      <dgm:t>
        <a:bodyPr/>
        <a:lstStyle/>
        <a:p>
          <a:endParaRPr lang="en-IN" sz="1800"/>
        </a:p>
      </dgm:t>
    </dgm:pt>
    <dgm:pt modelId="{5616467C-96EC-42D9-BBF7-32E66C2ABC66}" type="sibTrans" cxnId="{326545C7-7851-47D9-97E6-D384974B2A48}">
      <dgm:prSet/>
      <dgm:spPr/>
      <dgm:t>
        <a:bodyPr/>
        <a:lstStyle/>
        <a:p>
          <a:endParaRPr lang="en-IN" sz="1800"/>
        </a:p>
      </dgm:t>
    </dgm:pt>
    <dgm:pt modelId="{7A0FDABD-D28E-4611-9968-A12A8A6AACC7}">
      <dgm:prSet phldrT="[Text]" custT="1"/>
      <dgm:spPr/>
      <dgm:t>
        <a:bodyPr/>
        <a:lstStyle/>
        <a:p>
          <a:r>
            <a:rPr lang="en-IN" sz="1800" dirty="0"/>
            <a:t>Production analysis</a:t>
          </a:r>
        </a:p>
      </dgm:t>
    </dgm:pt>
    <dgm:pt modelId="{F6474580-B747-4D2D-AE06-54EA10E244D9}" type="parTrans" cxnId="{26AB4FD0-7D96-4122-88A8-3F50CA640A50}">
      <dgm:prSet/>
      <dgm:spPr/>
      <dgm:t>
        <a:bodyPr/>
        <a:lstStyle/>
        <a:p>
          <a:endParaRPr lang="en-IN" sz="1800"/>
        </a:p>
      </dgm:t>
    </dgm:pt>
    <dgm:pt modelId="{CE59B3EA-AE52-45AB-8EFF-92214A4703D5}" type="sibTrans" cxnId="{26AB4FD0-7D96-4122-88A8-3F50CA640A50}">
      <dgm:prSet/>
      <dgm:spPr/>
      <dgm:t>
        <a:bodyPr/>
        <a:lstStyle/>
        <a:p>
          <a:endParaRPr lang="en-IN" sz="1800"/>
        </a:p>
      </dgm:t>
    </dgm:pt>
    <dgm:pt modelId="{96E04A92-EA84-41EB-8647-83BD6D41350E}">
      <dgm:prSet phldrT="[Text]" custT="1"/>
      <dgm:spPr/>
      <dgm:t>
        <a:bodyPr/>
        <a:lstStyle/>
        <a:p>
          <a:r>
            <a:rPr lang="en-IN" sz="1800" dirty="0"/>
            <a:t>Cost analysis</a:t>
          </a:r>
        </a:p>
      </dgm:t>
    </dgm:pt>
    <dgm:pt modelId="{1E4970CD-E3F4-4051-995C-EB3C2FDDECB7}" type="parTrans" cxnId="{2FE3BF1D-3043-4C2B-B452-47C3E003EBED}">
      <dgm:prSet/>
      <dgm:spPr/>
      <dgm:t>
        <a:bodyPr/>
        <a:lstStyle/>
        <a:p>
          <a:endParaRPr lang="en-IN" sz="1800"/>
        </a:p>
      </dgm:t>
    </dgm:pt>
    <dgm:pt modelId="{44D83C78-14AD-4F3C-B2C9-A0CA37F21904}" type="sibTrans" cxnId="{2FE3BF1D-3043-4C2B-B452-47C3E003EBED}">
      <dgm:prSet/>
      <dgm:spPr/>
      <dgm:t>
        <a:bodyPr/>
        <a:lstStyle/>
        <a:p>
          <a:endParaRPr lang="en-IN" sz="1800"/>
        </a:p>
      </dgm:t>
    </dgm:pt>
    <dgm:pt modelId="{EDA00D85-D962-4DB9-A312-B2FFF874FD71}">
      <dgm:prSet phldrT="[Text]" custT="1"/>
      <dgm:spPr/>
      <dgm:t>
        <a:bodyPr/>
        <a:lstStyle/>
        <a:p>
          <a:r>
            <a:rPr lang="en-IN" sz="1800" dirty="0"/>
            <a:t>Market structures</a:t>
          </a:r>
        </a:p>
      </dgm:t>
    </dgm:pt>
    <dgm:pt modelId="{501E447A-27F9-422D-8077-3B6DFF007F51}" type="parTrans" cxnId="{5D543D38-EBE7-4882-881A-4E5599892C67}">
      <dgm:prSet/>
      <dgm:spPr/>
      <dgm:t>
        <a:bodyPr/>
        <a:lstStyle/>
        <a:p>
          <a:endParaRPr lang="en-IN" sz="1800"/>
        </a:p>
      </dgm:t>
    </dgm:pt>
    <dgm:pt modelId="{082ADACE-4964-4521-AC89-6420272E6182}" type="sibTrans" cxnId="{5D543D38-EBE7-4882-881A-4E5599892C67}">
      <dgm:prSet/>
      <dgm:spPr/>
      <dgm:t>
        <a:bodyPr/>
        <a:lstStyle/>
        <a:p>
          <a:endParaRPr lang="en-IN" sz="1800"/>
        </a:p>
      </dgm:t>
    </dgm:pt>
    <dgm:pt modelId="{5E3838B8-FAF5-4D07-84ED-93D815EE9B8E}">
      <dgm:prSet phldrT="[Text]" custT="1"/>
      <dgm:spPr/>
      <dgm:t>
        <a:bodyPr/>
        <a:lstStyle/>
        <a:p>
          <a:r>
            <a:rPr lang="en-IN" sz="1800" dirty="0"/>
            <a:t>Pricing polices, etc.</a:t>
          </a:r>
        </a:p>
      </dgm:t>
    </dgm:pt>
    <dgm:pt modelId="{86F43509-B28E-4DA7-9320-5B26E91020F8}" type="parTrans" cxnId="{2E900F75-7F91-432F-A193-C001AB5E99AD}">
      <dgm:prSet/>
      <dgm:spPr/>
      <dgm:t>
        <a:bodyPr/>
        <a:lstStyle/>
        <a:p>
          <a:endParaRPr lang="en-IN" sz="1800"/>
        </a:p>
      </dgm:t>
    </dgm:pt>
    <dgm:pt modelId="{F8B7CA00-2095-400E-8AEE-D94F98B55291}" type="sibTrans" cxnId="{2E900F75-7F91-432F-A193-C001AB5E99AD}">
      <dgm:prSet/>
      <dgm:spPr/>
      <dgm:t>
        <a:bodyPr/>
        <a:lstStyle/>
        <a:p>
          <a:endParaRPr lang="en-IN" sz="1800"/>
        </a:p>
      </dgm:t>
    </dgm:pt>
    <dgm:pt modelId="{BC7FDF39-D99C-4F61-8667-4BCE0EA5D86B}">
      <dgm:prSet phldrT="[Text]" custT="1"/>
      <dgm:spPr/>
      <dgm:t>
        <a:bodyPr/>
        <a:lstStyle/>
        <a:p>
          <a:r>
            <a:rPr lang="en-IN" sz="1800" dirty="0"/>
            <a:t>Marginal Analysis</a:t>
          </a:r>
        </a:p>
      </dgm:t>
    </dgm:pt>
    <dgm:pt modelId="{929B96A8-B3BD-475F-B915-679F5F3324A1}" type="parTrans" cxnId="{81DBF9EB-F3EC-4D92-A3EB-B07520BBE203}">
      <dgm:prSet/>
      <dgm:spPr/>
    </dgm:pt>
    <dgm:pt modelId="{6A920AEF-480B-471B-B94D-4F120FA2E1CC}" type="sibTrans" cxnId="{81DBF9EB-F3EC-4D92-A3EB-B07520BBE203}">
      <dgm:prSet/>
      <dgm:spPr/>
    </dgm:pt>
    <dgm:pt modelId="{BE2CB48E-6C07-4AC0-83AC-F95AE67F689A}">
      <dgm:prSet phldrT="[Text]" custT="1"/>
      <dgm:spPr/>
      <dgm:t>
        <a:bodyPr/>
        <a:lstStyle/>
        <a:p>
          <a:r>
            <a:rPr lang="en-IN" sz="1800" dirty="0"/>
            <a:t>Elasticity of demand of products</a:t>
          </a:r>
        </a:p>
      </dgm:t>
    </dgm:pt>
    <dgm:pt modelId="{C1FD4806-CA9E-4002-A573-0DD2BCB9EF0F}" type="parTrans" cxnId="{BEB3A9FD-332E-4B21-ACA7-F5C85A0724C8}">
      <dgm:prSet/>
      <dgm:spPr/>
    </dgm:pt>
    <dgm:pt modelId="{9060B9F1-FE19-4CBD-A784-CD45DE1E8CE7}" type="sibTrans" cxnId="{BEB3A9FD-332E-4B21-ACA7-F5C85A0724C8}">
      <dgm:prSet/>
      <dgm:spPr/>
    </dgm:pt>
    <dgm:pt modelId="{E45DA97A-95B8-4754-B7BC-B29F8718B9FB}">
      <dgm:prSet phldrT="[Text]" custT="1"/>
      <dgm:spPr/>
      <dgm:t>
        <a:bodyPr/>
        <a:lstStyle/>
        <a:p>
          <a:endParaRPr lang="en-IN" sz="1800" dirty="0"/>
        </a:p>
      </dgm:t>
    </dgm:pt>
    <dgm:pt modelId="{3F7179E0-8BA8-42DB-BC8B-6F2886A452E5}" type="parTrans" cxnId="{BC83016B-C4EC-4464-8116-1ED1BE0BE65A}">
      <dgm:prSet/>
      <dgm:spPr/>
    </dgm:pt>
    <dgm:pt modelId="{3E53F4FE-CC06-4DF6-B522-800BB0E3EB23}" type="sibTrans" cxnId="{BC83016B-C4EC-4464-8116-1ED1BE0BE65A}">
      <dgm:prSet/>
      <dgm:spPr/>
    </dgm:pt>
    <dgm:pt modelId="{75F38599-86C5-475F-8088-673CE77A6079}" type="pres">
      <dgm:prSet presAssocID="{913062D4-CA7B-4E2C-8A29-B933AC386444}" presName="Name0" presStyleCnt="0">
        <dgm:presLayoutVars>
          <dgm:dir/>
          <dgm:animLvl val="lvl"/>
          <dgm:resizeHandles val="exact"/>
        </dgm:presLayoutVars>
      </dgm:prSet>
      <dgm:spPr/>
    </dgm:pt>
    <dgm:pt modelId="{2D7CE7DA-B8BF-42BB-8C88-89C47A571C44}" type="pres">
      <dgm:prSet presAssocID="{FFF157E7-A3A9-481E-85B6-93C3E6E3FA02}" presName="composite" presStyleCnt="0"/>
      <dgm:spPr/>
    </dgm:pt>
    <dgm:pt modelId="{72B11CA1-A304-411B-8F62-520830A1DDE0}" type="pres">
      <dgm:prSet presAssocID="{FFF157E7-A3A9-481E-85B6-93C3E6E3FA0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85D4A04-EC6D-4E01-9C74-01585920E3C5}" type="pres">
      <dgm:prSet presAssocID="{FFF157E7-A3A9-481E-85B6-93C3E6E3FA02}" presName="desTx" presStyleLbl="alignAccFollowNode1" presStyleIdx="0" presStyleCnt="2">
        <dgm:presLayoutVars>
          <dgm:bulletEnabled val="1"/>
        </dgm:presLayoutVars>
      </dgm:prSet>
      <dgm:spPr/>
    </dgm:pt>
    <dgm:pt modelId="{3B7B09A3-8CE3-4C23-AF66-AC3160BFB0F8}" type="pres">
      <dgm:prSet presAssocID="{07236CDD-1D84-4DB9-BE13-09F965A94510}" presName="space" presStyleCnt="0"/>
      <dgm:spPr/>
    </dgm:pt>
    <dgm:pt modelId="{FDED8B7C-834D-428A-A3B9-EFA6C40280F2}" type="pres">
      <dgm:prSet presAssocID="{BC81070F-2012-4070-A353-8EB420B40967}" presName="composite" presStyleCnt="0"/>
      <dgm:spPr/>
    </dgm:pt>
    <dgm:pt modelId="{51B1A532-1BC1-42A7-B676-2002F1773A40}" type="pres">
      <dgm:prSet presAssocID="{BC81070F-2012-4070-A353-8EB420B4096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E011AF1-DE05-4DD9-99BE-5C5AD1C7EC39}" type="pres">
      <dgm:prSet presAssocID="{BC81070F-2012-4070-A353-8EB420B4096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090E400-80F3-439D-8D2D-50BB50B5C0C2}" srcId="{FFF157E7-A3A9-481E-85B6-93C3E6E3FA02}" destId="{A7717FC9-4636-4693-A00F-DA4CAE3B19D3}" srcOrd="9" destOrd="0" parTransId="{87E4FD8E-2724-4FC7-B505-CCED53508934}" sibTransId="{4D7D6B11-A504-4190-82A5-1978172949EB}"/>
    <dgm:cxn modelId="{B6CF5501-D2EA-4111-94C9-A44C38944C6C}" type="presOf" srcId="{39885B18-B75F-4A3D-8FB2-6AD78E16ADBC}" destId="{485D4A04-EC6D-4E01-9C74-01585920E3C5}" srcOrd="0" destOrd="7" presId="urn:microsoft.com/office/officeart/2005/8/layout/hList1"/>
    <dgm:cxn modelId="{DBFBC704-39DB-4B66-9611-73D5651A3AAB}" type="presOf" srcId="{96E04A92-EA84-41EB-8647-83BD6D41350E}" destId="{3E011AF1-DE05-4DD9-99BE-5C5AD1C7EC39}" srcOrd="0" destOrd="3" presId="urn:microsoft.com/office/officeart/2005/8/layout/hList1"/>
    <dgm:cxn modelId="{E311D114-EE76-4A9C-B827-B415B8D7FC56}" srcId="{FFF157E7-A3A9-481E-85B6-93C3E6E3FA02}" destId="{7A352724-66CE-4ECC-94DE-9A37418A5AEB}" srcOrd="8" destOrd="0" parTransId="{26ECECB8-8365-48CD-8D06-687F041A7ABA}" sibTransId="{01689F3B-6353-4172-A2F2-19D121BCE55B}"/>
    <dgm:cxn modelId="{2FE3BF1D-3043-4C2B-B452-47C3E003EBED}" srcId="{BC81070F-2012-4070-A353-8EB420B40967}" destId="{96E04A92-EA84-41EB-8647-83BD6D41350E}" srcOrd="3" destOrd="0" parTransId="{1E4970CD-E3F4-4051-995C-EB3C2FDDECB7}" sibTransId="{44D83C78-14AD-4F3C-B2C9-A0CA37F21904}"/>
    <dgm:cxn modelId="{07FCE91F-8365-49D0-B886-99C7AA8B6313}" type="presOf" srcId="{BE2CB48E-6C07-4AC0-83AC-F95AE67F689A}" destId="{3E011AF1-DE05-4DD9-99BE-5C5AD1C7EC39}" srcOrd="0" destOrd="7" presId="urn:microsoft.com/office/officeart/2005/8/layout/hList1"/>
    <dgm:cxn modelId="{2AA5CE2E-92CD-46B7-A889-BC8A609EB6EF}" type="presOf" srcId="{11CB9C2E-D461-4631-9B23-648F3EF1A7DE}" destId="{485D4A04-EC6D-4E01-9C74-01585920E3C5}" srcOrd="0" destOrd="3" presId="urn:microsoft.com/office/officeart/2005/8/layout/hList1"/>
    <dgm:cxn modelId="{4B37FF34-8F9E-4F17-BB8B-E6C9516F31B8}" srcId="{FFF157E7-A3A9-481E-85B6-93C3E6E3FA02}" destId="{F6628C49-0DB4-4827-9E6E-6A51F1626C3F}" srcOrd="0" destOrd="0" parTransId="{DEFBBED7-767C-46D5-9583-EB5F24D7DDF2}" sibTransId="{39894173-B8F7-4EF1-8EB0-B280A745B488}"/>
    <dgm:cxn modelId="{C2FA6135-08D0-4B73-B9E1-17316549F039}" srcId="{FFF157E7-A3A9-481E-85B6-93C3E6E3FA02}" destId="{11CB9C2E-D461-4631-9B23-648F3EF1A7DE}" srcOrd="3" destOrd="0" parTransId="{23D887DE-ADC2-471A-8CC6-4452A095377D}" sibTransId="{0EF1C1D1-47D4-42E1-9FB9-F5047CFBCA46}"/>
    <dgm:cxn modelId="{5D543D38-EBE7-4882-881A-4E5599892C67}" srcId="{BC81070F-2012-4070-A353-8EB420B40967}" destId="{EDA00D85-D962-4DB9-A312-B2FFF874FD71}" srcOrd="4" destOrd="0" parTransId="{501E447A-27F9-422D-8077-3B6DFF007F51}" sibTransId="{082ADACE-4964-4521-AC89-6420272E6182}"/>
    <dgm:cxn modelId="{D8D62D3E-561B-4398-890C-A5C9E30DBA9C}" type="presOf" srcId="{AD9F7754-ECC4-469C-A6CB-565061E813ED}" destId="{485D4A04-EC6D-4E01-9C74-01585920E3C5}" srcOrd="0" destOrd="6" presId="urn:microsoft.com/office/officeart/2005/8/layout/hList1"/>
    <dgm:cxn modelId="{3EBF155B-6D26-40BF-9E5D-7C4C89C5433B}" srcId="{FFF157E7-A3A9-481E-85B6-93C3E6E3FA02}" destId="{A4FAB885-67EC-48D5-880A-D3F7297171B7}" srcOrd="1" destOrd="0" parTransId="{BDE84F9E-F72B-489A-A32B-DDF0FB20FA0D}" sibTransId="{24750096-30A2-42A5-A421-155F6F74DBCC}"/>
    <dgm:cxn modelId="{E8714F5C-E383-49F2-84F2-7603FAE4522F}" srcId="{FFF157E7-A3A9-481E-85B6-93C3E6E3FA02}" destId="{A49BC1BF-34F4-4424-AD71-4B8B996DFAE5}" srcOrd="5" destOrd="0" parTransId="{B0EE0D7C-5532-45B6-8EDC-6CBA1394E0BE}" sibTransId="{CE3DA2FF-30E8-459A-9F5B-EE3E1B31AC6A}"/>
    <dgm:cxn modelId="{18613462-A9BE-439B-B38C-7CAF7E7A4520}" type="presOf" srcId="{E45DA97A-95B8-4754-B7BC-B29F8718B9FB}" destId="{3E011AF1-DE05-4DD9-99BE-5C5AD1C7EC39}" srcOrd="0" destOrd="8" presId="urn:microsoft.com/office/officeart/2005/8/layout/hList1"/>
    <dgm:cxn modelId="{DD678168-1E41-418E-B0B7-3C8B0CFD3D14}" srcId="{FFF157E7-A3A9-481E-85B6-93C3E6E3FA02}" destId="{AD9F7754-ECC4-469C-A6CB-565061E813ED}" srcOrd="6" destOrd="0" parTransId="{083CF983-4A1C-4EA4-A5E7-DDC370D205A8}" sibTransId="{DC9AC610-E64F-427C-83D8-68DF07FA8A95}"/>
    <dgm:cxn modelId="{BC83016B-C4EC-4464-8116-1ED1BE0BE65A}" srcId="{BC81070F-2012-4070-A353-8EB420B40967}" destId="{E45DA97A-95B8-4754-B7BC-B29F8718B9FB}" srcOrd="8" destOrd="0" parTransId="{3F7179E0-8BA8-42DB-BC8B-6F2886A452E5}" sibTransId="{3E53F4FE-CC06-4DF6-B522-800BB0E3EB23}"/>
    <dgm:cxn modelId="{D591C54B-C636-4087-846A-74AB801B5795}" type="presOf" srcId="{1452E470-A76B-49E4-98D9-D26658F5EE3E}" destId="{3E011AF1-DE05-4DD9-99BE-5C5AD1C7EC39}" srcOrd="0" destOrd="0" presId="urn:microsoft.com/office/officeart/2005/8/layout/hList1"/>
    <dgm:cxn modelId="{30F7714C-9E44-4238-9644-A033B9F389A0}" type="presOf" srcId="{F6628C49-0DB4-4827-9E6E-6A51F1626C3F}" destId="{485D4A04-EC6D-4E01-9C74-01585920E3C5}" srcOrd="0" destOrd="0" presId="urn:microsoft.com/office/officeart/2005/8/layout/hList1"/>
    <dgm:cxn modelId="{B793536C-3E1A-4540-88DF-A81152B28AB4}" srcId="{913062D4-CA7B-4E2C-8A29-B933AC386444}" destId="{FFF157E7-A3A9-481E-85B6-93C3E6E3FA02}" srcOrd="0" destOrd="0" parTransId="{0D6E5228-F40A-4A24-8147-C587F1C27DDC}" sibTransId="{07236CDD-1D84-4DB9-BE13-09F965A94510}"/>
    <dgm:cxn modelId="{39D16E6E-E23A-44A7-BDA0-61C8E6841D48}" type="presOf" srcId="{7A0FDABD-D28E-4611-9968-A12A8A6AACC7}" destId="{3E011AF1-DE05-4DD9-99BE-5C5AD1C7EC39}" srcOrd="0" destOrd="2" presId="urn:microsoft.com/office/officeart/2005/8/layout/hList1"/>
    <dgm:cxn modelId="{566EDB4F-6CB4-47B4-BC5C-A60FB69FA85D}" type="presOf" srcId="{7A352724-66CE-4ECC-94DE-9A37418A5AEB}" destId="{485D4A04-EC6D-4E01-9C74-01585920E3C5}" srcOrd="0" destOrd="8" presId="urn:microsoft.com/office/officeart/2005/8/layout/hList1"/>
    <dgm:cxn modelId="{AF449C72-4CCC-41B2-B728-7B9B7B32227A}" type="presOf" srcId="{6CEFC565-0BEB-44C0-8870-FA1B3797DBB4}" destId="{3E011AF1-DE05-4DD9-99BE-5C5AD1C7EC39}" srcOrd="0" destOrd="1" presId="urn:microsoft.com/office/officeart/2005/8/layout/hList1"/>
    <dgm:cxn modelId="{2E900F75-7F91-432F-A193-C001AB5E99AD}" srcId="{BC81070F-2012-4070-A353-8EB420B40967}" destId="{5E3838B8-FAF5-4D07-84ED-93D815EE9B8E}" srcOrd="5" destOrd="0" parTransId="{86F43509-B28E-4DA7-9320-5B26E91020F8}" sibTransId="{F8B7CA00-2095-400E-8AEE-D94F98B55291}"/>
    <dgm:cxn modelId="{CC302876-E421-490C-9C09-B7D1C2D0D125}" type="presOf" srcId="{148593A9-D597-4B1C-B584-190E2C970707}" destId="{485D4A04-EC6D-4E01-9C74-01585920E3C5}" srcOrd="0" destOrd="4" presId="urn:microsoft.com/office/officeart/2005/8/layout/hList1"/>
    <dgm:cxn modelId="{8B669F7C-6274-4C31-BDD7-EF1BCD301DCC}" type="presOf" srcId="{A4FAB885-67EC-48D5-880A-D3F7297171B7}" destId="{485D4A04-EC6D-4E01-9C74-01585920E3C5}" srcOrd="0" destOrd="1" presId="urn:microsoft.com/office/officeart/2005/8/layout/hList1"/>
    <dgm:cxn modelId="{EFEAD37C-DD02-446D-9636-92FDFEB2CD35}" type="presOf" srcId="{913062D4-CA7B-4E2C-8A29-B933AC386444}" destId="{75F38599-86C5-475F-8088-673CE77A6079}" srcOrd="0" destOrd="0" presId="urn:microsoft.com/office/officeart/2005/8/layout/hList1"/>
    <dgm:cxn modelId="{977EC682-DC07-49EE-9182-CE9D1B1A871D}" srcId="{BC81070F-2012-4070-A353-8EB420B40967}" destId="{1452E470-A76B-49E4-98D9-D26658F5EE3E}" srcOrd="0" destOrd="0" parTransId="{E9E8BE98-DDCE-4854-B0DE-F015EE5B8944}" sibTransId="{EB536712-4CD8-40DA-9405-83238EDA4B74}"/>
    <dgm:cxn modelId="{F5DAA0A0-A5C1-4273-BDCC-52DAAFD659BA}" type="presOf" srcId="{A7717FC9-4636-4693-A00F-DA4CAE3B19D3}" destId="{485D4A04-EC6D-4E01-9C74-01585920E3C5}" srcOrd="0" destOrd="9" presId="urn:microsoft.com/office/officeart/2005/8/layout/hList1"/>
    <dgm:cxn modelId="{E2DBC4A0-3B2B-4DAA-9B6C-4C94D00A9405}" srcId="{FFF157E7-A3A9-481E-85B6-93C3E6E3FA02}" destId="{148593A9-D597-4B1C-B584-190E2C970707}" srcOrd="4" destOrd="0" parTransId="{FF796C9A-9BE7-42A4-BF35-7F991FA948CA}" sibTransId="{85BC2AF6-D435-4A68-BDBB-253744888F00}"/>
    <dgm:cxn modelId="{981D4DA5-E251-4EBA-9E5A-BAB5B0F1F8CD}" srcId="{FFF157E7-A3A9-481E-85B6-93C3E6E3FA02}" destId="{2420BB7F-5F53-4769-9A29-DB92D3BD904B}" srcOrd="2" destOrd="0" parTransId="{1E238108-6591-47C6-8B77-8CB336CDDBC0}" sibTransId="{B4CA37E6-8301-4E0B-BB90-80F78512F94C}"/>
    <dgm:cxn modelId="{3097BDAB-5837-4172-9F4C-E125AA121D1E}" type="presOf" srcId="{A49BC1BF-34F4-4424-AD71-4B8B996DFAE5}" destId="{485D4A04-EC6D-4E01-9C74-01585920E3C5}" srcOrd="0" destOrd="5" presId="urn:microsoft.com/office/officeart/2005/8/layout/hList1"/>
    <dgm:cxn modelId="{DE15E8B4-CEBA-41F5-9AF4-01F572EA7039}" srcId="{913062D4-CA7B-4E2C-8A29-B933AC386444}" destId="{BC81070F-2012-4070-A353-8EB420B40967}" srcOrd="1" destOrd="0" parTransId="{BCDDF912-4923-46A0-8305-673347D1508F}" sibTransId="{8A304E1E-6117-42B9-BD88-B994AE4699EC}"/>
    <dgm:cxn modelId="{05A460BA-C0E0-4740-877F-1F67A1CC2F49}" type="presOf" srcId="{2420BB7F-5F53-4769-9A29-DB92D3BD904B}" destId="{485D4A04-EC6D-4E01-9C74-01585920E3C5}" srcOrd="0" destOrd="2" presId="urn:microsoft.com/office/officeart/2005/8/layout/hList1"/>
    <dgm:cxn modelId="{326545C7-7851-47D9-97E6-D384974B2A48}" srcId="{BC81070F-2012-4070-A353-8EB420B40967}" destId="{6CEFC565-0BEB-44C0-8870-FA1B3797DBB4}" srcOrd="1" destOrd="0" parTransId="{ACF3E0DB-8457-4B64-9165-E65BB72184B9}" sibTransId="{5616467C-96EC-42D9-BBF7-32E66C2ABC66}"/>
    <dgm:cxn modelId="{26AB4FD0-7D96-4122-88A8-3F50CA640A50}" srcId="{BC81070F-2012-4070-A353-8EB420B40967}" destId="{7A0FDABD-D28E-4611-9968-A12A8A6AACC7}" srcOrd="2" destOrd="0" parTransId="{F6474580-B747-4D2D-AE06-54EA10E244D9}" sibTransId="{CE59B3EA-AE52-45AB-8EFF-92214A4703D5}"/>
    <dgm:cxn modelId="{ACFF76D1-BC2A-4045-92B2-25166D3E3F39}" type="presOf" srcId="{5E3838B8-FAF5-4D07-84ED-93D815EE9B8E}" destId="{3E011AF1-DE05-4DD9-99BE-5C5AD1C7EC39}" srcOrd="0" destOrd="5" presId="urn:microsoft.com/office/officeart/2005/8/layout/hList1"/>
    <dgm:cxn modelId="{06EDADDA-F633-47D2-81D6-1F7C5E448E5B}" type="presOf" srcId="{BC81070F-2012-4070-A353-8EB420B40967}" destId="{51B1A532-1BC1-42A7-B676-2002F1773A40}" srcOrd="0" destOrd="0" presId="urn:microsoft.com/office/officeart/2005/8/layout/hList1"/>
    <dgm:cxn modelId="{9E11FBE3-F6D1-4DE3-81CE-9B538567FEC6}" srcId="{FFF157E7-A3A9-481E-85B6-93C3E6E3FA02}" destId="{39885B18-B75F-4A3D-8FB2-6AD78E16ADBC}" srcOrd="7" destOrd="0" parTransId="{47DF0EA9-1214-4765-88F2-D3416D802BC7}" sibTransId="{FA0F5737-14D4-44D7-BD2D-58318246F702}"/>
    <dgm:cxn modelId="{D40E93EB-99E0-4369-843B-1FE200F04E8F}" type="presOf" srcId="{FFF157E7-A3A9-481E-85B6-93C3E6E3FA02}" destId="{72B11CA1-A304-411B-8F62-520830A1DDE0}" srcOrd="0" destOrd="0" presId="urn:microsoft.com/office/officeart/2005/8/layout/hList1"/>
    <dgm:cxn modelId="{81DBF9EB-F3EC-4D92-A3EB-B07520BBE203}" srcId="{BC81070F-2012-4070-A353-8EB420B40967}" destId="{BC7FDF39-D99C-4F61-8667-4BCE0EA5D86B}" srcOrd="6" destOrd="0" parTransId="{929B96A8-B3BD-475F-B915-679F5F3324A1}" sibTransId="{6A920AEF-480B-471B-B94D-4F120FA2E1CC}"/>
    <dgm:cxn modelId="{E5D05FEC-BF6A-4700-B487-78A272D9847D}" type="presOf" srcId="{EDA00D85-D962-4DB9-A312-B2FFF874FD71}" destId="{3E011AF1-DE05-4DD9-99BE-5C5AD1C7EC39}" srcOrd="0" destOrd="4" presId="urn:microsoft.com/office/officeart/2005/8/layout/hList1"/>
    <dgm:cxn modelId="{355CBBEC-E143-48A5-A523-F1EB1052E534}" type="presOf" srcId="{BC7FDF39-D99C-4F61-8667-4BCE0EA5D86B}" destId="{3E011AF1-DE05-4DD9-99BE-5C5AD1C7EC39}" srcOrd="0" destOrd="6" presId="urn:microsoft.com/office/officeart/2005/8/layout/hList1"/>
    <dgm:cxn modelId="{BEB3A9FD-332E-4B21-ACA7-F5C85A0724C8}" srcId="{BC81070F-2012-4070-A353-8EB420B40967}" destId="{BE2CB48E-6C07-4AC0-83AC-F95AE67F689A}" srcOrd="7" destOrd="0" parTransId="{C1FD4806-CA9E-4002-A573-0DD2BCB9EF0F}" sibTransId="{9060B9F1-FE19-4CBD-A784-CD45DE1E8CE7}"/>
    <dgm:cxn modelId="{72388048-5DAA-41DF-84E2-F4B38388462C}" type="presParOf" srcId="{75F38599-86C5-475F-8088-673CE77A6079}" destId="{2D7CE7DA-B8BF-42BB-8C88-89C47A571C44}" srcOrd="0" destOrd="0" presId="urn:microsoft.com/office/officeart/2005/8/layout/hList1"/>
    <dgm:cxn modelId="{C99B143E-D565-4C4D-8D34-73B77A7BA3D0}" type="presParOf" srcId="{2D7CE7DA-B8BF-42BB-8C88-89C47A571C44}" destId="{72B11CA1-A304-411B-8F62-520830A1DDE0}" srcOrd="0" destOrd="0" presId="urn:microsoft.com/office/officeart/2005/8/layout/hList1"/>
    <dgm:cxn modelId="{B6967627-25CC-419E-AEEC-3605A6695352}" type="presParOf" srcId="{2D7CE7DA-B8BF-42BB-8C88-89C47A571C44}" destId="{485D4A04-EC6D-4E01-9C74-01585920E3C5}" srcOrd="1" destOrd="0" presId="urn:microsoft.com/office/officeart/2005/8/layout/hList1"/>
    <dgm:cxn modelId="{BBF351C4-E028-427C-A944-83EA18A66D5B}" type="presParOf" srcId="{75F38599-86C5-475F-8088-673CE77A6079}" destId="{3B7B09A3-8CE3-4C23-AF66-AC3160BFB0F8}" srcOrd="1" destOrd="0" presId="urn:microsoft.com/office/officeart/2005/8/layout/hList1"/>
    <dgm:cxn modelId="{E4274282-846C-4BA7-A03A-AD18B88CA510}" type="presParOf" srcId="{75F38599-86C5-475F-8088-673CE77A6079}" destId="{FDED8B7C-834D-428A-A3B9-EFA6C40280F2}" srcOrd="2" destOrd="0" presId="urn:microsoft.com/office/officeart/2005/8/layout/hList1"/>
    <dgm:cxn modelId="{F26FE6E1-1A38-4633-94AC-685D7FFAD795}" type="presParOf" srcId="{FDED8B7C-834D-428A-A3B9-EFA6C40280F2}" destId="{51B1A532-1BC1-42A7-B676-2002F1773A40}" srcOrd="0" destOrd="0" presId="urn:microsoft.com/office/officeart/2005/8/layout/hList1"/>
    <dgm:cxn modelId="{CA088C08-40EF-42D3-B160-458162E75DB1}" type="presParOf" srcId="{FDED8B7C-834D-428A-A3B9-EFA6C40280F2}" destId="{3E011AF1-DE05-4DD9-99BE-5C5AD1C7EC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BE920-58BA-4AF2-B235-DD11A1B27B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93CD7927-E7B0-45A5-9E03-7FD6625BCED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Financing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decisions</a:t>
          </a:r>
          <a:endParaRPr kumimoji="0" lang="ru-RU" altLang="en-US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AC487C0-5588-4D78-80A4-BDD0529B0400}" type="parTrans" cxnId="{46D55594-73B0-42B0-9616-71CE9667D993}">
      <dgm:prSet/>
      <dgm:spPr/>
      <dgm:t>
        <a:bodyPr/>
        <a:lstStyle/>
        <a:p>
          <a:endParaRPr lang="en-US"/>
        </a:p>
      </dgm:t>
    </dgm:pt>
    <dgm:pt modelId="{6A4C89AF-8A8F-4D58-B494-EA23714DBC7C}" type="sibTrans" cxnId="{46D55594-73B0-42B0-9616-71CE9667D993}">
      <dgm:prSet/>
      <dgm:spPr/>
      <dgm:t>
        <a:bodyPr/>
        <a:lstStyle/>
        <a:p>
          <a:endParaRPr lang="en-US"/>
        </a:p>
      </dgm:t>
    </dgm:pt>
    <dgm:pt modelId="{963AF3A8-D77B-41B6-BEC9-F63F6C162FE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Internal corporate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financing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2D525BB-D7D3-47B5-B0BA-21F77A027186}" type="parTrans" cxnId="{E70894E0-6D67-43EB-B532-C4D8E039EA98}">
      <dgm:prSet/>
      <dgm:spPr/>
      <dgm:t>
        <a:bodyPr/>
        <a:lstStyle/>
        <a:p>
          <a:endParaRPr lang="en-US"/>
        </a:p>
      </dgm:t>
    </dgm:pt>
    <dgm:pt modelId="{9A496D5A-2527-4D8B-B339-A227328597B0}" type="sibTrans" cxnId="{E70894E0-6D67-43EB-B532-C4D8E039EA98}">
      <dgm:prSet/>
      <dgm:spPr/>
      <dgm:t>
        <a:bodyPr/>
        <a:lstStyle/>
        <a:p>
          <a:endParaRPr lang="en-US"/>
        </a:p>
      </dgm:t>
    </dgm:pt>
    <dgm:pt modelId="{1FFAA5F7-5F13-4219-9C39-E6F7CB14B0E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Retained earnings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00FC97D-8C60-4652-A55C-D9815E627255}" type="parTrans" cxnId="{40EDC136-AD89-4BC2-822A-6547AAE83636}">
      <dgm:prSet/>
      <dgm:spPr/>
      <dgm:t>
        <a:bodyPr/>
        <a:lstStyle/>
        <a:p>
          <a:endParaRPr lang="en-US"/>
        </a:p>
      </dgm:t>
    </dgm:pt>
    <dgm:pt modelId="{23050791-BFA9-42CE-A39F-F2E212FA3780}" type="sibTrans" cxnId="{40EDC136-AD89-4BC2-822A-6547AAE83636}">
      <dgm:prSet/>
      <dgm:spPr/>
      <dgm:t>
        <a:bodyPr/>
        <a:lstStyle/>
        <a:p>
          <a:endParaRPr lang="en-US"/>
        </a:p>
      </dgm:t>
    </dgm:pt>
    <dgm:pt modelId="{28459AF6-5ADF-4031-8A45-72D29CED896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External sources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of funds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FDDDBF0-DF9B-43EA-A3E1-768F862C183A}" type="parTrans" cxnId="{04DE9CEF-CCA0-46D6-92E6-92E7BC89BF01}">
      <dgm:prSet/>
      <dgm:spPr/>
      <dgm:t>
        <a:bodyPr/>
        <a:lstStyle/>
        <a:p>
          <a:endParaRPr lang="en-US"/>
        </a:p>
      </dgm:t>
    </dgm:pt>
    <dgm:pt modelId="{22AB5CB9-E700-4EF0-A294-7BBA53F89289}" type="sibTrans" cxnId="{04DE9CEF-CCA0-46D6-92E6-92E7BC89BF01}">
      <dgm:prSet/>
      <dgm:spPr/>
      <dgm:t>
        <a:bodyPr/>
        <a:lstStyle/>
        <a:p>
          <a:endParaRPr lang="en-US"/>
        </a:p>
      </dgm:t>
    </dgm:pt>
    <dgm:pt modelId="{574F2702-9DCF-4F58-96F1-61A6BA80CE7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Direct financing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(financial markets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Instruments)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2AAE664-0353-4689-876C-614A2318ED5A}" type="parTrans" cxnId="{E2071889-8F7C-483C-9FD3-673EA16B141D}">
      <dgm:prSet/>
      <dgm:spPr/>
      <dgm:t>
        <a:bodyPr/>
        <a:lstStyle/>
        <a:p>
          <a:endParaRPr lang="en-US"/>
        </a:p>
      </dgm:t>
    </dgm:pt>
    <dgm:pt modelId="{ED71F433-809B-4751-A1D8-F41DFEA7BEB2}" type="sibTrans" cxnId="{E2071889-8F7C-483C-9FD3-673EA16B141D}">
      <dgm:prSet/>
      <dgm:spPr/>
      <dgm:t>
        <a:bodyPr/>
        <a:lstStyle/>
        <a:p>
          <a:endParaRPr lang="en-US"/>
        </a:p>
      </dgm:t>
    </dgm:pt>
    <dgm:pt modelId="{EDDF2139-AF0C-46F1-9F61-8603A10B4B4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Stocks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5541653-5878-41C5-85A7-F57C2A59CC46}" type="parTrans" cxnId="{DA3A2716-4B2B-4B8E-B0A7-AF21201895E3}">
      <dgm:prSet/>
      <dgm:spPr/>
      <dgm:t>
        <a:bodyPr/>
        <a:lstStyle/>
        <a:p>
          <a:endParaRPr lang="en-US"/>
        </a:p>
      </dgm:t>
    </dgm:pt>
    <dgm:pt modelId="{E3E4953D-0B4E-425C-827E-9B41B1F381E6}" type="sibTrans" cxnId="{DA3A2716-4B2B-4B8E-B0A7-AF21201895E3}">
      <dgm:prSet/>
      <dgm:spPr/>
      <dgm:t>
        <a:bodyPr/>
        <a:lstStyle/>
        <a:p>
          <a:endParaRPr lang="en-US"/>
        </a:p>
      </dgm:t>
    </dgm:pt>
    <dgm:pt modelId="{DE534AA6-F14A-445F-8C25-B2C72B6039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Debt instruments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(bonds, CPs etc.)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C55BDAEA-33CD-4128-AECD-FC6CCA713ECF}" type="parTrans" cxnId="{2929F1E6-94BE-4C25-BEB8-5C5B3B46D96E}">
      <dgm:prSet/>
      <dgm:spPr/>
      <dgm:t>
        <a:bodyPr/>
        <a:lstStyle/>
        <a:p>
          <a:endParaRPr lang="en-US"/>
        </a:p>
      </dgm:t>
    </dgm:pt>
    <dgm:pt modelId="{B2E39CE3-7017-4A35-9422-06260FE2D329}" type="sibTrans" cxnId="{2929F1E6-94BE-4C25-BEB8-5C5B3B46D96E}">
      <dgm:prSet/>
      <dgm:spPr/>
      <dgm:t>
        <a:bodyPr/>
        <a:lstStyle/>
        <a:p>
          <a:endParaRPr lang="en-US"/>
        </a:p>
      </dgm:t>
    </dgm:pt>
    <dgm:pt modelId="{1C838102-3E5E-4E70-B484-4D7A605115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Indirect financing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(financial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Intermediaries)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756ADB0C-86F2-4DFE-A9BA-273AC9078CBC}" type="parTrans" cxnId="{44AD6834-EECB-4F79-8B88-58A055B3E122}">
      <dgm:prSet/>
      <dgm:spPr/>
      <dgm:t>
        <a:bodyPr/>
        <a:lstStyle/>
        <a:p>
          <a:endParaRPr lang="en-US"/>
        </a:p>
      </dgm:t>
    </dgm:pt>
    <dgm:pt modelId="{9E684D22-81E9-473E-B3EF-3FB8926496CE}" type="sibTrans" cxnId="{44AD6834-EECB-4F79-8B88-58A055B3E122}">
      <dgm:prSet/>
      <dgm:spPr/>
      <dgm:t>
        <a:bodyPr/>
        <a:lstStyle/>
        <a:p>
          <a:endParaRPr lang="en-US"/>
        </a:p>
      </dgm:t>
    </dgm:pt>
    <dgm:pt modelId="{73486128-FE84-4ECE-8882-146141ABCD9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Loans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39D0FA0-5422-41C9-8F5B-540FFCE8F567}" type="parTrans" cxnId="{40B7917E-729D-49B6-A749-BBD675E74A15}">
      <dgm:prSet/>
      <dgm:spPr/>
      <dgm:t>
        <a:bodyPr/>
        <a:lstStyle/>
        <a:p>
          <a:endParaRPr lang="en-US"/>
        </a:p>
      </dgm:t>
    </dgm:pt>
    <dgm:pt modelId="{6200A374-7DB0-4C6F-A278-FEA90820046C}" type="sibTrans" cxnId="{40B7917E-729D-49B6-A749-BBD675E74A15}">
      <dgm:prSet/>
      <dgm:spPr/>
      <dgm:t>
        <a:bodyPr/>
        <a:lstStyle/>
        <a:p>
          <a:endParaRPr lang="en-US"/>
        </a:p>
      </dgm:t>
    </dgm:pt>
    <dgm:pt modelId="{84EE2A9B-7BEE-4D1F-8164-FEB5879AB03A}" type="pres">
      <dgm:prSet presAssocID="{5C1BE920-58BA-4AF2-B235-DD11A1B27B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85A208-287B-4221-9D87-E6553EC1C982}" type="pres">
      <dgm:prSet presAssocID="{93CD7927-E7B0-45A5-9E03-7FD6625BCED5}" presName="hierRoot1" presStyleCnt="0">
        <dgm:presLayoutVars>
          <dgm:hierBranch/>
        </dgm:presLayoutVars>
      </dgm:prSet>
      <dgm:spPr/>
    </dgm:pt>
    <dgm:pt modelId="{8C1E1225-4C4E-40E4-B8D2-1D7A67E8D336}" type="pres">
      <dgm:prSet presAssocID="{93CD7927-E7B0-45A5-9E03-7FD6625BCED5}" presName="rootComposite1" presStyleCnt="0"/>
      <dgm:spPr/>
    </dgm:pt>
    <dgm:pt modelId="{7D2C1DAC-A3BE-4BFA-9E05-14D8EEAE7B8E}" type="pres">
      <dgm:prSet presAssocID="{93CD7927-E7B0-45A5-9E03-7FD6625BCED5}" presName="rootText1" presStyleLbl="node0" presStyleIdx="0" presStyleCnt="1">
        <dgm:presLayoutVars>
          <dgm:chPref val="3"/>
        </dgm:presLayoutVars>
      </dgm:prSet>
      <dgm:spPr/>
    </dgm:pt>
    <dgm:pt modelId="{6F8DE5D4-5052-46F0-A598-3AB85602D530}" type="pres">
      <dgm:prSet presAssocID="{93CD7927-E7B0-45A5-9E03-7FD6625BCED5}" presName="rootConnector1" presStyleLbl="node1" presStyleIdx="0" presStyleCnt="0"/>
      <dgm:spPr/>
    </dgm:pt>
    <dgm:pt modelId="{8FA33CED-583C-4C2B-A52B-99550517CE95}" type="pres">
      <dgm:prSet presAssocID="{93CD7927-E7B0-45A5-9E03-7FD6625BCED5}" presName="hierChild2" presStyleCnt="0"/>
      <dgm:spPr/>
    </dgm:pt>
    <dgm:pt modelId="{60A43C5C-8B52-4539-80A9-C42C37288CB5}" type="pres">
      <dgm:prSet presAssocID="{32D525BB-D7D3-47B5-B0BA-21F77A027186}" presName="Name35" presStyleLbl="parChTrans1D2" presStyleIdx="0" presStyleCnt="2"/>
      <dgm:spPr/>
    </dgm:pt>
    <dgm:pt modelId="{F5504052-2ABC-49A8-96AD-B6B5B3D95F78}" type="pres">
      <dgm:prSet presAssocID="{963AF3A8-D77B-41B6-BEC9-F63F6C162FEF}" presName="hierRoot2" presStyleCnt="0">
        <dgm:presLayoutVars>
          <dgm:hierBranch/>
        </dgm:presLayoutVars>
      </dgm:prSet>
      <dgm:spPr/>
    </dgm:pt>
    <dgm:pt modelId="{D5F4F05C-5C70-43C9-8268-CD18CA15E758}" type="pres">
      <dgm:prSet presAssocID="{963AF3A8-D77B-41B6-BEC9-F63F6C162FEF}" presName="rootComposite" presStyleCnt="0"/>
      <dgm:spPr/>
    </dgm:pt>
    <dgm:pt modelId="{0F315432-4C70-4196-9339-B44F85A1C24A}" type="pres">
      <dgm:prSet presAssocID="{963AF3A8-D77B-41B6-BEC9-F63F6C162FEF}" presName="rootText" presStyleLbl="node2" presStyleIdx="0" presStyleCnt="2">
        <dgm:presLayoutVars>
          <dgm:chPref val="3"/>
        </dgm:presLayoutVars>
      </dgm:prSet>
      <dgm:spPr/>
    </dgm:pt>
    <dgm:pt modelId="{6F03BA45-B890-4537-99D1-4D7582B96547}" type="pres">
      <dgm:prSet presAssocID="{963AF3A8-D77B-41B6-BEC9-F63F6C162FEF}" presName="rootConnector" presStyleLbl="node2" presStyleIdx="0" presStyleCnt="2"/>
      <dgm:spPr/>
    </dgm:pt>
    <dgm:pt modelId="{A4FBBF01-45A4-4462-BD31-0610F1664E24}" type="pres">
      <dgm:prSet presAssocID="{963AF3A8-D77B-41B6-BEC9-F63F6C162FEF}" presName="hierChild4" presStyleCnt="0"/>
      <dgm:spPr/>
    </dgm:pt>
    <dgm:pt modelId="{FCEBD4EA-90AA-46E0-B071-B76049D52F1B}" type="pres">
      <dgm:prSet presAssocID="{300FC97D-8C60-4652-A55C-D9815E627255}" presName="Name35" presStyleLbl="parChTrans1D3" presStyleIdx="0" presStyleCnt="3"/>
      <dgm:spPr/>
    </dgm:pt>
    <dgm:pt modelId="{AE3CAE16-F603-4DCD-A385-C9DDEF042ADA}" type="pres">
      <dgm:prSet presAssocID="{1FFAA5F7-5F13-4219-9C39-E6F7CB14B0ED}" presName="hierRoot2" presStyleCnt="0">
        <dgm:presLayoutVars>
          <dgm:hierBranch val="r"/>
        </dgm:presLayoutVars>
      </dgm:prSet>
      <dgm:spPr/>
    </dgm:pt>
    <dgm:pt modelId="{E5C1A87E-1C29-4042-96BC-36E39C66C281}" type="pres">
      <dgm:prSet presAssocID="{1FFAA5F7-5F13-4219-9C39-E6F7CB14B0ED}" presName="rootComposite" presStyleCnt="0"/>
      <dgm:spPr/>
    </dgm:pt>
    <dgm:pt modelId="{EC113924-7182-4FA6-9C6C-0C64FA5D42A2}" type="pres">
      <dgm:prSet presAssocID="{1FFAA5F7-5F13-4219-9C39-E6F7CB14B0ED}" presName="rootText" presStyleLbl="node3" presStyleIdx="0" presStyleCnt="3">
        <dgm:presLayoutVars>
          <dgm:chPref val="3"/>
        </dgm:presLayoutVars>
      </dgm:prSet>
      <dgm:spPr/>
    </dgm:pt>
    <dgm:pt modelId="{0AF1D2D1-7B45-47F4-BD81-BD95C2AF24D4}" type="pres">
      <dgm:prSet presAssocID="{1FFAA5F7-5F13-4219-9C39-E6F7CB14B0ED}" presName="rootConnector" presStyleLbl="node3" presStyleIdx="0" presStyleCnt="3"/>
      <dgm:spPr/>
    </dgm:pt>
    <dgm:pt modelId="{48E59BE6-69A5-49D0-8ABE-15EF110C700E}" type="pres">
      <dgm:prSet presAssocID="{1FFAA5F7-5F13-4219-9C39-E6F7CB14B0ED}" presName="hierChild4" presStyleCnt="0"/>
      <dgm:spPr/>
    </dgm:pt>
    <dgm:pt modelId="{D9D01749-937F-4FFF-B362-39AC8C5E0391}" type="pres">
      <dgm:prSet presAssocID="{1FFAA5F7-5F13-4219-9C39-E6F7CB14B0ED}" presName="hierChild5" presStyleCnt="0"/>
      <dgm:spPr/>
    </dgm:pt>
    <dgm:pt modelId="{E4AC495C-989F-4C0C-8AF0-B29FE3C0B8AF}" type="pres">
      <dgm:prSet presAssocID="{963AF3A8-D77B-41B6-BEC9-F63F6C162FEF}" presName="hierChild5" presStyleCnt="0"/>
      <dgm:spPr/>
    </dgm:pt>
    <dgm:pt modelId="{792FF838-E857-45B9-AC64-322C62173D14}" type="pres">
      <dgm:prSet presAssocID="{1FDDDBF0-DF9B-43EA-A3E1-768F862C183A}" presName="Name35" presStyleLbl="parChTrans1D2" presStyleIdx="1" presStyleCnt="2"/>
      <dgm:spPr/>
    </dgm:pt>
    <dgm:pt modelId="{97EBC598-4DC9-4CD0-BD15-F9DA33756296}" type="pres">
      <dgm:prSet presAssocID="{28459AF6-5ADF-4031-8A45-72D29CED896C}" presName="hierRoot2" presStyleCnt="0">
        <dgm:presLayoutVars>
          <dgm:hierBranch/>
        </dgm:presLayoutVars>
      </dgm:prSet>
      <dgm:spPr/>
    </dgm:pt>
    <dgm:pt modelId="{DF3F577F-1AF4-4141-86A4-4A711B5566DB}" type="pres">
      <dgm:prSet presAssocID="{28459AF6-5ADF-4031-8A45-72D29CED896C}" presName="rootComposite" presStyleCnt="0"/>
      <dgm:spPr/>
    </dgm:pt>
    <dgm:pt modelId="{E5D9D9DD-781D-4423-A323-47AF8E97957F}" type="pres">
      <dgm:prSet presAssocID="{28459AF6-5ADF-4031-8A45-72D29CED896C}" presName="rootText" presStyleLbl="node2" presStyleIdx="1" presStyleCnt="2">
        <dgm:presLayoutVars>
          <dgm:chPref val="3"/>
        </dgm:presLayoutVars>
      </dgm:prSet>
      <dgm:spPr/>
    </dgm:pt>
    <dgm:pt modelId="{89A7AC6B-6E2E-40FC-9AB9-306578098D81}" type="pres">
      <dgm:prSet presAssocID="{28459AF6-5ADF-4031-8A45-72D29CED896C}" presName="rootConnector" presStyleLbl="node2" presStyleIdx="1" presStyleCnt="2"/>
      <dgm:spPr/>
    </dgm:pt>
    <dgm:pt modelId="{CE2AC20D-D00D-45D3-9CEF-11B4AB1F208A}" type="pres">
      <dgm:prSet presAssocID="{28459AF6-5ADF-4031-8A45-72D29CED896C}" presName="hierChild4" presStyleCnt="0"/>
      <dgm:spPr/>
    </dgm:pt>
    <dgm:pt modelId="{68F5021F-C646-4A80-9C5A-DAAE040A40C1}" type="pres">
      <dgm:prSet presAssocID="{12AAE664-0353-4689-876C-614A2318ED5A}" presName="Name35" presStyleLbl="parChTrans1D3" presStyleIdx="1" presStyleCnt="3"/>
      <dgm:spPr/>
    </dgm:pt>
    <dgm:pt modelId="{7F61665E-6988-4A06-A990-1752D10EDB96}" type="pres">
      <dgm:prSet presAssocID="{574F2702-9DCF-4F58-96F1-61A6BA80CE7C}" presName="hierRoot2" presStyleCnt="0">
        <dgm:presLayoutVars>
          <dgm:hierBranch val="r"/>
        </dgm:presLayoutVars>
      </dgm:prSet>
      <dgm:spPr/>
    </dgm:pt>
    <dgm:pt modelId="{8685DC5B-C444-457F-A344-1A04C14EE765}" type="pres">
      <dgm:prSet presAssocID="{574F2702-9DCF-4F58-96F1-61A6BA80CE7C}" presName="rootComposite" presStyleCnt="0"/>
      <dgm:spPr/>
    </dgm:pt>
    <dgm:pt modelId="{312494DE-BFD7-4B0D-A6EC-D751DD52E360}" type="pres">
      <dgm:prSet presAssocID="{574F2702-9DCF-4F58-96F1-61A6BA80CE7C}" presName="rootText" presStyleLbl="node3" presStyleIdx="1" presStyleCnt="3">
        <dgm:presLayoutVars>
          <dgm:chPref val="3"/>
        </dgm:presLayoutVars>
      </dgm:prSet>
      <dgm:spPr/>
    </dgm:pt>
    <dgm:pt modelId="{D6734233-C86F-4885-BF91-FD62DE590110}" type="pres">
      <dgm:prSet presAssocID="{574F2702-9DCF-4F58-96F1-61A6BA80CE7C}" presName="rootConnector" presStyleLbl="node3" presStyleIdx="1" presStyleCnt="3"/>
      <dgm:spPr/>
    </dgm:pt>
    <dgm:pt modelId="{7D0EFD05-F54F-495D-BEFC-002B9885463B}" type="pres">
      <dgm:prSet presAssocID="{574F2702-9DCF-4F58-96F1-61A6BA80CE7C}" presName="hierChild4" presStyleCnt="0"/>
      <dgm:spPr/>
    </dgm:pt>
    <dgm:pt modelId="{3BE0DF31-15D6-48F7-A826-838BD97D392F}" type="pres">
      <dgm:prSet presAssocID="{35541653-5878-41C5-85A7-F57C2A59CC46}" presName="Name50" presStyleLbl="parChTrans1D4" presStyleIdx="0" presStyleCnt="3"/>
      <dgm:spPr/>
    </dgm:pt>
    <dgm:pt modelId="{CED720FA-EDCC-448C-A3BD-E3C94B5FF678}" type="pres">
      <dgm:prSet presAssocID="{EDDF2139-AF0C-46F1-9F61-8603A10B4B46}" presName="hierRoot2" presStyleCnt="0">
        <dgm:presLayoutVars>
          <dgm:hierBranch val="r"/>
        </dgm:presLayoutVars>
      </dgm:prSet>
      <dgm:spPr/>
    </dgm:pt>
    <dgm:pt modelId="{9F46C818-6568-4379-B715-35BB5942854D}" type="pres">
      <dgm:prSet presAssocID="{EDDF2139-AF0C-46F1-9F61-8603A10B4B46}" presName="rootComposite" presStyleCnt="0"/>
      <dgm:spPr/>
    </dgm:pt>
    <dgm:pt modelId="{F091A116-6158-49EF-B4D9-CA9968B213A1}" type="pres">
      <dgm:prSet presAssocID="{EDDF2139-AF0C-46F1-9F61-8603A10B4B46}" presName="rootText" presStyleLbl="node4" presStyleIdx="0" presStyleCnt="3">
        <dgm:presLayoutVars>
          <dgm:chPref val="3"/>
        </dgm:presLayoutVars>
      </dgm:prSet>
      <dgm:spPr/>
    </dgm:pt>
    <dgm:pt modelId="{B83700D4-7415-48F9-BAFA-3B0122C5961E}" type="pres">
      <dgm:prSet presAssocID="{EDDF2139-AF0C-46F1-9F61-8603A10B4B46}" presName="rootConnector" presStyleLbl="node4" presStyleIdx="0" presStyleCnt="3"/>
      <dgm:spPr/>
    </dgm:pt>
    <dgm:pt modelId="{B9977983-46EC-41FF-B499-28FF9BDB807C}" type="pres">
      <dgm:prSet presAssocID="{EDDF2139-AF0C-46F1-9F61-8603A10B4B46}" presName="hierChild4" presStyleCnt="0"/>
      <dgm:spPr/>
    </dgm:pt>
    <dgm:pt modelId="{C0F97FBF-76E7-4C8C-86B7-868C3F7999DC}" type="pres">
      <dgm:prSet presAssocID="{EDDF2139-AF0C-46F1-9F61-8603A10B4B46}" presName="hierChild5" presStyleCnt="0"/>
      <dgm:spPr/>
    </dgm:pt>
    <dgm:pt modelId="{31EBC1BA-7979-4802-AA93-6BC7535F47FF}" type="pres">
      <dgm:prSet presAssocID="{C55BDAEA-33CD-4128-AECD-FC6CCA713ECF}" presName="Name50" presStyleLbl="parChTrans1D4" presStyleIdx="1" presStyleCnt="3"/>
      <dgm:spPr/>
    </dgm:pt>
    <dgm:pt modelId="{B279242A-5661-4CCA-A576-5C4CF5CAE890}" type="pres">
      <dgm:prSet presAssocID="{DE534AA6-F14A-445F-8C25-B2C72B603995}" presName="hierRoot2" presStyleCnt="0">
        <dgm:presLayoutVars>
          <dgm:hierBranch val="r"/>
        </dgm:presLayoutVars>
      </dgm:prSet>
      <dgm:spPr/>
    </dgm:pt>
    <dgm:pt modelId="{2D4F8337-9A98-4DB6-AEF9-AC5ECB4944D4}" type="pres">
      <dgm:prSet presAssocID="{DE534AA6-F14A-445F-8C25-B2C72B603995}" presName="rootComposite" presStyleCnt="0"/>
      <dgm:spPr/>
    </dgm:pt>
    <dgm:pt modelId="{B8BA97C1-48A1-439B-BD3B-D131B29B78CD}" type="pres">
      <dgm:prSet presAssocID="{DE534AA6-F14A-445F-8C25-B2C72B603995}" presName="rootText" presStyleLbl="node4" presStyleIdx="1" presStyleCnt="3">
        <dgm:presLayoutVars>
          <dgm:chPref val="3"/>
        </dgm:presLayoutVars>
      </dgm:prSet>
      <dgm:spPr/>
    </dgm:pt>
    <dgm:pt modelId="{1F872292-996E-407A-91FF-C1C6312688B5}" type="pres">
      <dgm:prSet presAssocID="{DE534AA6-F14A-445F-8C25-B2C72B603995}" presName="rootConnector" presStyleLbl="node4" presStyleIdx="1" presStyleCnt="3"/>
      <dgm:spPr/>
    </dgm:pt>
    <dgm:pt modelId="{9EE01853-D0C4-41BE-860E-79B67F96943B}" type="pres">
      <dgm:prSet presAssocID="{DE534AA6-F14A-445F-8C25-B2C72B603995}" presName="hierChild4" presStyleCnt="0"/>
      <dgm:spPr/>
    </dgm:pt>
    <dgm:pt modelId="{16C62F39-05FA-43CA-80B5-63BB9233FAAE}" type="pres">
      <dgm:prSet presAssocID="{DE534AA6-F14A-445F-8C25-B2C72B603995}" presName="hierChild5" presStyleCnt="0"/>
      <dgm:spPr/>
    </dgm:pt>
    <dgm:pt modelId="{D5939002-8C2E-407C-8E0C-F67FF7160E72}" type="pres">
      <dgm:prSet presAssocID="{574F2702-9DCF-4F58-96F1-61A6BA80CE7C}" presName="hierChild5" presStyleCnt="0"/>
      <dgm:spPr/>
    </dgm:pt>
    <dgm:pt modelId="{2DCE6C74-4955-4C55-8DCC-81E28D452F3A}" type="pres">
      <dgm:prSet presAssocID="{756ADB0C-86F2-4DFE-A9BA-273AC9078CBC}" presName="Name35" presStyleLbl="parChTrans1D3" presStyleIdx="2" presStyleCnt="3"/>
      <dgm:spPr/>
    </dgm:pt>
    <dgm:pt modelId="{693A2672-1D56-4441-9578-F00985069BD4}" type="pres">
      <dgm:prSet presAssocID="{1C838102-3E5E-4E70-B484-4D7A6051154E}" presName="hierRoot2" presStyleCnt="0">
        <dgm:presLayoutVars>
          <dgm:hierBranch val="r"/>
        </dgm:presLayoutVars>
      </dgm:prSet>
      <dgm:spPr/>
    </dgm:pt>
    <dgm:pt modelId="{013CDF9E-EE2C-4E56-B959-F47F89E8E1B7}" type="pres">
      <dgm:prSet presAssocID="{1C838102-3E5E-4E70-B484-4D7A6051154E}" presName="rootComposite" presStyleCnt="0"/>
      <dgm:spPr/>
    </dgm:pt>
    <dgm:pt modelId="{56032F73-F17D-4931-AA50-C04033168473}" type="pres">
      <dgm:prSet presAssocID="{1C838102-3E5E-4E70-B484-4D7A6051154E}" presName="rootText" presStyleLbl="node3" presStyleIdx="2" presStyleCnt="3">
        <dgm:presLayoutVars>
          <dgm:chPref val="3"/>
        </dgm:presLayoutVars>
      </dgm:prSet>
      <dgm:spPr/>
    </dgm:pt>
    <dgm:pt modelId="{6B9E137F-117F-438A-87DE-12860F11615A}" type="pres">
      <dgm:prSet presAssocID="{1C838102-3E5E-4E70-B484-4D7A6051154E}" presName="rootConnector" presStyleLbl="node3" presStyleIdx="2" presStyleCnt="3"/>
      <dgm:spPr/>
    </dgm:pt>
    <dgm:pt modelId="{6E456DA4-8BB6-4ECE-9428-E803E89F5D24}" type="pres">
      <dgm:prSet presAssocID="{1C838102-3E5E-4E70-B484-4D7A6051154E}" presName="hierChild4" presStyleCnt="0"/>
      <dgm:spPr/>
    </dgm:pt>
    <dgm:pt modelId="{E24950DA-16A4-4035-9891-2CB43240E9BF}" type="pres">
      <dgm:prSet presAssocID="{639D0FA0-5422-41C9-8F5B-540FFCE8F567}" presName="Name50" presStyleLbl="parChTrans1D4" presStyleIdx="2" presStyleCnt="3"/>
      <dgm:spPr/>
    </dgm:pt>
    <dgm:pt modelId="{E105F656-9E17-44C6-A436-C1D1E5993C4D}" type="pres">
      <dgm:prSet presAssocID="{73486128-FE84-4ECE-8882-146141ABCD9A}" presName="hierRoot2" presStyleCnt="0">
        <dgm:presLayoutVars>
          <dgm:hierBranch val="r"/>
        </dgm:presLayoutVars>
      </dgm:prSet>
      <dgm:spPr/>
    </dgm:pt>
    <dgm:pt modelId="{3A765CC3-394F-4B57-AE35-166ABFB3556E}" type="pres">
      <dgm:prSet presAssocID="{73486128-FE84-4ECE-8882-146141ABCD9A}" presName="rootComposite" presStyleCnt="0"/>
      <dgm:spPr/>
    </dgm:pt>
    <dgm:pt modelId="{E353DAB3-FE8B-44F1-89D3-43512BE69A6D}" type="pres">
      <dgm:prSet presAssocID="{73486128-FE84-4ECE-8882-146141ABCD9A}" presName="rootText" presStyleLbl="node4" presStyleIdx="2" presStyleCnt="3">
        <dgm:presLayoutVars>
          <dgm:chPref val="3"/>
        </dgm:presLayoutVars>
      </dgm:prSet>
      <dgm:spPr/>
    </dgm:pt>
    <dgm:pt modelId="{977C2AF7-FF5F-477F-897A-C0B9C1EC1007}" type="pres">
      <dgm:prSet presAssocID="{73486128-FE84-4ECE-8882-146141ABCD9A}" presName="rootConnector" presStyleLbl="node4" presStyleIdx="2" presStyleCnt="3"/>
      <dgm:spPr/>
    </dgm:pt>
    <dgm:pt modelId="{784EE79D-A0C5-49E6-B1F6-84DF8F0062F8}" type="pres">
      <dgm:prSet presAssocID="{73486128-FE84-4ECE-8882-146141ABCD9A}" presName="hierChild4" presStyleCnt="0"/>
      <dgm:spPr/>
    </dgm:pt>
    <dgm:pt modelId="{7C4C5F9A-87ED-46BD-ACD8-D07C96464EAB}" type="pres">
      <dgm:prSet presAssocID="{73486128-FE84-4ECE-8882-146141ABCD9A}" presName="hierChild5" presStyleCnt="0"/>
      <dgm:spPr/>
    </dgm:pt>
    <dgm:pt modelId="{F5A49974-4160-4D90-B71E-2492FA7FC81F}" type="pres">
      <dgm:prSet presAssocID="{1C838102-3E5E-4E70-B484-4D7A6051154E}" presName="hierChild5" presStyleCnt="0"/>
      <dgm:spPr/>
    </dgm:pt>
    <dgm:pt modelId="{B3563A5B-BFC0-49D2-8131-4AC777AD6A7B}" type="pres">
      <dgm:prSet presAssocID="{28459AF6-5ADF-4031-8A45-72D29CED896C}" presName="hierChild5" presStyleCnt="0"/>
      <dgm:spPr/>
    </dgm:pt>
    <dgm:pt modelId="{9484826E-4D12-427C-AD82-DE099AEBC2C0}" type="pres">
      <dgm:prSet presAssocID="{93CD7927-E7B0-45A5-9E03-7FD6625BCED5}" presName="hierChild3" presStyleCnt="0"/>
      <dgm:spPr/>
    </dgm:pt>
  </dgm:ptLst>
  <dgm:cxnLst>
    <dgm:cxn modelId="{145BA40D-65D7-43E6-9799-8256066C2530}" type="presOf" srcId="{5C1BE920-58BA-4AF2-B235-DD11A1B27B1E}" destId="{84EE2A9B-7BEE-4D1F-8164-FEB5879AB03A}" srcOrd="0" destOrd="0" presId="urn:microsoft.com/office/officeart/2005/8/layout/orgChart1"/>
    <dgm:cxn modelId="{0478530E-45F9-4CA7-A5C0-CBEF9120D81D}" type="presOf" srcId="{1FFAA5F7-5F13-4219-9C39-E6F7CB14B0ED}" destId="{0AF1D2D1-7B45-47F4-BD81-BD95C2AF24D4}" srcOrd="1" destOrd="0" presId="urn:microsoft.com/office/officeart/2005/8/layout/orgChart1"/>
    <dgm:cxn modelId="{E78A1514-DA62-455B-A2EE-6756AA55350F}" type="presOf" srcId="{1FFAA5F7-5F13-4219-9C39-E6F7CB14B0ED}" destId="{EC113924-7182-4FA6-9C6C-0C64FA5D42A2}" srcOrd="0" destOrd="0" presId="urn:microsoft.com/office/officeart/2005/8/layout/orgChart1"/>
    <dgm:cxn modelId="{DA3A2716-4B2B-4B8E-B0A7-AF21201895E3}" srcId="{574F2702-9DCF-4F58-96F1-61A6BA80CE7C}" destId="{EDDF2139-AF0C-46F1-9F61-8603A10B4B46}" srcOrd="0" destOrd="0" parTransId="{35541653-5878-41C5-85A7-F57C2A59CC46}" sibTransId="{E3E4953D-0B4E-425C-827E-9B41B1F381E6}"/>
    <dgm:cxn modelId="{C82BD81A-1D4E-4041-954A-0CE9CCB3F346}" type="presOf" srcId="{73486128-FE84-4ECE-8882-146141ABCD9A}" destId="{E353DAB3-FE8B-44F1-89D3-43512BE69A6D}" srcOrd="0" destOrd="0" presId="urn:microsoft.com/office/officeart/2005/8/layout/orgChart1"/>
    <dgm:cxn modelId="{DE466F21-EF7F-4C75-B8EC-5E146832A6E4}" type="presOf" srcId="{963AF3A8-D77B-41B6-BEC9-F63F6C162FEF}" destId="{6F03BA45-B890-4537-99D1-4D7582B96547}" srcOrd="1" destOrd="0" presId="urn:microsoft.com/office/officeart/2005/8/layout/orgChart1"/>
    <dgm:cxn modelId="{70047224-D967-4544-A760-AE30B34CBC59}" type="presOf" srcId="{1C838102-3E5E-4E70-B484-4D7A6051154E}" destId="{6B9E137F-117F-438A-87DE-12860F11615A}" srcOrd="1" destOrd="0" presId="urn:microsoft.com/office/officeart/2005/8/layout/orgChart1"/>
    <dgm:cxn modelId="{44AD6834-EECB-4F79-8B88-58A055B3E122}" srcId="{28459AF6-5ADF-4031-8A45-72D29CED896C}" destId="{1C838102-3E5E-4E70-B484-4D7A6051154E}" srcOrd="1" destOrd="0" parTransId="{756ADB0C-86F2-4DFE-A9BA-273AC9078CBC}" sibTransId="{9E684D22-81E9-473E-B3EF-3FB8926496CE}"/>
    <dgm:cxn modelId="{40EDC136-AD89-4BC2-822A-6547AAE83636}" srcId="{963AF3A8-D77B-41B6-BEC9-F63F6C162FEF}" destId="{1FFAA5F7-5F13-4219-9C39-E6F7CB14B0ED}" srcOrd="0" destOrd="0" parTransId="{300FC97D-8C60-4652-A55C-D9815E627255}" sibTransId="{23050791-BFA9-42CE-A39F-F2E212FA3780}"/>
    <dgm:cxn modelId="{7E950D3B-BCC5-4011-9FA7-4754947D80AF}" type="presOf" srcId="{574F2702-9DCF-4F58-96F1-61A6BA80CE7C}" destId="{312494DE-BFD7-4B0D-A6EC-D751DD52E360}" srcOrd="0" destOrd="0" presId="urn:microsoft.com/office/officeart/2005/8/layout/orgChart1"/>
    <dgm:cxn modelId="{607CA05D-522D-4DCC-8B47-52C182224848}" type="presOf" srcId="{32D525BB-D7D3-47B5-B0BA-21F77A027186}" destId="{60A43C5C-8B52-4539-80A9-C42C37288CB5}" srcOrd="0" destOrd="0" presId="urn:microsoft.com/office/officeart/2005/8/layout/orgChart1"/>
    <dgm:cxn modelId="{1C698768-E1AB-4495-9A04-9EFC773E025C}" type="presOf" srcId="{DE534AA6-F14A-445F-8C25-B2C72B603995}" destId="{1F872292-996E-407A-91FF-C1C6312688B5}" srcOrd="1" destOrd="0" presId="urn:microsoft.com/office/officeart/2005/8/layout/orgChart1"/>
    <dgm:cxn modelId="{46F9D94A-E2E9-4043-B2CE-A3E7CE3412DD}" type="presOf" srcId="{1C838102-3E5E-4E70-B484-4D7A6051154E}" destId="{56032F73-F17D-4931-AA50-C04033168473}" srcOrd="0" destOrd="0" presId="urn:microsoft.com/office/officeart/2005/8/layout/orgChart1"/>
    <dgm:cxn modelId="{4977026F-BDD9-4DA1-97DA-8966EBB8E293}" type="presOf" srcId="{756ADB0C-86F2-4DFE-A9BA-273AC9078CBC}" destId="{2DCE6C74-4955-4C55-8DCC-81E28D452F3A}" srcOrd="0" destOrd="0" presId="urn:microsoft.com/office/officeart/2005/8/layout/orgChart1"/>
    <dgm:cxn modelId="{9D84D152-DD36-4AAC-B527-F808439501B3}" type="presOf" srcId="{639D0FA0-5422-41C9-8F5B-540FFCE8F567}" destId="{E24950DA-16A4-4035-9891-2CB43240E9BF}" srcOrd="0" destOrd="0" presId="urn:microsoft.com/office/officeart/2005/8/layout/orgChart1"/>
    <dgm:cxn modelId="{A19A0B57-2280-4A6F-B8AC-9065B24E365A}" type="presOf" srcId="{574F2702-9DCF-4F58-96F1-61A6BA80CE7C}" destId="{D6734233-C86F-4885-BF91-FD62DE590110}" srcOrd="1" destOrd="0" presId="urn:microsoft.com/office/officeart/2005/8/layout/orgChart1"/>
    <dgm:cxn modelId="{40B7917E-729D-49B6-A749-BBD675E74A15}" srcId="{1C838102-3E5E-4E70-B484-4D7A6051154E}" destId="{73486128-FE84-4ECE-8882-146141ABCD9A}" srcOrd="0" destOrd="0" parTransId="{639D0FA0-5422-41C9-8F5B-540FFCE8F567}" sibTransId="{6200A374-7DB0-4C6F-A278-FEA90820046C}"/>
    <dgm:cxn modelId="{AAA27C85-130B-4A57-9790-72623E503A02}" type="presOf" srcId="{93CD7927-E7B0-45A5-9E03-7FD6625BCED5}" destId="{7D2C1DAC-A3BE-4BFA-9E05-14D8EEAE7B8E}" srcOrd="0" destOrd="0" presId="urn:microsoft.com/office/officeart/2005/8/layout/orgChart1"/>
    <dgm:cxn modelId="{E2071889-8F7C-483C-9FD3-673EA16B141D}" srcId="{28459AF6-5ADF-4031-8A45-72D29CED896C}" destId="{574F2702-9DCF-4F58-96F1-61A6BA80CE7C}" srcOrd="0" destOrd="0" parTransId="{12AAE664-0353-4689-876C-614A2318ED5A}" sibTransId="{ED71F433-809B-4751-A1D8-F41DFEA7BEB2}"/>
    <dgm:cxn modelId="{D4939090-2A6B-4F28-A303-CF443309372F}" type="presOf" srcId="{300FC97D-8C60-4652-A55C-D9815E627255}" destId="{FCEBD4EA-90AA-46E0-B071-B76049D52F1B}" srcOrd="0" destOrd="0" presId="urn:microsoft.com/office/officeart/2005/8/layout/orgChart1"/>
    <dgm:cxn modelId="{7C8EA391-9A02-4EB7-B7CA-DF3D5EF165F1}" type="presOf" srcId="{73486128-FE84-4ECE-8882-146141ABCD9A}" destId="{977C2AF7-FF5F-477F-897A-C0B9C1EC1007}" srcOrd="1" destOrd="0" presId="urn:microsoft.com/office/officeart/2005/8/layout/orgChart1"/>
    <dgm:cxn modelId="{46D55594-73B0-42B0-9616-71CE9667D993}" srcId="{5C1BE920-58BA-4AF2-B235-DD11A1B27B1E}" destId="{93CD7927-E7B0-45A5-9E03-7FD6625BCED5}" srcOrd="0" destOrd="0" parTransId="{8AC487C0-5588-4D78-80A4-BDD0529B0400}" sibTransId="{6A4C89AF-8A8F-4D58-B494-EA23714DBC7C}"/>
    <dgm:cxn modelId="{46510099-0C23-4B95-83FE-D47E6D25BE47}" type="presOf" srcId="{EDDF2139-AF0C-46F1-9F61-8603A10B4B46}" destId="{B83700D4-7415-48F9-BAFA-3B0122C5961E}" srcOrd="1" destOrd="0" presId="urn:microsoft.com/office/officeart/2005/8/layout/orgChart1"/>
    <dgm:cxn modelId="{257E68AB-BB7B-4336-8182-2632C60A9EB7}" type="presOf" srcId="{12AAE664-0353-4689-876C-614A2318ED5A}" destId="{68F5021F-C646-4A80-9C5A-DAAE040A40C1}" srcOrd="0" destOrd="0" presId="urn:microsoft.com/office/officeart/2005/8/layout/orgChart1"/>
    <dgm:cxn modelId="{D4A54CB3-43FD-41FF-808D-8039BE9700B3}" type="presOf" srcId="{C55BDAEA-33CD-4128-AECD-FC6CCA713ECF}" destId="{31EBC1BA-7979-4802-AA93-6BC7535F47FF}" srcOrd="0" destOrd="0" presId="urn:microsoft.com/office/officeart/2005/8/layout/orgChart1"/>
    <dgm:cxn modelId="{9742B7BC-D94B-4232-B82B-FB6FD661C766}" type="presOf" srcId="{EDDF2139-AF0C-46F1-9F61-8603A10B4B46}" destId="{F091A116-6158-49EF-B4D9-CA9968B213A1}" srcOrd="0" destOrd="0" presId="urn:microsoft.com/office/officeart/2005/8/layout/orgChart1"/>
    <dgm:cxn modelId="{AFFCB6BD-E9A6-4AAB-A5C7-E4C695074881}" type="presOf" srcId="{28459AF6-5ADF-4031-8A45-72D29CED896C}" destId="{E5D9D9DD-781D-4423-A323-47AF8E97957F}" srcOrd="0" destOrd="0" presId="urn:microsoft.com/office/officeart/2005/8/layout/orgChart1"/>
    <dgm:cxn modelId="{E4E0C2BD-1074-4631-8F97-658172FAE2E5}" type="presOf" srcId="{1FDDDBF0-DF9B-43EA-A3E1-768F862C183A}" destId="{792FF838-E857-45B9-AC64-322C62173D14}" srcOrd="0" destOrd="0" presId="urn:microsoft.com/office/officeart/2005/8/layout/orgChart1"/>
    <dgm:cxn modelId="{90E67EBF-D904-4A20-8AE5-D5720A2D2602}" type="presOf" srcId="{963AF3A8-D77B-41B6-BEC9-F63F6C162FEF}" destId="{0F315432-4C70-4196-9339-B44F85A1C24A}" srcOrd="0" destOrd="0" presId="urn:microsoft.com/office/officeart/2005/8/layout/orgChart1"/>
    <dgm:cxn modelId="{E70894E0-6D67-43EB-B532-C4D8E039EA98}" srcId="{93CD7927-E7B0-45A5-9E03-7FD6625BCED5}" destId="{963AF3A8-D77B-41B6-BEC9-F63F6C162FEF}" srcOrd="0" destOrd="0" parTransId="{32D525BB-D7D3-47B5-B0BA-21F77A027186}" sibTransId="{9A496D5A-2527-4D8B-B339-A227328597B0}"/>
    <dgm:cxn modelId="{242128E6-235C-456D-8EDB-92EF7ADC1C90}" type="presOf" srcId="{DE534AA6-F14A-445F-8C25-B2C72B603995}" destId="{B8BA97C1-48A1-439B-BD3B-D131B29B78CD}" srcOrd="0" destOrd="0" presId="urn:microsoft.com/office/officeart/2005/8/layout/orgChart1"/>
    <dgm:cxn modelId="{2929F1E6-94BE-4C25-BEB8-5C5B3B46D96E}" srcId="{574F2702-9DCF-4F58-96F1-61A6BA80CE7C}" destId="{DE534AA6-F14A-445F-8C25-B2C72B603995}" srcOrd="1" destOrd="0" parTransId="{C55BDAEA-33CD-4128-AECD-FC6CCA713ECF}" sibTransId="{B2E39CE3-7017-4A35-9422-06260FE2D329}"/>
    <dgm:cxn modelId="{5D319EED-AC39-45C1-9890-A0844B840BAF}" type="presOf" srcId="{28459AF6-5ADF-4031-8A45-72D29CED896C}" destId="{89A7AC6B-6E2E-40FC-9AB9-306578098D81}" srcOrd="1" destOrd="0" presId="urn:microsoft.com/office/officeart/2005/8/layout/orgChart1"/>
    <dgm:cxn modelId="{04DE9CEF-CCA0-46D6-92E6-92E7BC89BF01}" srcId="{93CD7927-E7B0-45A5-9E03-7FD6625BCED5}" destId="{28459AF6-5ADF-4031-8A45-72D29CED896C}" srcOrd="1" destOrd="0" parTransId="{1FDDDBF0-DF9B-43EA-A3E1-768F862C183A}" sibTransId="{22AB5CB9-E700-4EF0-A294-7BBA53F89289}"/>
    <dgm:cxn modelId="{09B596F0-E542-4B90-859E-A9FFCEB4FD7F}" type="presOf" srcId="{93CD7927-E7B0-45A5-9E03-7FD6625BCED5}" destId="{6F8DE5D4-5052-46F0-A598-3AB85602D530}" srcOrd="1" destOrd="0" presId="urn:microsoft.com/office/officeart/2005/8/layout/orgChart1"/>
    <dgm:cxn modelId="{15FEEBF1-2F69-4ACE-8159-F4F5A9F368C6}" type="presOf" srcId="{35541653-5878-41C5-85A7-F57C2A59CC46}" destId="{3BE0DF31-15D6-48F7-A826-838BD97D392F}" srcOrd="0" destOrd="0" presId="urn:microsoft.com/office/officeart/2005/8/layout/orgChart1"/>
    <dgm:cxn modelId="{3AF83F55-0799-4F3F-84AA-07C2A5C8E903}" type="presParOf" srcId="{84EE2A9B-7BEE-4D1F-8164-FEB5879AB03A}" destId="{B985A208-287B-4221-9D87-E6553EC1C982}" srcOrd="0" destOrd="0" presId="urn:microsoft.com/office/officeart/2005/8/layout/orgChart1"/>
    <dgm:cxn modelId="{27239891-034A-46E9-A47F-543F1F871EB3}" type="presParOf" srcId="{B985A208-287B-4221-9D87-E6553EC1C982}" destId="{8C1E1225-4C4E-40E4-B8D2-1D7A67E8D336}" srcOrd="0" destOrd="0" presId="urn:microsoft.com/office/officeart/2005/8/layout/orgChart1"/>
    <dgm:cxn modelId="{8CDCCA9F-AA65-4A7F-9225-CA89756E287F}" type="presParOf" srcId="{8C1E1225-4C4E-40E4-B8D2-1D7A67E8D336}" destId="{7D2C1DAC-A3BE-4BFA-9E05-14D8EEAE7B8E}" srcOrd="0" destOrd="0" presId="urn:microsoft.com/office/officeart/2005/8/layout/orgChart1"/>
    <dgm:cxn modelId="{17E5C2A0-23FD-4881-A154-BF3062D4392D}" type="presParOf" srcId="{8C1E1225-4C4E-40E4-B8D2-1D7A67E8D336}" destId="{6F8DE5D4-5052-46F0-A598-3AB85602D530}" srcOrd="1" destOrd="0" presId="urn:microsoft.com/office/officeart/2005/8/layout/orgChart1"/>
    <dgm:cxn modelId="{5CA195E3-E283-4F4B-B000-1F06AEBCFCE5}" type="presParOf" srcId="{B985A208-287B-4221-9D87-E6553EC1C982}" destId="{8FA33CED-583C-4C2B-A52B-99550517CE95}" srcOrd="1" destOrd="0" presId="urn:microsoft.com/office/officeart/2005/8/layout/orgChart1"/>
    <dgm:cxn modelId="{6760AF54-38D3-4F98-A09E-4058239ECE98}" type="presParOf" srcId="{8FA33CED-583C-4C2B-A52B-99550517CE95}" destId="{60A43C5C-8B52-4539-80A9-C42C37288CB5}" srcOrd="0" destOrd="0" presId="urn:microsoft.com/office/officeart/2005/8/layout/orgChart1"/>
    <dgm:cxn modelId="{4092F7FD-D29C-4B0F-BEC3-C0CF749E978B}" type="presParOf" srcId="{8FA33CED-583C-4C2B-A52B-99550517CE95}" destId="{F5504052-2ABC-49A8-96AD-B6B5B3D95F78}" srcOrd="1" destOrd="0" presId="urn:microsoft.com/office/officeart/2005/8/layout/orgChart1"/>
    <dgm:cxn modelId="{E2F938F4-7923-4665-B0CE-F47AEDDB4BD2}" type="presParOf" srcId="{F5504052-2ABC-49A8-96AD-B6B5B3D95F78}" destId="{D5F4F05C-5C70-43C9-8268-CD18CA15E758}" srcOrd="0" destOrd="0" presId="urn:microsoft.com/office/officeart/2005/8/layout/orgChart1"/>
    <dgm:cxn modelId="{9F35CC6B-EC94-48E8-BBB8-EA72636762A9}" type="presParOf" srcId="{D5F4F05C-5C70-43C9-8268-CD18CA15E758}" destId="{0F315432-4C70-4196-9339-B44F85A1C24A}" srcOrd="0" destOrd="0" presId="urn:microsoft.com/office/officeart/2005/8/layout/orgChart1"/>
    <dgm:cxn modelId="{42D47E14-69AD-4AB8-B952-5CCFA2ED3E75}" type="presParOf" srcId="{D5F4F05C-5C70-43C9-8268-CD18CA15E758}" destId="{6F03BA45-B890-4537-99D1-4D7582B96547}" srcOrd="1" destOrd="0" presId="urn:microsoft.com/office/officeart/2005/8/layout/orgChart1"/>
    <dgm:cxn modelId="{CF83CEE1-DC19-49F8-9C44-3D6E783755F8}" type="presParOf" srcId="{F5504052-2ABC-49A8-96AD-B6B5B3D95F78}" destId="{A4FBBF01-45A4-4462-BD31-0610F1664E24}" srcOrd="1" destOrd="0" presId="urn:microsoft.com/office/officeart/2005/8/layout/orgChart1"/>
    <dgm:cxn modelId="{4041ADB1-DD95-467C-A13A-27B7E61EF9B0}" type="presParOf" srcId="{A4FBBF01-45A4-4462-BD31-0610F1664E24}" destId="{FCEBD4EA-90AA-46E0-B071-B76049D52F1B}" srcOrd="0" destOrd="0" presId="urn:microsoft.com/office/officeart/2005/8/layout/orgChart1"/>
    <dgm:cxn modelId="{A4284E98-63DF-4BF5-99D2-EBDEFC61463F}" type="presParOf" srcId="{A4FBBF01-45A4-4462-BD31-0610F1664E24}" destId="{AE3CAE16-F603-4DCD-A385-C9DDEF042ADA}" srcOrd="1" destOrd="0" presId="urn:microsoft.com/office/officeart/2005/8/layout/orgChart1"/>
    <dgm:cxn modelId="{D4FD22DF-5F68-460E-9E5B-02C6A8EA626D}" type="presParOf" srcId="{AE3CAE16-F603-4DCD-A385-C9DDEF042ADA}" destId="{E5C1A87E-1C29-4042-96BC-36E39C66C281}" srcOrd="0" destOrd="0" presId="urn:microsoft.com/office/officeart/2005/8/layout/orgChart1"/>
    <dgm:cxn modelId="{9FF5B2D8-6545-45B9-8938-BDEECCE8725B}" type="presParOf" srcId="{E5C1A87E-1C29-4042-96BC-36E39C66C281}" destId="{EC113924-7182-4FA6-9C6C-0C64FA5D42A2}" srcOrd="0" destOrd="0" presId="urn:microsoft.com/office/officeart/2005/8/layout/orgChart1"/>
    <dgm:cxn modelId="{3D867E3B-6989-466B-A904-0978A2067ADE}" type="presParOf" srcId="{E5C1A87E-1C29-4042-96BC-36E39C66C281}" destId="{0AF1D2D1-7B45-47F4-BD81-BD95C2AF24D4}" srcOrd="1" destOrd="0" presId="urn:microsoft.com/office/officeart/2005/8/layout/orgChart1"/>
    <dgm:cxn modelId="{EB17F475-BD1E-44CA-B5E2-0EA9A4FB39C7}" type="presParOf" srcId="{AE3CAE16-F603-4DCD-A385-C9DDEF042ADA}" destId="{48E59BE6-69A5-49D0-8ABE-15EF110C700E}" srcOrd="1" destOrd="0" presId="urn:microsoft.com/office/officeart/2005/8/layout/orgChart1"/>
    <dgm:cxn modelId="{4B7F00D0-8CB3-44AE-96D8-6A8BFB61C3FD}" type="presParOf" srcId="{AE3CAE16-F603-4DCD-A385-C9DDEF042ADA}" destId="{D9D01749-937F-4FFF-B362-39AC8C5E0391}" srcOrd="2" destOrd="0" presId="urn:microsoft.com/office/officeart/2005/8/layout/orgChart1"/>
    <dgm:cxn modelId="{4BD81209-5D93-436D-BC49-1D30017A687C}" type="presParOf" srcId="{F5504052-2ABC-49A8-96AD-B6B5B3D95F78}" destId="{E4AC495C-989F-4C0C-8AF0-B29FE3C0B8AF}" srcOrd="2" destOrd="0" presId="urn:microsoft.com/office/officeart/2005/8/layout/orgChart1"/>
    <dgm:cxn modelId="{F6176BD3-ED6E-4F59-AECB-57BA95BE93F6}" type="presParOf" srcId="{8FA33CED-583C-4C2B-A52B-99550517CE95}" destId="{792FF838-E857-45B9-AC64-322C62173D14}" srcOrd="2" destOrd="0" presId="urn:microsoft.com/office/officeart/2005/8/layout/orgChart1"/>
    <dgm:cxn modelId="{6134EEC8-7921-40DC-A64A-CC1C5BA4C1FF}" type="presParOf" srcId="{8FA33CED-583C-4C2B-A52B-99550517CE95}" destId="{97EBC598-4DC9-4CD0-BD15-F9DA33756296}" srcOrd="3" destOrd="0" presId="urn:microsoft.com/office/officeart/2005/8/layout/orgChart1"/>
    <dgm:cxn modelId="{04CA1AE0-F1D3-40FA-8516-7265CE3DAAB0}" type="presParOf" srcId="{97EBC598-4DC9-4CD0-BD15-F9DA33756296}" destId="{DF3F577F-1AF4-4141-86A4-4A711B5566DB}" srcOrd="0" destOrd="0" presId="urn:microsoft.com/office/officeart/2005/8/layout/orgChart1"/>
    <dgm:cxn modelId="{1BFAD7DF-9B44-4956-A4C6-051FE1A77B4F}" type="presParOf" srcId="{DF3F577F-1AF4-4141-86A4-4A711B5566DB}" destId="{E5D9D9DD-781D-4423-A323-47AF8E97957F}" srcOrd="0" destOrd="0" presId="urn:microsoft.com/office/officeart/2005/8/layout/orgChart1"/>
    <dgm:cxn modelId="{AB2B0947-0BCC-46E6-AEE9-A46B44022D89}" type="presParOf" srcId="{DF3F577F-1AF4-4141-86A4-4A711B5566DB}" destId="{89A7AC6B-6E2E-40FC-9AB9-306578098D81}" srcOrd="1" destOrd="0" presId="urn:microsoft.com/office/officeart/2005/8/layout/orgChart1"/>
    <dgm:cxn modelId="{011B2B37-F583-4749-B9E2-BC5D39F114BD}" type="presParOf" srcId="{97EBC598-4DC9-4CD0-BD15-F9DA33756296}" destId="{CE2AC20D-D00D-45D3-9CEF-11B4AB1F208A}" srcOrd="1" destOrd="0" presId="urn:microsoft.com/office/officeart/2005/8/layout/orgChart1"/>
    <dgm:cxn modelId="{CCCFBE2B-D922-4C71-A5CE-1F8A7AB5B2FC}" type="presParOf" srcId="{CE2AC20D-D00D-45D3-9CEF-11B4AB1F208A}" destId="{68F5021F-C646-4A80-9C5A-DAAE040A40C1}" srcOrd="0" destOrd="0" presId="urn:microsoft.com/office/officeart/2005/8/layout/orgChart1"/>
    <dgm:cxn modelId="{9F89905A-32EF-4F18-8C1B-33FA47C9E675}" type="presParOf" srcId="{CE2AC20D-D00D-45D3-9CEF-11B4AB1F208A}" destId="{7F61665E-6988-4A06-A990-1752D10EDB96}" srcOrd="1" destOrd="0" presId="urn:microsoft.com/office/officeart/2005/8/layout/orgChart1"/>
    <dgm:cxn modelId="{12C69A6B-865B-468C-9D69-7E9121B7BBEB}" type="presParOf" srcId="{7F61665E-6988-4A06-A990-1752D10EDB96}" destId="{8685DC5B-C444-457F-A344-1A04C14EE765}" srcOrd="0" destOrd="0" presId="urn:microsoft.com/office/officeart/2005/8/layout/orgChart1"/>
    <dgm:cxn modelId="{30AA6060-88E5-4D59-8C37-3305AECF79A7}" type="presParOf" srcId="{8685DC5B-C444-457F-A344-1A04C14EE765}" destId="{312494DE-BFD7-4B0D-A6EC-D751DD52E360}" srcOrd="0" destOrd="0" presId="urn:microsoft.com/office/officeart/2005/8/layout/orgChart1"/>
    <dgm:cxn modelId="{A54D95DC-57D0-45DC-AD91-901900F148A7}" type="presParOf" srcId="{8685DC5B-C444-457F-A344-1A04C14EE765}" destId="{D6734233-C86F-4885-BF91-FD62DE590110}" srcOrd="1" destOrd="0" presId="urn:microsoft.com/office/officeart/2005/8/layout/orgChart1"/>
    <dgm:cxn modelId="{E9629870-6304-4204-A4B7-B18382649022}" type="presParOf" srcId="{7F61665E-6988-4A06-A990-1752D10EDB96}" destId="{7D0EFD05-F54F-495D-BEFC-002B9885463B}" srcOrd="1" destOrd="0" presId="urn:microsoft.com/office/officeart/2005/8/layout/orgChart1"/>
    <dgm:cxn modelId="{8785899A-A927-40D9-8BCC-E1AFBCB6D02F}" type="presParOf" srcId="{7D0EFD05-F54F-495D-BEFC-002B9885463B}" destId="{3BE0DF31-15D6-48F7-A826-838BD97D392F}" srcOrd="0" destOrd="0" presId="urn:microsoft.com/office/officeart/2005/8/layout/orgChart1"/>
    <dgm:cxn modelId="{81EE417B-F3F5-4AE4-8FB1-6B47927DB1A1}" type="presParOf" srcId="{7D0EFD05-F54F-495D-BEFC-002B9885463B}" destId="{CED720FA-EDCC-448C-A3BD-E3C94B5FF678}" srcOrd="1" destOrd="0" presId="urn:microsoft.com/office/officeart/2005/8/layout/orgChart1"/>
    <dgm:cxn modelId="{3F5AAA03-0BC0-4181-B894-794F419FE6C8}" type="presParOf" srcId="{CED720FA-EDCC-448C-A3BD-E3C94B5FF678}" destId="{9F46C818-6568-4379-B715-35BB5942854D}" srcOrd="0" destOrd="0" presId="urn:microsoft.com/office/officeart/2005/8/layout/orgChart1"/>
    <dgm:cxn modelId="{A99632F8-E962-4336-8423-437FFEDAE865}" type="presParOf" srcId="{9F46C818-6568-4379-B715-35BB5942854D}" destId="{F091A116-6158-49EF-B4D9-CA9968B213A1}" srcOrd="0" destOrd="0" presId="urn:microsoft.com/office/officeart/2005/8/layout/orgChart1"/>
    <dgm:cxn modelId="{95F0D7A7-D561-4706-8B43-DEFD36A671A3}" type="presParOf" srcId="{9F46C818-6568-4379-B715-35BB5942854D}" destId="{B83700D4-7415-48F9-BAFA-3B0122C5961E}" srcOrd="1" destOrd="0" presId="urn:microsoft.com/office/officeart/2005/8/layout/orgChart1"/>
    <dgm:cxn modelId="{422B18DE-C217-4800-8B82-3F55AD2A5B7E}" type="presParOf" srcId="{CED720FA-EDCC-448C-A3BD-E3C94B5FF678}" destId="{B9977983-46EC-41FF-B499-28FF9BDB807C}" srcOrd="1" destOrd="0" presId="urn:microsoft.com/office/officeart/2005/8/layout/orgChart1"/>
    <dgm:cxn modelId="{E4DBFD68-FD06-4A7F-AD81-E86C90823406}" type="presParOf" srcId="{CED720FA-EDCC-448C-A3BD-E3C94B5FF678}" destId="{C0F97FBF-76E7-4C8C-86B7-868C3F7999DC}" srcOrd="2" destOrd="0" presId="urn:microsoft.com/office/officeart/2005/8/layout/orgChart1"/>
    <dgm:cxn modelId="{ED4DD8C9-A4C5-426C-A82C-FF30C070C66D}" type="presParOf" srcId="{7D0EFD05-F54F-495D-BEFC-002B9885463B}" destId="{31EBC1BA-7979-4802-AA93-6BC7535F47FF}" srcOrd="2" destOrd="0" presId="urn:microsoft.com/office/officeart/2005/8/layout/orgChart1"/>
    <dgm:cxn modelId="{5AB000FA-E3D8-4C37-924E-2D4972796C80}" type="presParOf" srcId="{7D0EFD05-F54F-495D-BEFC-002B9885463B}" destId="{B279242A-5661-4CCA-A576-5C4CF5CAE890}" srcOrd="3" destOrd="0" presId="urn:microsoft.com/office/officeart/2005/8/layout/orgChart1"/>
    <dgm:cxn modelId="{6A19D64F-4620-4DDC-BBEE-92D45ABE8CD5}" type="presParOf" srcId="{B279242A-5661-4CCA-A576-5C4CF5CAE890}" destId="{2D4F8337-9A98-4DB6-AEF9-AC5ECB4944D4}" srcOrd="0" destOrd="0" presId="urn:microsoft.com/office/officeart/2005/8/layout/orgChart1"/>
    <dgm:cxn modelId="{34C74EE0-7433-4952-BEC9-2907063E5709}" type="presParOf" srcId="{2D4F8337-9A98-4DB6-AEF9-AC5ECB4944D4}" destId="{B8BA97C1-48A1-439B-BD3B-D131B29B78CD}" srcOrd="0" destOrd="0" presId="urn:microsoft.com/office/officeart/2005/8/layout/orgChart1"/>
    <dgm:cxn modelId="{AF5C5457-0EC6-4748-820A-392CDB63B83B}" type="presParOf" srcId="{2D4F8337-9A98-4DB6-AEF9-AC5ECB4944D4}" destId="{1F872292-996E-407A-91FF-C1C6312688B5}" srcOrd="1" destOrd="0" presId="urn:microsoft.com/office/officeart/2005/8/layout/orgChart1"/>
    <dgm:cxn modelId="{29E5D64C-7EA5-4D4E-B356-D19646FE3C07}" type="presParOf" srcId="{B279242A-5661-4CCA-A576-5C4CF5CAE890}" destId="{9EE01853-D0C4-41BE-860E-79B67F96943B}" srcOrd="1" destOrd="0" presId="urn:microsoft.com/office/officeart/2005/8/layout/orgChart1"/>
    <dgm:cxn modelId="{EB829CA8-E9E4-40CA-A08D-A1418FB53A4E}" type="presParOf" srcId="{B279242A-5661-4CCA-A576-5C4CF5CAE890}" destId="{16C62F39-05FA-43CA-80B5-63BB9233FAAE}" srcOrd="2" destOrd="0" presId="urn:microsoft.com/office/officeart/2005/8/layout/orgChart1"/>
    <dgm:cxn modelId="{17DF6548-52A2-480C-A4B1-FA77AE8BE764}" type="presParOf" srcId="{7F61665E-6988-4A06-A990-1752D10EDB96}" destId="{D5939002-8C2E-407C-8E0C-F67FF7160E72}" srcOrd="2" destOrd="0" presId="urn:microsoft.com/office/officeart/2005/8/layout/orgChart1"/>
    <dgm:cxn modelId="{018A3D4E-57A8-428B-90C4-7E37905B0245}" type="presParOf" srcId="{CE2AC20D-D00D-45D3-9CEF-11B4AB1F208A}" destId="{2DCE6C74-4955-4C55-8DCC-81E28D452F3A}" srcOrd="2" destOrd="0" presId="urn:microsoft.com/office/officeart/2005/8/layout/orgChart1"/>
    <dgm:cxn modelId="{D710C8A6-1EA9-402A-8DCF-965DB1D9A509}" type="presParOf" srcId="{CE2AC20D-D00D-45D3-9CEF-11B4AB1F208A}" destId="{693A2672-1D56-4441-9578-F00985069BD4}" srcOrd="3" destOrd="0" presId="urn:microsoft.com/office/officeart/2005/8/layout/orgChart1"/>
    <dgm:cxn modelId="{7E8C7F45-1C8A-4D77-925E-667DDA6F7B62}" type="presParOf" srcId="{693A2672-1D56-4441-9578-F00985069BD4}" destId="{013CDF9E-EE2C-4E56-B959-F47F89E8E1B7}" srcOrd="0" destOrd="0" presId="urn:microsoft.com/office/officeart/2005/8/layout/orgChart1"/>
    <dgm:cxn modelId="{A4B3216E-A0BD-4637-A6A4-A640FEA897A2}" type="presParOf" srcId="{013CDF9E-EE2C-4E56-B959-F47F89E8E1B7}" destId="{56032F73-F17D-4931-AA50-C04033168473}" srcOrd="0" destOrd="0" presId="urn:microsoft.com/office/officeart/2005/8/layout/orgChart1"/>
    <dgm:cxn modelId="{0AB037C9-F8D4-42E9-82C4-ADE4EE1836A0}" type="presParOf" srcId="{013CDF9E-EE2C-4E56-B959-F47F89E8E1B7}" destId="{6B9E137F-117F-438A-87DE-12860F11615A}" srcOrd="1" destOrd="0" presId="urn:microsoft.com/office/officeart/2005/8/layout/orgChart1"/>
    <dgm:cxn modelId="{FEAAFF15-B030-4493-AF78-A454497B9DF4}" type="presParOf" srcId="{693A2672-1D56-4441-9578-F00985069BD4}" destId="{6E456DA4-8BB6-4ECE-9428-E803E89F5D24}" srcOrd="1" destOrd="0" presId="urn:microsoft.com/office/officeart/2005/8/layout/orgChart1"/>
    <dgm:cxn modelId="{4EAD021F-2E58-44D1-961B-04F0EF24A1EF}" type="presParOf" srcId="{6E456DA4-8BB6-4ECE-9428-E803E89F5D24}" destId="{E24950DA-16A4-4035-9891-2CB43240E9BF}" srcOrd="0" destOrd="0" presId="urn:microsoft.com/office/officeart/2005/8/layout/orgChart1"/>
    <dgm:cxn modelId="{F88EB0B2-7D46-4629-AE05-5F1680B9BB53}" type="presParOf" srcId="{6E456DA4-8BB6-4ECE-9428-E803E89F5D24}" destId="{E105F656-9E17-44C6-A436-C1D1E5993C4D}" srcOrd="1" destOrd="0" presId="urn:microsoft.com/office/officeart/2005/8/layout/orgChart1"/>
    <dgm:cxn modelId="{EE6D0471-FABE-405B-96A2-62E9BB539790}" type="presParOf" srcId="{E105F656-9E17-44C6-A436-C1D1E5993C4D}" destId="{3A765CC3-394F-4B57-AE35-166ABFB3556E}" srcOrd="0" destOrd="0" presId="urn:microsoft.com/office/officeart/2005/8/layout/orgChart1"/>
    <dgm:cxn modelId="{67372417-48BA-44D6-954E-7362EFAB63F6}" type="presParOf" srcId="{3A765CC3-394F-4B57-AE35-166ABFB3556E}" destId="{E353DAB3-FE8B-44F1-89D3-43512BE69A6D}" srcOrd="0" destOrd="0" presId="urn:microsoft.com/office/officeart/2005/8/layout/orgChart1"/>
    <dgm:cxn modelId="{5F92D4F8-7B5A-4871-943C-3BCF477F69D4}" type="presParOf" srcId="{3A765CC3-394F-4B57-AE35-166ABFB3556E}" destId="{977C2AF7-FF5F-477F-897A-C0B9C1EC1007}" srcOrd="1" destOrd="0" presId="urn:microsoft.com/office/officeart/2005/8/layout/orgChart1"/>
    <dgm:cxn modelId="{4737D8EC-14B0-40FA-9873-1C4722D078E7}" type="presParOf" srcId="{E105F656-9E17-44C6-A436-C1D1E5993C4D}" destId="{784EE79D-A0C5-49E6-B1F6-84DF8F0062F8}" srcOrd="1" destOrd="0" presId="urn:microsoft.com/office/officeart/2005/8/layout/orgChart1"/>
    <dgm:cxn modelId="{1EC71436-8751-46C5-8B22-6633571401C6}" type="presParOf" srcId="{E105F656-9E17-44C6-A436-C1D1E5993C4D}" destId="{7C4C5F9A-87ED-46BD-ACD8-D07C96464EAB}" srcOrd="2" destOrd="0" presId="urn:microsoft.com/office/officeart/2005/8/layout/orgChart1"/>
    <dgm:cxn modelId="{E99BFE6A-B761-41D1-A06B-3DB625F22D9B}" type="presParOf" srcId="{693A2672-1D56-4441-9578-F00985069BD4}" destId="{F5A49974-4160-4D90-B71E-2492FA7FC81F}" srcOrd="2" destOrd="0" presId="urn:microsoft.com/office/officeart/2005/8/layout/orgChart1"/>
    <dgm:cxn modelId="{92483E4C-D72D-4FF6-A7EA-71890A8919A4}" type="presParOf" srcId="{97EBC598-4DC9-4CD0-BD15-F9DA33756296}" destId="{B3563A5B-BFC0-49D2-8131-4AC777AD6A7B}" srcOrd="2" destOrd="0" presId="urn:microsoft.com/office/officeart/2005/8/layout/orgChart1"/>
    <dgm:cxn modelId="{A95E56DD-6A96-4440-B9FD-032E8DC827DB}" type="presParOf" srcId="{B985A208-287B-4221-9D87-E6553EC1C982}" destId="{9484826E-4D12-427C-AD82-DE099AEBC2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A0AF9-6940-4DB3-966B-A8CA1F8CEC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93C5D0B4-3E76-4FFD-976B-F0F8C9A6F1A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Financial markets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E232BAB5-6351-44CD-8DD7-0284F9165244}" type="parTrans" cxnId="{9A5A8F45-9CF5-47A3-891D-D985299C9521}">
      <dgm:prSet/>
      <dgm:spPr/>
      <dgm:t>
        <a:bodyPr/>
        <a:lstStyle/>
        <a:p>
          <a:endParaRPr lang="en-US"/>
        </a:p>
      </dgm:t>
    </dgm:pt>
    <dgm:pt modelId="{2A1ADD72-4970-49B3-BBA1-4266F1228B74}" type="sibTrans" cxnId="{9A5A8F45-9CF5-47A3-891D-D985299C9521}">
      <dgm:prSet/>
      <dgm:spPr/>
      <dgm:t>
        <a:bodyPr/>
        <a:lstStyle/>
        <a:p>
          <a:endParaRPr lang="en-US"/>
        </a:p>
      </dgm:t>
    </dgm:pt>
    <dgm:pt modelId="{9DCB2B31-3FE4-4F89-8579-B4767B46C5D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Primary markets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Secondary markets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C9FDC38-5C22-45A5-8AC8-2BB2BA0B0AF8}" type="parTrans" cxnId="{E72E872F-BB53-45D1-B208-35CC1ADC5F18}">
      <dgm:prSet/>
      <dgm:spPr/>
      <dgm:t>
        <a:bodyPr/>
        <a:lstStyle/>
        <a:p>
          <a:endParaRPr lang="en-US"/>
        </a:p>
      </dgm:t>
    </dgm:pt>
    <dgm:pt modelId="{9B06F4A5-28EF-4E84-BAA1-F8019D3C7679}" type="sibTrans" cxnId="{E72E872F-BB53-45D1-B208-35CC1ADC5F18}">
      <dgm:prSet/>
      <dgm:spPr/>
      <dgm:t>
        <a:bodyPr/>
        <a:lstStyle/>
        <a:p>
          <a:endParaRPr lang="en-US"/>
        </a:p>
      </dgm:t>
    </dgm:pt>
    <dgm:pt modelId="{A1803D4F-E55B-4759-9DF9-388106BE8C9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Money market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Capital market</a:t>
          </a: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0B7D28BC-FD96-4A70-A9F6-7DDAE8867B47}" type="parTrans" cxnId="{EAD3706A-917B-498B-82A5-63DE46599264}">
      <dgm:prSet/>
      <dgm:spPr/>
      <dgm:t>
        <a:bodyPr/>
        <a:lstStyle/>
        <a:p>
          <a:endParaRPr lang="en-US"/>
        </a:p>
      </dgm:t>
    </dgm:pt>
    <dgm:pt modelId="{82FDA986-E865-4292-8D46-368F06F2943D}" type="sibTrans" cxnId="{EAD3706A-917B-498B-82A5-63DE46599264}">
      <dgm:prSet/>
      <dgm:spPr/>
      <dgm:t>
        <a:bodyPr/>
        <a:lstStyle/>
        <a:p>
          <a:endParaRPr lang="en-US"/>
        </a:p>
      </dgm:t>
    </dgm:pt>
    <dgm:pt modelId="{EA88A4A4-A177-46B5-953C-E7330A77686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Organized exchanges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Over-the-counter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5B5F569-AD8F-411E-A12F-1DB14EBBA2B3}" type="parTrans" cxnId="{ADCD3986-AF0E-41D0-8538-B0E923B983E6}">
      <dgm:prSet/>
      <dgm:spPr/>
      <dgm:t>
        <a:bodyPr/>
        <a:lstStyle/>
        <a:p>
          <a:endParaRPr lang="en-US"/>
        </a:p>
      </dgm:t>
    </dgm:pt>
    <dgm:pt modelId="{CFD96B11-56A9-453C-BD9D-D39683E4E6FC}" type="sibTrans" cxnId="{ADCD3986-AF0E-41D0-8538-B0E923B983E6}">
      <dgm:prSet/>
      <dgm:spPr/>
      <dgm:t>
        <a:bodyPr/>
        <a:lstStyle/>
        <a:p>
          <a:endParaRPr lang="en-US"/>
        </a:p>
      </dgm:t>
    </dgm:pt>
    <dgm:pt modelId="{150451FD-E3F5-43DD-823A-66636265188A}" type="pres">
      <dgm:prSet presAssocID="{1B6A0AF9-6940-4DB3-966B-A8CA1F8CEC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77815F-6DAA-4F01-8843-146E0941B85C}" type="pres">
      <dgm:prSet presAssocID="{93C5D0B4-3E76-4FFD-976B-F0F8C9A6F1AF}" presName="hierRoot1" presStyleCnt="0">
        <dgm:presLayoutVars>
          <dgm:hierBranch/>
        </dgm:presLayoutVars>
      </dgm:prSet>
      <dgm:spPr/>
    </dgm:pt>
    <dgm:pt modelId="{CAF86F3D-3B15-408E-BEA3-0C0481B8F6DE}" type="pres">
      <dgm:prSet presAssocID="{93C5D0B4-3E76-4FFD-976B-F0F8C9A6F1AF}" presName="rootComposite1" presStyleCnt="0"/>
      <dgm:spPr/>
    </dgm:pt>
    <dgm:pt modelId="{E68CE270-124B-4465-A2A8-7CE275784B5F}" type="pres">
      <dgm:prSet presAssocID="{93C5D0B4-3E76-4FFD-976B-F0F8C9A6F1AF}" presName="rootText1" presStyleLbl="node0" presStyleIdx="0" presStyleCnt="1">
        <dgm:presLayoutVars>
          <dgm:chPref val="3"/>
        </dgm:presLayoutVars>
      </dgm:prSet>
      <dgm:spPr/>
    </dgm:pt>
    <dgm:pt modelId="{B19B8CA3-A320-4DEC-8F31-505DB08951EE}" type="pres">
      <dgm:prSet presAssocID="{93C5D0B4-3E76-4FFD-976B-F0F8C9A6F1AF}" presName="rootConnector1" presStyleLbl="node1" presStyleIdx="0" presStyleCnt="0"/>
      <dgm:spPr/>
    </dgm:pt>
    <dgm:pt modelId="{E3A5A088-2D74-4733-AF5F-4C162C4AF293}" type="pres">
      <dgm:prSet presAssocID="{93C5D0B4-3E76-4FFD-976B-F0F8C9A6F1AF}" presName="hierChild2" presStyleCnt="0"/>
      <dgm:spPr/>
    </dgm:pt>
    <dgm:pt modelId="{92B36F38-4C7F-4087-99B0-6C9C40B0CF76}" type="pres">
      <dgm:prSet presAssocID="{3C9FDC38-5C22-45A5-8AC8-2BB2BA0B0AF8}" presName="Name35" presStyleLbl="parChTrans1D2" presStyleIdx="0" presStyleCnt="3"/>
      <dgm:spPr/>
    </dgm:pt>
    <dgm:pt modelId="{66C95DE5-BB02-4E7E-9A05-D68965CC7E1B}" type="pres">
      <dgm:prSet presAssocID="{9DCB2B31-3FE4-4F89-8579-B4767B46C5D2}" presName="hierRoot2" presStyleCnt="0">
        <dgm:presLayoutVars>
          <dgm:hierBranch/>
        </dgm:presLayoutVars>
      </dgm:prSet>
      <dgm:spPr/>
    </dgm:pt>
    <dgm:pt modelId="{45F4B262-4937-4603-BE2F-65780A44FA3D}" type="pres">
      <dgm:prSet presAssocID="{9DCB2B31-3FE4-4F89-8579-B4767B46C5D2}" presName="rootComposite" presStyleCnt="0"/>
      <dgm:spPr/>
    </dgm:pt>
    <dgm:pt modelId="{11FC698A-3179-4200-AEB5-61ECD0B6A9B6}" type="pres">
      <dgm:prSet presAssocID="{9DCB2B31-3FE4-4F89-8579-B4767B46C5D2}" presName="rootText" presStyleLbl="node2" presStyleIdx="0" presStyleCnt="3">
        <dgm:presLayoutVars>
          <dgm:chPref val="3"/>
        </dgm:presLayoutVars>
      </dgm:prSet>
      <dgm:spPr/>
    </dgm:pt>
    <dgm:pt modelId="{5AAC377E-BDE2-411C-8C96-13F2BFE4F727}" type="pres">
      <dgm:prSet presAssocID="{9DCB2B31-3FE4-4F89-8579-B4767B46C5D2}" presName="rootConnector" presStyleLbl="node2" presStyleIdx="0" presStyleCnt="3"/>
      <dgm:spPr/>
    </dgm:pt>
    <dgm:pt modelId="{A4815937-DF35-47FC-9D60-AE4AFA6DD9EC}" type="pres">
      <dgm:prSet presAssocID="{9DCB2B31-3FE4-4F89-8579-B4767B46C5D2}" presName="hierChild4" presStyleCnt="0"/>
      <dgm:spPr/>
    </dgm:pt>
    <dgm:pt modelId="{90ABF1E3-2A3A-4C25-8B43-A3976A30583F}" type="pres">
      <dgm:prSet presAssocID="{9DCB2B31-3FE4-4F89-8579-B4767B46C5D2}" presName="hierChild5" presStyleCnt="0"/>
      <dgm:spPr/>
    </dgm:pt>
    <dgm:pt modelId="{D922D346-6583-44B9-8344-CBBA4B1E08DA}" type="pres">
      <dgm:prSet presAssocID="{0B7D28BC-FD96-4A70-A9F6-7DDAE8867B47}" presName="Name35" presStyleLbl="parChTrans1D2" presStyleIdx="1" presStyleCnt="3"/>
      <dgm:spPr/>
    </dgm:pt>
    <dgm:pt modelId="{D8B75829-A00D-4050-AF4C-2A56213EE28A}" type="pres">
      <dgm:prSet presAssocID="{A1803D4F-E55B-4759-9DF9-388106BE8C96}" presName="hierRoot2" presStyleCnt="0">
        <dgm:presLayoutVars>
          <dgm:hierBranch/>
        </dgm:presLayoutVars>
      </dgm:prSet>
      <dgm:spPr/>
    </dgm:pt>
    <dgm:pt modelId="{97D3A68B-207C-4016-BEBD-09EC93B1C2BE}" type="pres">
      <dgm:prSet presAssocID="{A1803D4F-E55B-4759-9DF9-388106BE8C96}" presName="rootComposite" presStyleCnt="0"/>
      <dgm:spPr/>
    </dgm:pt>
    <dgm:pt modelId="{5D18BBCD-AD12-47D8-A196-4025CEC47CB5}" type="pres">
      <dgm:prSet presAssocID="{A1803D4F-E55B-4759-9DF9-388106BE8C96}" presName="rootText" presStyleLbl="node2" presStyleIdx="1" presStyleCnt="3">
        <dgm:presLayoutVars>
          <dgm:chPref val="3"/>
        </dgm:presLayoutVars>
      </dgm:prSet>
      <dgm:spPr/>
    </dgm:pt>
    <dgm:pt modelId="{674DAE56-3484-496C-BF59-34A815FAB830}" type="pres">
      <dgm:prSet presAssocID="{A1803D4F-E55B-4759-9DF9-388106BE8C96}" presName="rootConnector" presStyleLbl="node2" presStyleIdx="1" presStyleCnt="3"/>
      <dgm:spPr/>
    </dgm:pt>
    <dgm:pt modelId="{E65F6018-DCAA-46F4-A7A7-98E20913A49E}" type="pres">
      <dgm:prSet presAssocID="{A1803D4F-E55B-4759-9DF9-388106BE8C96}" presName="hierChild4" presStyleCnt="0"/>
      <dgm:spPr/>
    </dgm:pt>
    <dgm:pt modelId="{346DC76A-BE36-40D0-BC00-78436A804671}" type="pres">
      <dgm:prSet presAssocID="{A1803D4F-E55B-4759-9DF9-388106BE8C96}" presName="hierChild5" presStyleCnt="0"/>
      <dgm:spPr/>
    </dgm:pt>
    <dgm:pt modelId="{49CE926F-88DE-4B77-8021-2D1109AE40F2}" type="pres">
      <dgm:prSet presAssocID="{95B5F569-AD8F-411E-A12F-1DB14EBBA2B3}" presName="Name35" presStyleLbl="parChTrans1D2" presStyleIdx="2" presStyleCnt="3"/>
      <dgm:spPr/>
    </dgm:pt>
    <dgm:pt modelId="{5A0E65D3-2884-4E04-8B9B-EC37392C521D}" type="pres">
      <dgm:prSet presAssocID="{EA88A4A4-A177-46B5-953C-E7330A776865}" presName="hierRoot2" presStyleCnt="0">
        <dgm:presLayoutVars>
          <dgm:hierBranch/>
        </dgm:presLayoutVars>
      </dgm:prSet>
      <dgm:spPr/>
    </dgm:pt>
    <dgm:pt modelId="{ED3C0ED1-EA02-44C8-871D-2EA353569F41}" type="pres">
      <dgm:prSet presAssocID="{EA88A4A4-A177-46B5-953C-E7330A776865}" presName="rootComposite" presStyleCnt="0"/>
      <dgm:spPr/>
    </dgm:pt>
    <dgm:pt modelId="{BA787011-B0CA-46D5-AE1C-5439819CB4B3}" type="pres">
      <dgm:prSet presAssocID="{EA88A4A4-A177-46B5-953C-E7330A776865}" presName="rootText" presStyleLbl="node2" presStyleIdx="2" presStyleCnt="3">
        <dgm:presLayoutVars>
          <dgm:chPref val="3"/>
        </dgm:presLayoutVars>
      </dgm:prSet>
      <dgm:spPr/>
    </dgm:pt>
    <dgm:pt modelId="{5A824431-63B8-4CF8-9455-166AD9C289F8}" type="pres">
      <dgm:prSet presAssocID="{EA88A4A4-A177-46B5-953C-E7330A776865}" presName="rootConnector" presStyleLbl="node2" presStyleIdx="2" presStyleCnt="3"/>
      <dgm:spPr/>
    </dgm:pt>
    <dgm:pt modelId="{B369A967-20DF-42A4-B4A5-4C31E7CBA028}" type="pres">
      <dgm:prSet presAssocID="{EA88A4A4-A177-46B5-953C-E7330A776865}" presName="hierChild4" presStyleCnt="0"/>
      <dgm:spPr/>
    </dgm:pt>
    <dgm:pt modelId="{1CB54D20-A1C7-4725-B0C1-054C4DF1255B}" type="pres">
      <dgm:prSet presAssocID="{EA88A4A4-A177-46B5-953C-E7330A776865}" presName="hierChild5" presStyleCnt="0"/>
      <dgm:spPr/>
    </dgm:pt>
    <dgm:pt modelId="{C5A503EC-DD55-4FAF-A50B-E9308F77DF0A}" type="pres">
      <dgm:prSet presAssocID="{93C5D0B4-3E76-4FFD-976B-F0F8C9A6F1AF}" presName="hierChild3" presStyleCnt="0"/>
      <dgm:spPr/>
    </dgm:pt>
  </dgm:ptLst>
  <dgm:cxnLst>
    <dgm:cxn modelId="{E72E872F-BB53-45D1-B208-35CC1ADC5F18}" srcId="{93C5D0B4-3E76-4FFD-976B-F0F8C9A6F1AF}" destId="{9DCB2B31-3FE4-4F89-8579-B4767B46C5D2}" srcOrd="0" destOrd="0" parTransId="{3C9FDC38-5C22-45A5-8AC8-2BB2BA0B0AF8}" sibTransId="{9B06F4A5-28EF-4E84-BAA1-F8019D3C7679}"/>
    <dgm:cxn modelId="{9A5A8F45-9CF5-47A3-891D-D985299C9521}" srcId="{1B6A0AF9-6940-4DB3-966B-A8CA1F8CEC55}" destId="{93C5D0B4-3E76-4FFD-976B-F0F8C9A6F1AF}" srcOrd="0" destOrd="0" parTransId="{E232BAB5-6351-44CD-8DD7-0284F9165244}" sibTransId="{2A1ADD72-4970-49B3-BBA1-4266F1228B74}"/>
    <dgm:cxn modelId="{BE731868-46F6-4A72-839B-D545401EC546}" type="presOf" srcId="{A1803D4F-E55B-4759-9DF9-388106BE8C96}" destId="{5D18BBCD-AD12-47D8-A196-4025CEC47CB5}" srcOrd="0" destOrd="0" presId="urn:microsoft.com/office/officeart/2005/8/layout/orgChart1"/>
    <dgm:cxn modelId="{EAD3706A-917B-498B-82A5-63DE46599264}" srcId="{93C5D0B4-3E76-4FFD-976B-F0F8C9A6F1AF}" destId="{A1803D4F-E55B-4759-9DF9-388106BE8C96}" srcOrd="1" destOrd="0" parTransId="{0B7D28BC-FD96-4A70-A9F6-7DDAE8867B47}" sibTransId="{82FDA986-E865-4292-8D46-368F06F2943D}"/>
    <dgm:cxn modelId="{91235F6C-434C-41AE-AF23-276D66B88ABB}" type="presOf" srcId="{0B7D28BC-FD96-4A70-A9F6-7DDAE8867B47}" destId="{D922D346-6583-44B9-8344-CBBA4B1E08DA}" srcOrd="0" destOrd="0" presId="urn:microsoft.com/office/officeart/2005/8/layout/orgChart1"/>
    <dgm:cxn modelId="{C6734175-0CED-48C1-99AE-E4B6C59A4A01}" type="presOf" srcId="{3C9FDC38-5C22-45A5-8AC8-2BB2BA0B0AF8}" destId="{92B36F38-4C7F-4087-99B0-6C9C40B0CF76}" srcOrd="0" destOrd="0" presId="urn:microsoft.com/office/officeart/2005/8/layout/orgChart1"/>
    <dgm:cxn modelId="{AF60DD79-854C-46F8-B518-FF04028B3D7F}" type="presOf" srcId="{95B5F569-AD8F-411E-A12F-1DB14EBBA2B3}" destId="{49CE926F-88DE-4B77-8021-2D1109AE40F2}" srcOrd="0" destOrd="0" presId="urn:microsoft.com/office/officeart/2005/8/layout/orgChart1"/>
    <dgm:cxn modelId="{ADCD3986-AF0E-41D0-8538-B0E923B983E6}" srcId="{93C5D0B4-3E76-4FFD-976B-F0F8C9A6F1AF}" destId="{EA88A4A4-A177-46B5-953C-E7330A776865}" srcOrd="2" destOrd="0" parTransId="{95B5F569-AD8F-411E-A12F-1DB14EBBA2B3}" sibTransId="{CFD96B11-56A9-453C-BD9D-D39683E4E6FC}"/>
    <dgm:cxn modelId="{E6877D8E-C070-482E-8427-0AFF62E9B3E4}" type="presOf" srcId="{9DCB2B31-3FE4-4F89-8579-B4767B46C5D2}" destId="{5AAC377E-BDE2-411C-8C96-13F2BFE4F727}" srcOrd="1" destOrd="0" presId="urn:microsoft.com/office/officeart/2005/8/layout/orgChart1"/>
    <dgm:cxn modelId="{4E17C0A7-F34C-44FF-BB3C-04337C61D468}" type="presOf" srcId="{1B6A0AF9-6940-4DB3-966B-A8CA1F8CEC55}" destId="{150451FD-E3F5-43DD-823A-66636265188A}" srcOrd="0" destOrd="0" presId="urn:microsoft.com/office/officeart/2005/8/layout/orgChart1"/>
    <dgm:cxn modelId="{1CE840C0-FB54-4B8A-B5D6-22B5BD2FC936}" type="presOf" srcId="{9DCB2B31-3FE4-4F89-8579-B4767B46C5D2}" destId="{11FC698A-3179-4200-AEB5-61ECD0B6A9B6}" srcOrd="0" destOrd="0" presId="urn:microsoft.com/office/officeart/2005/8/layout/orgChart1"/>
    <dgm:cxn modelId="{91084CD1-033E-493E-A88C-8BB130C10B8B}" type="presOf" srcId="{93C5D0B4-3E76-4FFD-976B-F0F8C9A6F1AF}" destId="{B19B8CA3-A320-4DEC-8F31-505DB08951EE}" srcOrd="1" destOrd="0" presId="urn:microsoft.com/office/officeart/2005/8/layout/orgChart1"/>
    <dgm:cxn modelId="{30C17FD8-2017-43D8-9887-7913461A79CE}" type="presOf" srcId="{EA88A4A4-A177-46B5-953C-E7330A776865}" destId="{5A824431-63B8-4CF8-9455-166AD9C289F8}" srcOrd="1" destOrd="0" presId="urn:microsoft.com/office/officeart/2005/8/layout/orgChart1"/>
    <dgm:cxn modelId="{DBED14E8-325F-41C3-AED3-19337B411921}" type="presOf" srcId="{EA88A4A4-A177-46B5-953C-E7330A776865}" destId="{BA787011-B0CA-46D5-AE1C-5439819CB4B3}" srcOrd="0" destOrd="0" presId="urn:microsoft.com/office/officeart/2005/8/layout/orgChart1"/>
    <dgm:cxn modelId="{9EF1F8E8-947D-464A-84B4-CD9F5AB770E4}" type="presOf" srcId="{A1803D4F-E55B-4759-9DF9-388106BE8C96}" destId="{674DAE56-3484-496C-BF59-34A815FAB830}" srcOrd="1" destOrd="0" presId="urn:microsoft.com/office/officeart/2005/8/layout/orgChart1"/>
    <dgm:cxn modelId="{1033E8F7-1B76-4919-9AD5-9A62871AFE19}" type="presOf" srcId="{93C5D0B4-3E76-4FFD-976B-F0F8C9A6F1AF}" destId="{E68CE270-124B-4465-A2A8-7CE275784B5F}" srcOrd="0" destOrd="0" presId="urn:microsoft.com/office/officeart/2005/8/layout/orgChart1"/>
    <dgm:cxn modelId="{71FBF328-934F-4EB9-9FB6-D79A166809DD}" type="presParOf" srcId="{150451FD-E3F5-43DD-823A-66636265188A}" destId="{B577815F-6DAA-4F01-8843-146E0941B85C}" srcOrd="0" destOrd="0" presId="urn:microsoft.com/office/officeart/2005/8/layout/orgChart1"/>
    <dgm:cxn modelId="{C6990C35-69C7-41C9-B3D2-D6CEF492C922}" type="presParOf" srcId="{B577815F-6DAA-4F01-8843-146E0941B85C}" destId="{CAF86F3D-3B15-408E-BEA3-0C0481B8F6DE}" srcOrd="0" destOrd="0" presId="urn:microsoft.com/office/officeart/2005/8/layout/orgChart1"/>
    <dgm:cxn modelId="{86F167EE-535E-4910-ABBB-871484FE26DF}" type="presParOf" srcId="{CAF86F3D-3B15-408E-BEA3-0C0481B8F6DE}" destId="{E68CE270-124B-4465-A2A8-7CE275784B5F}" srcOrd="0" destOrd="0" presId="urn:microsoft.com/office/officeart/2005/8/layout/orgChart1"/>
    <dgm:cxn modelId="{88A8F1A4-A727-4D70-9830-6BAE2A10E0DA}" type="presParOf" srcId="{CAF86F3D-3B15-408E-BEA3-0C0481B8F6DE}" destId="{B19B8CA3-A320-4DEC-8F31-505DB08951EE}" srcOrd="1" destOrd="0" presId="urn:microsoft.com/office/officeart/2005/8/layout/orgChart1"/>
    <dgm:cxn modelId="{ECA4AF95-3EEB-4076-AA3F-B05EC960ECCD}" type="presParOf" srcId="{B577815F-6DAA-4F01-8843-146E0941B85C}" destId="{E3A5A088-2D74-4733-AF5F-4C162C4AF293}" srcOrd="1" destOrd="0" presId="urn:microsoft.com/office/officeart/2005/8/layout/orgChart1"/>
    <dgm:cxn modelId="{DFDC4480-0488-4445-9B9F-EC258B36C4B8}" type="presParOf" srcId="{E3A5A088-2D74-4733-AF5F-4C162C4AF293}" destId="{92B36F38-4C7F-4087-99B0-6C9C40B0CF76}" srcOrd="0" destOrd="0" presId="urn:microsoft.com/office/officeart/2005/8/layout/orgChart1"/>
    <dgm:cxn modelId="{8C6E468E-536E-46C4-A3AC-A7DD0CA42C9D}" type="presParOf" srcId="{E3A5A088-2D74-4733-AF5F-4C162C4AF293}" destId="{66C95DE5-BB02-4E7E-9A05-D68965CC7E1B}" srcOrd="1" destOrd="0" presId="urn:microsoft.com/office/officeart/2005/8/layout/orgChart1"/>
    <dgm:cxn modelId="{0FBE6F11-EB1A-4ED3-A60C-40B966B6BD75}" type="presParOf" srcId="{66C95DE5-BB02-4E7E-9A05-D68965CC7E1B}" destId="{45F4B262-4937-4603-BE2F-65780A44FA3D}" srcOrd="0" destOrd="0" presId="urn:microsoft.com/office/officeart/2005/8/layout/orgChart1"/>
    <dgm:cxn modelId="{F86F3944-0674-48BA-A918-55FEA6F4F924}" type="presParOf" srcId="{45F4B262-4937-4603-BE2F-65780A44FA3D}" destId="{11FC698A-3179-4200-AEB5-61ECD0B6A9B6}" srcOrd="0" destOrd="0" presId="urn:microsoft.com/office/officeart/2005/8/layout/orgChart1"/>
    <dgm:cxn modelId="{28AADBC7-7D37-4FEC-A9E0-312F64FD7166}" type="presParOf" srcId="{45F4B262-4937-4603-BE2F-65780A44FA3D}" destId="{5AAC377E-BDE2-411C-8C96-13F2BFE4F727}" srcOrd="1" destOrd="0" presId="urn:microsoft.com/office/officeart/2005/8/layout/orgChart1"/>
    <dgm:cxn modelId="{CE7FF853-81D4-4E64-860D-1824E97C19B2}" type="presParOf" srcId="{66C95DE5-BB02-4E7E-9A05-D68965CC7E1B}" destId="{A4815937-DF35-47FC-9D60-AE4AFA6DD9EC}" srcOrd="1" destOrd="0" presId="urn:microsoft.com/office/officeart/2005/8/layout/orgChart1"/>
    <dgm:cxn modelId="{DE4CFA1C-E4DE-46BA-AB47-42986D29357F}" type="presParOf" srcId="{66C95DE5-BB02-4E7E-9A05-D68965CC7E1B}" destId="{90ABF1E3-2A3A-4C25-8B43-A3976A30583F}" srcOrd="2" destOrd="0" presId="urn:microsoft.com/office/officeart/2005/8/layout/orgChart1"/>
    <dgm:cxn modelId="{CB15D269-17C7-4CFE-A77A-0B7CAC12F183}" type="presParOf" srcId="{E3A5A088-2D74-4733-AF5F-4C162C4AF293}" destId="{D922D346-6583-44B9-8344-CBBA4B1E08DA}" srcOrd="2" destOrd="0" presId="urn:microsoft.com/office/officeart/2005/8/layout/orgChart1"/>
    <dgm:cxn modelId="{CAAE050E-6E5A-41A7-B2B3-59FCBE24C684}" type="presParOf" srcId="{E3A5A088-2D74-4733-AF5F-4C162C4AF293}" destId="{D8B75829-A00D-4050-AF4C-2A56213EE28A}" srcOrd="3" destOrd="0" presId="urn:microsoft.com/office/officeart/2005/8/layout/orgChart1"/>
    <dgm:cxn modelId="{53191BAC-6DAA-49AB-BFF7-1B38A57511E4}" type="presParOf" srcId="{D8B75829-A00D-4050-AF4C-2A56213EE28A}" destId="{97D3A68B-207C-4016-BEBD-09EC93B1C2BE}" srcOrd="0" destOrd="0" presId="urn:microsoft.com/office/officeart/2005/8/layout/orgChart1"/>
    <dgm:cxn modelId="{3FD9B93D-262B-45B2-807B-28DB41E60F7A}" type="presParOf" srcId="{97D3A68B-207C-4016-BEBD-09EC93B1C2BE}" destId="{5D18BBCD-AD12-47D8-A196-4025CEC47CB5}" srcOrd="0" destOrd="0" presId="urn:microsoft.com/office/officeart/2005/8/layout/orgChart1"/>
    <dgm:cxn modelId="{DE6F52CF-4191-45E0-96CC-122F64118868}" type="presParOf" srcId="{97D3A68B-207C-4016-BEBD-09EC93B1C2BE}" destId="{674DAE56-3484-496C-BF59-34A815FAB830}" srcOrd="1" destOrd="0" presId="urn:microsoft.com/office/officeart/2005/8/layout/orgChart1"/>
    <dgm:cxn modelId="{A3D0C5C9-CC4B-40D7-8138-623B95DCDA1A}" type="presParOf" srcId="{D8B75829-A00D-4050-AF4C-2A56213EE28A}" destId="{E65F6018-DCAA-46F4-A7A7-98E20913A49E}" srcOrd="1" destOrd="0" presId="urn:microsoft.com/office/officeart/2005/8/layout/orgChart1"/>
    <dgm:cxn modelId="{4DA996A7-71C0-476B-81AF-3D3BA795F1F5}" type="presParOf" srcId="{D8B75829-A00D-4050-AF4C-2A56213EE28A}" destId="{346DC76A-BE36-40D0-BC00-78436A804671}" srcOrd="2" destOrd="0" presId="urn:microsoft.com/office/officeart/2005/8/layout/orgChart1"/>
    <dgm:cxn modelId="{186EB0E5-4CBF-4379-8D16-00B7FA447322}" type="presParOf" srcId="{E3A5A088-2D74-4733-AF5F-4C162C4AF293}" destId="{49CE926F-88DE-4B77-8021-2D1109AE40F2}" srcOrd="4" destOrd="0" presId="urn:microsoft.com/office/officeart/2005/8/layout/orgChart1"/>
    <dgm:cxn modelId="{7C508166-98D2-44D7-A97F-09F12A529E41}" type="presParOf" srcId="{E3A5A088-2D74-4733-AF5F-4C162C4AF293}" destId="{5A0E65D3-2884-4E04-8B9B-EC37392C521D}" srcOrd="5" destOrd="0" presId="urn:microsoft.com/office/officeart/2005/8/layout/orgChart1"/>
    <dgm:cxn modelId="{A03E0B08-4451-4C24-8171-EFCB72A8C5EA}" type="presParOf" srcId="{5A0E65D3-2884-4E04-8B9B-EC37392C521D}" destId="{ED3C0ED1-EA02-44C8-871D-2EA353569F41}" srcOrd="0" destOrd="0" presId="urn:microsoft.com/office/officeart/2005/8/layout/orgChart1"/>
    <dgm:cxn modelId="{4220C39B-4FEF-4BF4-98AD-7E30B6FBAC8B}" type="presParOf" srcId="{ED3C0ED1-EA02-44C8-871D-2EA353569F41}" destId="{BA787011-B0CA-46D5-AE1C-5439819CB4B3}" srcOrd="0" destOrd="0" presId="urn:microsoft.com/office/officeart/2005/8/layout/orgChart1"/>
    <dgm:cxn modelId="{51B02878-41C4-4AA7-A6C4-ABDAFAFE97F8}" type="presParOf" srcId="{ED3C0ED1-EA02-44C8-871D-2EA353569F41}" destId="{5A824431-63B8-4CF8-9455-166AD9C289F8}" srcOrd="1" destOrd="0" presId="urn:microsoft.com/office/officeart/2005/8/layout/orgChart1"/>
    <dgm:cxn modelId="{5151A843-384E-4DEC-AB6C-E1527C863DA6}" type="presParOf" srcId="{5A0E65D3-2884-4E04-8B9B-EC37392C521D}" destId="{B369A967-20DF-42A4-B4A5-4C31E7CBA028}" srcOrd="1" destOrd="0" presId="urn:microsoft.com/office/officeart/2005/8/layout/orgChart1"/>
    <dgm:cxn modelId="{C5C15281-404E-4651-B83C-CDCE02F00C9B}" type="presParOf" srcId="{5A0E65D3-2884-4E04-8B9B-EC37392C521D}" destId="{1CB54D20-A1C7-4725-B0C1-054C4DF1255B}" srcOrd="2" destOrd="0" presId="urn:microsoft.com/office/officeart/2005/8/layout/orgChart1"/>
    <dgm:cxn modelId="{A8834A3E-52A5-491B-B1F1-69E6D19A4FD7}" type="presParOf" srcId="{B577815F-6DAA-4F01-8843-146E0941B85C}" destId="{C5A503EC-DD55-4FAF-A50B-E9308F77DF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1CA1-A304-411B-8F62-520830A1DDE0}">
      <dsp:nvSpPr>
        <dsp:cNvPr id="0" name=""/>
        <dsp:cNvSpPr/>
      </dsp:nvSpPr>
      <dsp:spPr>
        <a:xfrm>
          <a:off x="39" y="20150"/>
          <a:ext cx="377435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Macroeconomic Factors </a:t>
          </a:r>
        </a:p>
      </dsp:txBody>
      <dsp:txXfrm>
        <a:off x="39" y="20150"/>
        <a:ext cx="3774355" cy="489600"/>
      </dsp:txXfrm>
    </dsp:sp>
    <dsp:sp modelId="{485D4A04-EC6D-4E01-9C74-01585920E3C5}">
      <dsp:nvSpPr>
        <dsp:cNvPr id="0" name=""/>
        <dsp:cNvSpPr/>
      </dsp:nvSpPr>
      <dsp:spPr>
        <a:xfrm>
          <a:off x="39" y="509750"/>
          <a:ext cx="3774355" cy="3919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Growth rate of the economy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Domestic savings rate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Role of the government in economic affairs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Tax environment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Nature of external economic relationships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Availability of fund to the corporate sector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Rate of inflation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The real rate of interest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risk premium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Terms to raise finances</a:t>
          </a:r>
        </a:p>
      </dsp:txBody>
      <dsp:txXfrm>
        <a:off x="39" y="509750"/>
        <a:ext cx="3774355" cy="3919860"/>
      </dsp:txXfrm>
    </dsp:sp>
    <dsp:sp modelId="{51B1A532-1BC1-42A7-B676-2002F1773A40}">
      <dsp:nvSpPr>
        <dsp:cNvPr id="0" name=""/>
        <dsp:cNvSpPr/>
      </dsp:nvSpPr>
      <dsp:spPr>
        <a:xfrm>
          <a:off x="4302804" y="20150"/>
          <a:ext cx="377435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Microeconomic Theories</a:t>
          </a:r>
        </a:p>
      </dsp:txBody>
      <dsp:txXfrm>
        <a:off x="4302804" y="20150"/>
        <a:ext cx="3774355" cy="489600"/>
      </dsp:txXfrm>
    </dsp:sp>
    <dsp:sp modelId="{3E011AF1-DE05-4DD9-99BE-5C5AD1C7EC39}">
      <dsp:nvSpPr>
        <dsp:cNvPr id="0" name=""/>
        <dsp:cNvSpPr/>
      </dsp:nvSpPr>
      <dsp:spPr>
        <a:xfrm>
          <a:off x="4302804" y="509750"/>
          <a:ext cx="3774355" cy="3919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Principles of managerial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Demand-supply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Production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Cost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structures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Pricing polices,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Marginal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Elasticity of demand of products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>
        <a:off x="4302804" y="509750"/>
        <a:ext cx="3774355" cy="3919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950DA-16A4-4035-9891-2CB43240E9BF}">
      <dsp:nvSpPr>
        <dsp:cNvPr id="0" name=""/>
        <dsp:cNvSpPr/>
      </dsp:nvSpPr>
      <dsp:spPr>
        <a:xfrm>
          <a:off x="5042074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E6C74-4955-4C55-8DCC-81E28D452F3A}">
      <dsp:nvSpPr>
        <dsp:cNvPr id="0" name=""/>
        <dsp:cNvSpPr/>
      </dsp:nvSpPr>
      <dsp:spPr>
        <a:xfrm>
          <a:off x="4764568" y="1640285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818979" y="142136"/>
              </a:lnTo>
              <a:lnTo>
                <a:pt x="818979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BC1BA-7979-4802-AA93-6BC7535F47FF}">
      <dsp:nvSpPr>
        <dsp:cNvPr id="0" name=""/>
        <dsp:cNvSpPr/>
      </dsp:nvSpPr>
      <dsp:spPr>
        <a:xfrm>
          <a:off x="3404115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0DF31-15D6-48F7-A826-838BD97D392F}">
      <dsp:nvSpPr>
        <dsp:cNvPr id="0" name=""/>
        <dsp:cNvSpPr/>
      </dsp:nvSpPr>
      <dsp:spPr>
        <a:xfrm>
          <a:off x="3404115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5021F-C646-4A80-9C5A-DAAE040A40C1}">
      <dsp:nvSpPr>
        <dsp:cNvPr id="0" name=""/>
        <dsp:cNvSpPr/>
      </dsp:nvSpPr>
      <dsp:spPr>
        <a:xfrm>
          <a:off x="3945589" y="1640285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818979" y="0"/>
              </a:moveTo>
              <a:lnTo>
                <a:pt x="818979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FF838-E857-45B9-AC64-322C62173D14}">
      <dsp:nvSpPr>
        <dsp:cNvPr id="0" name=""/>
        <dsp:cNvSpPr/>
      </dsp:nvSpPr>
      <dsp:spPr>
        <a:xfrm>
          <a:off x="3536099" y="679169"/>
          <a:ext cx="1228468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1228468" y="142136"/>
              </a:lnTo>
              <a:lnTo>
                <a:pt x="1228468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D4EA-90AA-46E0-B071-B76049D52F1B}">
      <dsp:nvSpPr>
        <dsp:cNvPr id="0" name=""/>
        <dsp:cNvSpPr/>
      </dsp:nvSpPr>
      <dsp:spPr>
        <a:xfrm>
          <a:off x="2261910" y="1640285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43C5C-8B52-4539-80A9-C42C37288CB5}">
      <dsp:nvSpPr>
        <dsp:cNvPr id="0" name=""/>
        <dsp:cNvSpPr/>
      </dsp:nvSpPr>
      <dsp:spPr>
        <a:xfrm>
          <a:off x="2307630" y="679169"/>
          <a:ext cx="1228468" cy="284273"/>
        </a:xfrm>
        <a:custGeom>
          <a:avLst/>
          <a:gdLst/>
          <a:ahLst/>
          <a:cxnLst/>
          <a:rect l="0" t="0" r="0" b="0"/>
          <a:pathLst>
            <a:path>
              <a:moveTo>
                <a:pt x="1228468" y="0"/>
              </a:moveTo>
              <a:lnTo>
                <a:pt x="1228468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C1DAC-A3BE-4BFA-9E05-14D8EEAE7B8E}">
      <dsp:nvSpPr>
        <dsp:cNvPr id="0" name=""/>
        <dsp:cNvSpPr/>
      </dsp:nvSpPr>
      <dsp:spPr>
        <a:xfrm>
          <a:off x="2859257" y="2327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Financing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decisions</a:t>
          </a:r>
          <a:endParaRPr kumimoji="0" lang="ru-RU" altLang="en-US" sz="1300" b="1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859257" y="2327"/>
        <a:ext cx="1353684" cy="676842"/>
      </dsp:txXfrm>
    </dsp:sp>
    <dsp:sp modelId="{0F315432-4C70-4196-9339-B44F85A1C24A}">
      <dsp:nvSpPr>
        <dsp:cNvPr id="0" name=""/>
        <dsp:cNvSpPr/>
      </dsp:nvSpPr>
      <dsp:spPr>
        <a:xfrm>
          <a:off x="1630788" y="963443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Internal corporate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financing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630788" y="963443"/>
        <a:ext cx="1353684" cy="676842"/>
      </dsp:txXfrm>
    </dsp:sp>
    <dsp:sp modelId="{EC113924-7182-4FA6-9C6C-0C64FA5D42A2}">
      <dsp:nvSpPr>
        <dsp:cNvPr id="0" name=""/>
        <dsp:cNvSpPr/>
      </dsp:nvSpPr>
      <dsp:spPr>
        <a:xfrm>
          <a:off x="1630788" y="1924559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Retained earnings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630788" y="1924559"/>
        <a:ext cx="1353684" cy="676842"/>
      </dsp:txXfrm>
    </dsp:sp>
    <dsp:sp modelId="{E5D9D9DD-781D-4423-A323-47AF8E97957F}">
      <dsp:nvSpPr>
        <dsp:cNvPr id="0" name=""/>
        <dsp:cNvSpPr/>
      </dsp:nvSpPr>
      <dsp:spPr>
        <a:xfrm>
          <a:off x="4087726" y="963443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External sources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of funds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087726" y="963443"/>
        <a:ext cx="1353684" cy="676842"/>
      </dsp:txXfrm>
    </dsp:sp>
    <dsp:sp modelId="{312494DE-BFD7-4B0D-A6EC-D751DD52E360}">
      <dsp:nvSpPr>
        <dsp:cNvPr id="0" name=""/>
        <dsp:cNvSpPr/>
      </dsp:nvSpPr>
      <dsp:spPr>
        <a:xfrm>
          <a:off x="3268746" y="1924559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Direct financing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(financial markets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Instruments)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268746" y="1924559"/>
        <a:ext cx="1353684" cy="676842"/>
      </dsp:txXfrm>
    </dsp:sp>
    <dsp:sp modelId="{F091A116-6158-49EF-B4D9-CA9968B213A1}">
      <dsp:nvSpPr>
        <dsp:cNvPr id="0" name=""/>
        <dsp:cNvSpPr/>
      </dsp:nvSpPr>
      <dsp:spPr>
        <a:xfrm>
          <a:off x="3607168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Stocks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607168" y="2885676"/>
        <a:ext cx="1353684" cy="676842"/>
      </dsp:txXfrm>
    </dsp:sp>
    <dsp:sp modelId="{B8BA97C1-48A1-439B-BD3B-D131B29B78CD}">
      <dsp:nvSpPr>
        <dsp:cNvPr id="0" name=""/>
        <dsp:cNvSpPr/>
      </dsp:nvSpPr>
      <dsp:spPr>
        <a:xfrm>
          <a:off x="3607168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Debt instruments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(bonds, CPs etc.)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607168" y="3846792"/>
        <a:ext cx="1353684" cy="676842"/>
      </dsp:txXfrm>
    </dsp:sp>
    <dsp:sp modelId="{56032F73-F17D-4931-AA50-C04033168473}">
      <dsp:nvSpPr>
        <dsp:cNvPr id="0" name=""/>
        <dsp:cNvSpPr/>
      </dsp:nvSpPr>
      <dsp:spPr>
        <a:xfrm>
          <a:off x="4906705" y="1924559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Indirect financing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(financial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Intermediaries)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906705" y="1924559"/>
        <a:ext cx="1353684" cy="676842"/>
      </dsp:txXfrm>
    </dsp:sp>
    <dsp:sp modelId="{E353DAB3-FE8B-44F1-89D3-43512BE69A6D}">
      <dsp:nvSpPr>
        <dsp:cNvPr id="0" name=""/>
        <dsp:cNvSpPr/>
      </dsp:nvSpPr>
      <dsp:spPr>
        <a:xfrm>
          <a:off x="5245126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Loans</a:t>
          </a:r>
          <a:endParaRPr kumimoji="0" lang="ru-RU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5245126" y="2885676"/>
        <a:ext cx="1353684" cy="676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E926F-88DE-4B77-8021-2D1109AE40F2}">
      <dsp:nvSpPr>
        <dsp:cNvPr id="0" name=""/>
        <dsp:cNvSpPr/>
      </dsp:nvSpPr>
      <dsp:spPr>
        <a:xfrm>
          <a:off x="4114799" y="2010351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2D346-6583-44B9-8344-CBBA4B1E08DA}">
      <dsp:nvSpPr>
        <dsp:cNvPr id="0" name=""/>
        <dsp:cNvSpPr/>
      </dsp:nvSpPr>
      <dsp:spPr>
        <a:xfrm>
          <a:off x="4069079" y="2010351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36F38-4C7F-4087-99B0-6C9C40B0CF76}">
      <dsp:nvSpPr>
        <dsp:cNvPr id="0" name=""/>
        <dsp:cNvSpPr/>
      </dsp:nvSpPr>
      <dsp:spPr>
        <a:xfrm>
          <a:off x="1203548" y="2010351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CE270-124B-4465-A2A8-7CE275784B5F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Financial markets</a:t>
          </a:r>
          <a:endParaRPr kumimoji="0" lang="ru-RU" altLang="en-US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911803" y="807355"/>
        <a:ext cx="2405992" cy="1202996"/>
      </dsp:txXfrm>
    </dsp:sp>
    <dsp:sp modelId="{11FC698A-3179-4200-AEB5-61ECD0B6A9B6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Primary markets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Secondary markets</a:t>
          </a:r>
          <a:endParaRPr kumimoji="0" lang="ru-RU" altLang="en-US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552" y="2515610"/>
        <a:ext cx="2405992" cy="1202996"/>
      </dsp:txXfrm>
    </dsp:sp>
    <dsp:sp modelId="{5D18BBCD-AD12-47D8-A196-4025CEC47CB5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Money market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Capital market</a:t>
          </a:r>
          <a:endParaRPr kumimoji="0" lang="ru-RU" altLang="en-US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911803" y="2515610"/>
        <a:ext cx="2405992" cy="1202996"/>
      </dsp:txXfrm>
    </dsp:sp>
    <dsp:sp modelId="{BA787011-B0CA-46D5-AE1C-5439819CB4B3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Organized exchanges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Over-the-counter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altLang="en-US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5823054" y="2515610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47128-193E-4D78-A1A4-53709A20B339}" type="slidenum">
              <a:rPr lang="ru-RU"/>
              <a:pPr/>
              <a:t>9</a:t>
            </a:fld>
            <a:endParaRPr lang="ru-R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84414-3FF9-4AB9-BA17-F735F07FC03C}" type="slidenum">
              <a:rPr lang="ru-RU"/>
              <a:pPr/>
              <a:t>29</a:t>
            </a:fld>
            <a:endParaRPr lang="ru-RU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75849-6D1E-4D6B-B0BD-230AF78478CA}" type="slidenum">
              <a:rPr lang="ru-RU"/>
              <a:pPr/>
              <a:t>30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503A5C2-1F58-49A4-BB65-BEABB5C8B2A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0790A0A-B285-4D64-962E-C1BBA569118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BD4814F-3F5A-4713-B00B-36A491C0E64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2CB04B5-420C-448D-8642-FD02D246933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A0564-0CF1-4A58-9D90-AE2D4E90FD25}" type="datetime1">
              <a:rPr lang="en-US" altLang="en-US" smtClean="0"/>
              <a:t>9/11/2024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Foundation of Financial Management </a:t>
            </a: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BF04-EDE1-4563-BC77-6DBB3FAF8E3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0920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3716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862BD-C6E3-4B1E-B556-CA9734C6AB71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  <p:sldLayoutId id="2147483661" r:id="rId7"/>
    <p:sldLayoutId id="2147483662" r:id="rId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sarveshwarinani@pilani.bits-pilani.ac.in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vemint.com/companies/news/zomato-to-acquire-blinkit-for-4-447-crore-in-all-stock-deal-11656093457147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369257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581400"/>
            <a:ext cx="6629400" cy="1524000"/>
          </a:xfrm>
        </p:spPr>
        <p:txBody>
          <a:bodyPr/>
          <a:lstStyle/>
          <a:p>
            <a:r>
              <a:rPr lang="en-IN" sz="3600" dirty="0"/>
              <a:t>Managerial Corporate Finance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DA732-3A48-474E-9825-3563BAE3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Autofit/>
          </a:bodyPr>
          <a:lstStyle/>
          <a:p>
            <a:pPr marL="0" indent="0"/>
            <a:r>
              <a:rPr lang="en-IN" sz="2000" b="1" u="sng" dirty="0"/>
              <a:t>Investment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Long-term Assets Decision</a:t>
            </a:r>
            <a:r>
              <a:rPr lang="en-IN" sz="2000" dirty="0"/>
              <a:t> i.e. Capital Budgeting Decision or Capital Expenditure Decision. E.g., Plant and Machinery, Land, Building,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Short –term Assets Decision</a:t>
            </a:r>
            <a:r>
              <a:rPr lang="en-IN" sz="2000" dirty="0"/>
              <a:t>: Working Capital Decision E.g. inventory, trade receivables, cash, etc. </a:t>
            </a:r>
          </a:p>
          <a:p>
            <a:pPr marL="0" indent="0"/>
            <a:r>
              <a:rPr lang="en-IN" sz="2000" b="1" u="sng" dirty="0"/>
              <a:t>Financing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Capital Structure or Leverage Decision</a:t>
            </a:r>
            <a:r>
              <a:rPr lang="en-IN" sz="2000" dirty="0"/>
              <a:t>: Proportion of Debt and Equity in capital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Risk and Return Trade-off</a:t>
            </a:r>
          </a:p>
          <a:p>
            <a:pPr marL="0" indent="0"/>
            <a:r>
              <a:rPr lang="en-IN" sz="2000" b="1" u="sng" dirty="0"/>
              <a:t>Dividend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Dividend Policy Decision: </a:t>
            </a:r>
            <a:r>
              <a:rPr lang="en-IN" sz="2000" dirty="0"/>
              <a:t>Distribution of profits to equity shareholders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Alternative to the Dividend Payments: </a:t>
            </a:r>
            <a:r>
              <a:rPr lang="en-IN" sz="2000" dirty="0"/>
              <a:t>Bonus shares, stock options, share buyback, etc. </a:t>
            </a:r>
          </a:p>
          <a:p>
            <a:pPr marL="0" indent="0"/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/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8E59-27CA-45DF-A42C-AA18C1526E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Decisions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CACF-25DB-4A85-BDFD-0B09602B55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BBA04E-CE51-4584-9AE3-4F42C4100E4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6865-1B31-4C05-BA75-0D1414D7F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30B5-C479-4A30-9884-3B58B6737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38C27-0B35-049E-CA9A-66A4BA5986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28600"/>
            <a:r>
              <a:rPr lang="en-US" dirty="0"/>
              <a:t>Interface between Finance and other Functions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7B8F-81D8-5B29-B1DB-9762E3078F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96063"/>
            <a:ext cx="2133600" cy="261937"/>
          </a:xfrm>
        </p:spPr>
        <p:txBody>
          <a:bodyPr/>
          <a:lstStyle/>
          <a:p>
            <a:fld id="{DA929383-AA33-48A2-9D15-AA169115957F}" type="datetime1">
              <a:rPr lang="en-US" smtClean="0"/>
              <a:t>9/11/2024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EBCED-A54A-421A-8853-15E143A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The Macroeconomic environment defines the setting within which a firm operates: </a:t>
            </a:r>
            <a:r>
              <a:rPr lang="en-IN" dirty="0"/>
              <a:t>The Financial Manager must understand the economic framework, and be alert to the consequences of varying levels of economic activity and </a:t>
            </a:r>
            <a:r>
              <a:rPr lang="en-IN" b="1" dirty="0"/>
              <a:t>changes in economic policy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Microeconomic theory provides the conceptual underpinning for the tools of financial decision making. 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B2F1-F62F-4DC0-8ED4-41EDFF2B4E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1" dirty="0"/>
              <a:t>Relation to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E752-AE7C-4C3C-A063-6465990BB0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120B2-D0DF-436E-880E-7CFA34A4860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4250-E580-4440-9D35-66AFB50E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043B-60D0-4813-B2A3-35A12BF5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7A7E4E-44DC-4DB4-A370-5DEDF2175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857164"/>
              </p:ext>
            </p:extLst>
          </p:nvPr>
        </p:nvGraphicFramePr>
        <p:xfrm>
          <a:off x="533400" y="1524000"/>
          <a:ext cx="807720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A712-18F9-4F4D-B6AD-AB4B9BF0F2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F73B43-6EBE-425F-9F04-122B0CA3DD3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4AB278-825C-4952-96D1-55D226B234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pPr indent="-228600"/>
            <a:r>
              <a:rPr lang="en-US" dirty="0"/>
              <a:t>Relation to Economics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10696E-442C-49BD-B996-2E17B7D4F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95BA9-655C-4609-B440-B6A01F722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D22766-DBDF-4AED-BE15-9F805E003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25053"/>
              </p:ext>
            </p:extLst>
          </p:nvPr>
        </p:nvGraphicFramePr>
        <p:xfrm>
          <a:off x="304800" y="1889760"/>
          <a:ext cx="8610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47538321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883913708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72480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Score Keeping Vs. Value Maximizing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Accrual Method Vs. Cash Flow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Certainty Vs. Uncertainty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4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</a:t>
                      </a:r>
                      <a:r>
                        <a:rPr lang="en-IN" b="1" dirty="0"/>
                        <a:t>primary objective of accounting</a:t>
                      </a:r>
                      <a:r>
                        <a:rPr lang="en-IN" dirty="0"/>
                        <a:t> is to measure the performance of the firm, assess its financial condition, and determine the base for tax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</a:t>
                      </a:r>
                      <a:r>
                        <a:rPr lang="en-IN" b="1" dirty="0"/>
                        <a:t>accountant prepares </a:t>
                      </a:r>
                      <a:r>
                        <a:rPr lang="en-IN" dirty="0"/>
                        <a:t>the accounting reports based on the accrual method which recognises revenues when the sale occurs and matches expenses to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Accounting deals </a:t>
                      </a:r>
                      <a:r>
                        <a:rPr lang="en-IN" dirty="0"/>
                        <a:t>primarily with the </a:t>
                      </a:r>
                      <a:r>
                        <a:rPr lang="en-IN" b="1" dirty="0"/>
                        <a:t>past and records what has happened and hence more objective and certain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</a:t>
                      </a:r>
                      <a:r>
                        <a:rPr lang="en-IN" b="1" dirty="0"/>
                        <a:t>principal goal of financial management</a:t>
                      </a:r>
                      <a:r>
                        <a:rPr lang="en-IN" dirty="0"/>
                        <a:t> is to create shareholder value by investing in positive net present value projects and minimising the cost of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</a:t>
                      </a:r>
                      <a:r>
                        <a:rPr lang="en-IN" b="1" dirty="0"/>
                        <a:t>focus of financial manager</a:t>
                      </a:r>
                      <a:r>
                        <a:rPr lang="en-IN" dirty="0"/>
                        <a:t>, however, is on cash flows which measures the magnitude, timing and risk of cash flow as these are the fundamentals determinants of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Finance is concerned </a:t>
                      </a:r>
                      <a:r>
                        <a:rPr lang="en-IN" dirty="0"/>
                        <a:t>mainly with the future. </a:t>
                      </a:r>
                      <a:r>
                        <a:rPr lang="en-IN" b="1" dirty="0"/>
                        <a:t>It involves decision making under imperfect information and uncertainty</a:t>
                      </a:r>
                      <a:r>
                        <a:rPr lang="en-IN" dirty="0"/>
                        <a:t>. Hence, it is characterised by a high degree of subjectivity.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378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803AF-8B44-45B2-BEA9-06CB061572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22B1FE-2AF8-44E4-BABA-2A50F48CB2E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F56D0-655C-4AF0-93E7-46C96B901D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/>
              <a:t>Relation to Accounting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8C830-0D4C-4434-A87F-9ABA643D5549}"/>
              </a:ext>
            </a:extLst>
          </p:cNvPr>
          <p:cNvSpPr txBox="1"/>
          <p:nvPr/>
        </p:nvSpPr>
        <p:spPr>
          <a:xfrm>
            <a:off x="457200" y="1371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Basic Three Difference between Accounting and Finance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F52BD7-49A7-41B3-850E-5D3569950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C20C8-E920-437C-A2DD-57524F06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38C27-0B35-049E-CA9A-66A4BA5986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Goal of Financial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7B8F-81D8-5B29-B1DB-9762E3078F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96063"/>
            <a:ext cx="2133600" cy="261937"/>
          </a:xfrm>
        </p:spPr>
        <p:txBody>
          <a:bodyPr/>
          <a:lstStyle/>
          <a:p>
            <a:fld id="{1397E598-69E3-47A5-A10D-395C3DBDEE1B}" type="datetime1">
              <a:rPr lang="en-US" smtClean="0"/>
              <a:t>9/11/2024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6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A7359B-52C4-9C78-6720-D292297F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2" indent="-342900">
              <a:buSzPct val="60000"/>
            </a:pPr>
            <a:r>
              <a:rPr lang="en-US" sz="2400" dirty="0"/>
              <a:t>The goal of the financial manager must be consistent with the mission of the corporation</a:t>
            </a:r>
          </a:p>
          <a:p>
            <a:pPr marL="342900" lvl="2" indent="-342900">
              <a:buSzPct val="60000"/>
              <a:buFont typeface="Arial" pitchFamily="34" charset="0"/>
              <a:buChar char="•"/>
            </a:pPr>
            <a:endParaRPr lang="en-US" sz="8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What should be the goal of a modern corporation?</a:t>
            </a:r>
          </a:p>
          <a:p>
            <a:pPr marL="971358" lvl="1" indent="-514350">
              <a:buFont typeface="+mj-lt"/>
              <a:buAutoNum type="arabicPeriod"/>
            </a:pPr>
            <a:r>
              <a:rPr lang="en-US" sz="2400" dirty="0"/>
              <a:t>Maximize revenues?</a:t>
            </a:r>
          </a:p>
          <a:p>
            <a:pPr marL="971358" lvl="1" indent="-514350">
              <a:buFont typeface="+mj-lt"/>
              <a:buAutoNum type="arabicPeriod"/>
            </a:pPr>
            <a:r>
              <a:rPr lang="en-US" sz="2400" dirty="0"/>
              <a:t>Minimize costs?</a:t>
            </a:r>
          </a:p>
          <a:p>
            <a:pPr marL="971358" lvl="1" indent="-514350">
              <a:buFont typeface="+mj-lt"/>
              <a:buAutoNum type="arabicPeriod"/>
            </a:pPr>
            <a:r>
              <a:rPr lang="en-US" sz="2400" dirty="0"/>
              <a:t>Maximize profits?</a:t>
            </a:r>
          </a:p>
          <a:p>
            <a:pPr marL="971358" lvl="1" indent="-514350">
              <a:buFont typeface="+mj-lt"/>
              <a:buAutoNum type="arabicPeriod"/>
            </a:pPr>
            <a:r>
              <a:rPr lang="en-US" sz="2400" dirty="0"/>
              <a:t>Maximize shareholder wealth?</a:t>
            </a:r>
          </a:p>
          <a:p>
            <a:pPr marL="971358" lvl="1" indent="-514350">
              <a:buFont typeface="Arial" pitchFamily="34" charset="0"/>
              <a:buChar char="•"/>
            </a:pPr>
            <a:endParaRPr lang="en-US" sz="800" dirty="0"/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/>
              <a:t>“To achieve sustainable growth, we have established a vision with clear goals: Maximizing return to shareholders while being mindful of our overall responsibilities” (part of Coca-Cola’s mission statement)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2F93-246F-1FEF-2030-22EBEF5A56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Goal of Financial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CD77-DD5D-CDD2-F3F6-47091C604E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0C24E6-BAC5-45C5-90D6-BAA28A3EE1B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1463-7AEE-4B25-A5DA-A4F976826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56ED0-13AF-4E1D-A6CA-AFAE01EBD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42A881-049A-0168-AE86-6E475278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While managers have to cater to all the stakeholders (such as consumers, employees, suppliers etc.), they need to </a:t>
            </a:r>
            <a:r>
              <a:rPr lang="en-US" sz="2400" b="1" dirty="0"/>
              <a:t>pay particular attention to the owners of the corporation i.e. shareholders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If managers fail to pursue shareholder wealth maximization, they will lose the support of investors and lenders. The business may cease to exist and ultimately, the managers will lose their jobs!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3231-0297-32A9-649A-014059F83F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Corporate 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4DFA-0847-BE49-02A5-D298A3DD16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05212A-CA58-4A45-AC18-0D3641759FF9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F4AF-0144-44D1-9D5A-3732BE07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53F7-84BD-479F-ABE5-1EB8E02A0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05DD14-7837-4B20-AE87-8C852887148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The goal of the financial management must be to maximize the wealth of the owners for whom the firm is being managed</a:t>
            </a:r>
          </a:p>
          <a:p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29C5-5C59-4FA5-9EE3-5D26EF4F1C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Maximizing Shareholder’s Wealth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1695-62BB-41AF-9546-B6C81C1D33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5F478B-1421-4216-B6EF-098539A0B47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EC46418-9052-4731-9900-1B648CB8DCC5}"/>
              </a:ext>
            </a:extLst>
          </p:cNvPr>
          <p:cNvSpPr/>
          <p:nvPr/>
        </p:nvSpPr>
        <p:spPr>
          <a:xfrm>
            <a:off x="1066800" y="3429000"/>
            <a:ext cx="3352800" cy="1295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Measured by the Share price of the Stock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F26694-E0F3-4778-94DF-E450ECEE7222}"/>
              </a:ext>
            </a:extLst>
          </p:cNvPr>
          <p:cNvCxnSpPr/>
          <p:nvPr/>
        </p:nvCxnSpPr>
        <p:spPr>
          <a:xfrm>
            <a:off x="4419600" y="4038600"/>
            <a:ext cx="533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715E03-4988-4B52-ADBC-614DF78FA3E8}"/>
              </a:ext>
            </a:extLst>
          </p:cNvPr>
          <p:cNvCxnSpPr>
            <a:cxnSpLocks/>
          </p:cNvCxnSpPr>
          <p:nvPr/>
        </p:nvCxnSpPr>
        <p:spPr>
          <a:xfrm flipV="1">
            <a:off x="4953000" y="3001963"/>
            <a:ext cx="1295400" cy="1036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56301-6BAE-4D7D-A83E-F0D81C894E5A}"/>
              </a:ext>
            </a:extLst>
          </p:cNvPr>
          <p:cNvCxnSpPr>
            <a:cxnSpLocks/>
          </p:cNvCxnSpPr>
          <p:nvPr/>
        </p:nvCxnSpPr>
        <p:spPr>
          <a:xfrm>
            <a:off x="4953000" y="4038599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2E79AA-50C2-4039-AD8C-30A400D3CE38}"/>
              </a:ext>
            </a:extLst>
          </p:cNvPr>
          <p:cNvCxnSpPr>
            <a:cxnSpLocks/>
          </p:cNvCxnSpPr>
          <p:nvPr/>
        </p:nvCxnSpPr>
        <p:spPr>
          <a:xfrm>
            <a:off x="4953000" y="4038599"/>
            <a:ext cx="1295400" cy="96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AFE4D-EF57-4E8F-9C86-28F9B09BE866}"/>
              </a:ext>
            </a:extLst>
          </p:cNvPr>
          <p:cNvSpPr/>
          <p:nvPr/>
        </p:nvSpPr>
        <p:spPr>
          <a:xfrm>
            <a:off x="6248400" y="2819400"/>
            <a:ext cx="2286000" cy="60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Timing of the Returns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8191-CF39-45A4-9C27-620C5D1735BA}"/>
              </a:ext>
            </a:extLst>
          </p:cNvPr>
          <p:cNvSpPr/>
          <p:nvPr/>
        </p:nvSpPr>
        <p:spPr>
          <a:xfrm>
            <a:off x="6248400" y="3856037"/>
            <a:ext cx="2286000" cy="48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Magnitude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2A8A1-3DCC-4F62-81E0-F10912A46D19}"/>
              </a:ext>
            </a:extLst>
          </p:cNvPr>
          <p:cNvSpPr/>
          <p:nvPr/>
        </p:nvSpPr>
        <p:spPr>
          <a:xfrm>
            <a:off x="6248400" y="4724400"/>
            <a:ext cx="2286000" cy="48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Risk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6F0D-9CA5-4D88-8389-78A8E78B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0006-117D-46EB-A970-D54670081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2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C3D7-6633-3474-6782-E9C12099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do we mean by Ethics? (Doing the right things)</a:t>
            </a:r>
          </a:p>
          <a:p>
            <a:pPr marL="400050" lvl="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Unethical </a:t>
            </a:r>
            <a:r>
              <a:rPr lang="en-US" dirty="0" err="1"/>
              <a:t>behaviour</a:t>
            </a:r>
            <a:r>
              <a:rPr lang="en-US" dirty="0"/>
              <a:t> includes financial frauds, bribery, insider trading, excessive compensations, among others.</a:t>
            </a:r>
          </a:p>
          <a:p>
            <a:pPr marL="400050" lvl="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recent financial scandals</a:t>
            </a:r>
          </a:p>
          <a:p>
            <a:pPr marL="800100" lvl="1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Satyam Computers</a:t>
            </a:r>
          </a:p>
          <a:p>
            <a:pPr marL="800100" lvl="1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Yes Bank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5CEB-EB49-83C8-372C-BB196AE6DE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Ethics in Finance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6FEE-6F4E-B71B-80CA-6CE60370F5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3ECD74-A304-4413-A978-29C67C47943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DB11-7ED0-40ED-A0A2-F768B011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6E08-8719-4C26-A9BA-4576B528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Name:</a:t>
            </a:r>
            <a:r>
              <a:rPr lang="en-US" dirty="0">
                <a:latin typeface="+mj-lt"/>
                <a:cs typeface="Calibri" panose="020F0502020204030204" pitchFamily="34" charset="0"/>
              </a:rPr>
              <a:t> Dr. Sarveshwar Kumar Inani</a:t>
            </a:r>
          </a:p>
          <a:p>
            <a:pPr marL="25400" indent="0">
              <a:buNone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Qualifications: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PhD in Finance and Accounting (IIM Lucknow), MBA (Finance),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M.Com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(Accounting)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Work Experience: 9</a:t>
            </a:r>
            <a:r>
              <a:rPr lang="en-US" dirty="0">
                <a:latin typeface="+mj-lt"/>
                <a:cs typeface="Calibri" panose="020F0502020204030204" pitchFamily="34" charset="0"/>
              </a:rPr>
              <a:t> years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Universities/Institutes Working with: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Jindal Global Business School, IIM Amritsar, IIM Sirmaur, IIM Rohtak, IIT Jodhpur, MDI Gurgaon,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Jaipuria</a:t>
            </a:r>
            <a:r>
              <a:rPr lang="en-US" dirty="0">
                <a:latin typeface="+mj-lt"/>
                <a:cs typeface="Calibri" panose="020F0502020204030204" pitchFamily="34" charset="0"/>
              </a:rPr>
              <a:t> Noida, BITS Pilani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Domain Area: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Finance, Accounting, Investments, Analytics</a:t>
            </a:r>
          </a:p>
          <a:p>
            <a:pPr marL="25400" indent="0">
              <a:buNone/>
            </a:pP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Faculty Introduction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DF08A0-89C8-4DDA-9994-54DC43A403B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0E67-CAEB-458E-B65C-A71A38106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7B59E2-DB81-6699-1C23-A2C6C29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Agency relationship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Principal hires an agent to represent its interests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Stockholders (principals) hire managers (agents) to run the company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Agency problem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Conflict of interest between principal and agent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u="sng" dirty="0"/>
              <a:t>Example: </a:t>
            </a:r>
            <a:r>
              <a:rPr lang="en-US" sz="2000" dirty="0"/>
              <a:t>Not pursuing risky project for fear of losing jobs, expensive perks, expanding the business for increasing scope/ scale of power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400" dirty="0"/>
              <a:t>All else equal, agency problems will reduce the firm value.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63C9-BBB4-E3BD-B5B5-478827881A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Agency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7861-21B1-5F3C-BC3D-E62BCE33E2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B5FF25-2C31-46C6-9ED4-8C89EA8AEDCF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ADBE-F040-489E-A195-41489BA0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AB40-BD49-4242-A1B0-74EAA62D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2CC660-FDD7-2866-9A7C-D98EFFF1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b="1" dirty="0"/>
              <a:t>Monitoring</a:t>
            </a:r>
          </a:p>
          <a:p>
            <a:pPr marL="965200" lvl="1" indent="0">
              <a:lnSpc>
                <a:spcPct val="90000"/>
              </a:lnSpc>
              <a:buFont typeface="Symbol" pitchFamily="1" charset="2"/>
              <a:buNone/>
            </a:pPr>
            <a:r>
              <a:rPr lang="en-US" sz="2400" dirty="0"/>
              <a:t>(Examples: Reports, Meetings, Auditors, board of directors)</a:t>
            </a:r>
          </a:p>
          <a:p>
            <a:pPr marL="965200" lvl="1" indent="0">
              <a:lnSpc>
                <a:spcPct val="90000"/>
              </a:lnSpc>
              <a:buFont typeface="Symbol" pitchFamily="1" charset="2"/>
              <a:buNone/>
            </a:pPr>
            <a:endParaRPr lang="en-US" sz="2400" dirty="0"/>
          </a:p>
          <a:p>
            <a:pPr marL="571500" indent="-5715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b="1" dirty="0"/>
              <a:t>Compensation plans</a:t>
            </a:r>
            <a:endParaRPr lang="en-US" sz="2400" dirty="0"/>
          </a:p>
          <a:p>
            <a:pPr marL="965200" lvl="1" indent="0">
              <a:lnSpc>
                <a:spcPct val="90000"/>
              </a:lnSpc>
              <a:buFont typeface="Symbol" pitchFamily="1" charset="2"/>
              <a:buNone/>
            </a:pPr>
            <a:r>
              <a:rPr lang="en-US" sz="2400" dirty="0"/>
              <a:t>(Examples: Performance based bonus, stock options, benefits)</a:t>
            </a:r>
          </a:p>
          <a:p>
            <a:pPr marL="965200" lvl="1" indent="0">
              <a:lnSpc>
                <a:spcPct val="90000"/>
              </a:lnSpc>
              <a:buFont typeface="Symbol" pitchFamily="1" charset="2"/>
              <a:buNone/>
            </a:pPr>
            <a:endParaRPr lang="en-US" sz="2400" dirty="0"/>
          </a:p>
          <a:p>
            <a:pPr marL="571500" indent="-5715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b="1" dirty="0"/>
              <a:t>Others                                                       </a:t>
            </a:r>
          </a:p>
          <a:p>
            <a:pPr marL="965200" lvl="1" indent="0">
              <a:lnSpc>
                <a:spcPct val="90000"/>
              </a:lnSpc>
              <a:buFont typeface="Symbol" pitchFamily="1" charset="2"/>
              <a:buNone/>
            </a:pPr>
            <a:r>
              <a:rPr lang="en-US" sz="2400" dirty="0"/>
              <a:t>(Examples: Threat of being fired, Threat of takeovers, corporate governance regulations)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F6F9-1375-EC38-3F45-8F8F014246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Reduce Agency Problems?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EC63-3AB8-00CF-1E55-0343B2F5D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14E141-CAAB-4831-9E2D-06DBDD783B3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B511-A6DF-4797-A0A0-968BAD38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BCD8-257D-444F-B782-537A208A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38C27-0B35-049E-CA9A-66A4BA5986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Understanding Indian Financial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7B8F-81D8-5B29-B1DB-9762E3078F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96063"/>
            <a:ext cx="2133600" cy="261937"/>
          </a:xfrm>
        </p:spPr>
        <p:txBody>
          <a:bodyPr/>
          <a:lstStyle/>
          <a:p>
            <a:fld id="{531FBEAE-D93E-45A0-88B5-6A215973B1B2}" type="datetime1">
              <a:rPr lang="en-US" smtClean="0"/>
              <a:t>9/11/2024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4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13DE-0B80-61F2-8D85-684ABC08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goal of financial markets is to take the savings from those who do not wish to consume (</a:t>
            </a:r>
            <a:r>
              <a:rPr lang="en-US" b="1" dirty="0"/>
              <a:t>savings surplus units</a:t>
            </a:r>
            <a:r>
              <a:rPr lang="en-US" dirty="0"/>
              <a:t>) and to channel them to those who wish to invest more than what they presently have (</a:t>
            </a:r>
            <a:r>
              <a:rPr lang="en-US" b="1" dirty="0"/>
              <a:t>saving deficit units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19F-0795-A302-DDB4-40B3128EA5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Financial Markets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4A9F-E773-BFF8-D623-9A7BA45C5F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16A75-DE16-40E1-868E-5291FAFBBCC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63D1-3559-4F7D-9EBE-91B2B7062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C50A-F0EB-40A3-808D-5C1267DC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7D2C08-5683-4F63-AC14-0A2EF3F2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82132"/>
            <a:ext cx="8229600" cy="452596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A9B5-924D-442E-B3B4-06D530E4AB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Basic Principle of Financial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2F6B-0D79-48D2-BCE0-BC0949809B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583C5-C629-4535-B4B5-543E398FBDE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3C134-0495-4055-BA73-FCCAEE8D558E}"/>
              </a:ext>
            </a:extLst>
          </p:cNvPr>
          <p:cNvSpPr/>
          <p:nvPr/>
        </p:nvSpPr>
        <p:spPr>
          <a:xfrm>
            <a:off x="609600" y="2408237"/>
            <a:ext cx="1981200" cy="155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Shareholders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Lenders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8885-C5F9-47AC-BFA6-AA5F50C6F3ED}"/>
              </a:ext>
            </a:extLst>
          </p:cNvPr>
          <p:cNvSpPr/>
          <p:nvPr/>
        </p:nvSpPr>
        <p:spPr>
          <a:xfrm>
            <a:off x="6019800" y="2408237"/>
            <a:ext cx="2057400" cy="155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The Business Proposal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5427AB-2051-41FF-8B0D-B557B133B40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590800" y="3185319"/>
            <a:ext cx="3429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0AC0A6-3903-4D3D-A49D-62FE570DF569}"/>
              </a:ext>
            </a:extLst>
          </p:cNvPr>
          <p:cNvCxnSpPr/>
          <p:nvPr/>
        </p:nvCxnSpPr>
        <p:spPr>
          <a:xfrm>
            <a:off x="7048500" y="3962400"/>
            <a:ext cx="0" cy="1066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AD5B18-DB44-4353-B314-B53059B35185}"/>
              </a:ext>
            </a:extLst>
          </p:cNvPr>
          <p:cNvCxnSpPr>
            <a:cxnSpLocks/>
          </p:cNvCxnSpPr>
          <p:nvPr/>
        </p:nvCxnSpPr>
        <p:spPr>
          <a:xfrm flipH="1">
            <a:off x="1524000" y="5029200"/>
            <a:ext cx="55245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061F75-C748-49F2-938E-AA52AD489834}"/>
              </a:ext>
            </a:extLst>
          </p:cNvPr>
          <p:cNvCxnSpPr/>
          <p:nvPr/>
        </p:nvCxnSpPr>
        <p:spPr>
          <a:xfrm flipV="1">
            <a:off x="1524000" y="39624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79A4B2-0D2F-40E2-A377-2226CD4BC6EA}"/>
              </a:ext>
            </a:extLst>
          </p:cNvPr>
          <p:cNvSpPr/>
          <p:nvPr/>
        </p:nvSpPr>
        <p:spPr>
          <a:xfrm>
            <a:off x="2895600" y="2072482"/>
            <a:ext cx="2819400" cy="944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Investors provide the initial cash required to finance the business proposal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E075C3-FCF6-41E6-8AE3-405D0557092B}"/>
              </a:ext>
            </a:extLst>
          </p:cNvPr>
          <p:cNvSpPr/>
          <p:nvPr/>
        </p:nvSpPr>
        <p:spPr>
          <a:xfrm>
            <a:off x="1828800" y="5227638"/>
            <a:ext cx="5029200" cy="578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proposal generates cash returns to investors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05BA-E59F-4907-A392-2A85C1B1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FEFF-51E4-44CF-8239-6A26FE0B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1193-C8F0-404B-9573-77FB5CD16B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Indian Financial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D82-90B8-4825-9FC8-8B8A04E41D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DC50F4-2AB3-4C91-8680-51C47191063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5141E-59F0-445F-A610-F87DACB72BB8}"/>
              </a:ext>
            </a:extLst>
          </p:cNvPr>
          <p:cNvSpPr/>
          <p:nvPr/>
        </p:nvSpPr>
        <p:spPr>
          <a:xfrm>
            <a:off x="3352800" y="1524000"/>
            <a:ext cx="2514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Financial Intermediaries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Commercial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Insurance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Mutual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Provident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Non-banking Financial Companies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9F4A9-D70A-4F5D-B787-DE59AC400B10}"/>
              </a:ext>
            </a:extLst>
          </p:cNvPr>
          <p:cNvSpPr/>
          <p:nvPr/>
        </p:nvSpPr>
        <p:spPr>
          <a:xfrm>
            <a:off x="6829427" y="3514725"/>
            <a:ext cx="2162173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u="sng" dirty="0"/>
          </a:p>
          <a:p>
            <a:pPr algn="ctr"/>
            <a:r>
              <a:rPr lang="en-IN" b="1" u="sng" dirty="0"/>
              <a:t>Demanders of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Governments</a:t>
            </a:r>
          </a:p>
          <a:p>
            <a:pPr algn="ctr"/>
            <a:endParaRPr lang="en-IN" dirty="0"/>
          </a:p>
        </p:txBody>
      </p:sp>
      <p:sp>
        <p:nvSpPr>
          <p:cNvPr id="9" name="Rectangle 130">
            <a:extLst>
              <a:ext uri="{FF2B5EF4-FFF2-40B4-BE49-F238E27FC236}">
                <a16:creationId xmlns:a16="http://schemas.microsoft.com/office/drawing/2014/main" id="{369B6E70-FE38-4924-90DE-AA754B908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2009775" cy="100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lt1"/>
                </a:solidFill>
              </a:rPr>
              <a:t>Suppliers of Funds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lt1"/>
                </a:solidFill>
              </a:rPr>
              <a:t>Individuals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lt1"/>
                </a:solidFill>
              </a:rPr>
              <a:t>Businesses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lt1"/>
                </a:solidFill>
              </a:rPr>
              <a:t>Governments</a:t>
            </a:r>
          </a:p>
        </p:txBody>
      </p:sp>
      <p:sp>
        <p:nvSpPr>
          <p:cNvPr id="10" name="Rectangle 129">
            <a:extLst>
              <a:ext uri="{FF2B5EF4-FFF2-40B4-BE49-F238E27FC236}">
                <a16:creationId xmlns:a16="http://schemas.microsoft.com/office/drawing/2014/main" id="{AD7E5EB8-24CC-479D-9EDD-9A3C269BB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206" y="4989036"/>
            <a:ext cx="2033588" cy="12388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chemeClr val="lt1"/>
                </a:solidFill>
              </a:rPr>
              <a:t>Financial Markets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lt1"/>
                </a:solidFill>
              </a:rPr>
              <a:t>Money Market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lt1"/>
                </a:solidFill>
              </a:rPr>
              <a:t>Capital Market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DFA0C2-7861-42AD-8F5A-4B2CE4290C0C}"/>
              </a:ext>
            </a:extLst>
          </p:cNvPr>
          <p:cNvCxnSpPr/>
          <p:nvPr/>
        </p:nvCxnSpPr>
        <p:spPr>
          <a:xfrm>
            <a:off x="5867400" y="1981200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D81237-1AC0-49FA-85CA-AC19D8E1CE39}"/>
              </a:ext>
            </a:extLst>
          </p:cNvPr>
          <p:cNvCxnSpPr/>
          <p:nvPr/>
        </p:nvCxnSpPr>
        <p:spPr>
          <a:xfrm>
            <a:off x="8001000" y="1981200"/>
            <a:ext cx="0" cy="1533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480D40-64DA-4B35-96ED-854D01BC6A00}"/>
              </a:ext>
            </a:extLst>
          </p:cNvPr>
          <p:cNvCxnSpPr>
            <a:cxnSpLocks/>
          </p:cNvCxnSpPr>
          <p:nvPr/>
        </p:nvCxnSpPr>
        <p:spPr>
          <a:xfrm flipV="1">
            <a:off x="7239000" y="2743200"/>
            <a:ext cx="25666" cy="771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16423A-84ED-4345-92C8-DCAE85485EDD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743200"/>
            <a:ext cx="1447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888608-A57F-4848-AB30-BD38DECD31DC}"/>
              </a:ext>
            </a:extLst>
          </p:cNvPr>
          <p:cNvCxnSpPr/>
          <p:nvPr/>
        </p:nvCxnSpPr>
        <p:spPr>
          <a:xfrm>
            <a:off x="6172200" y="3276600"/>
            <a:ext cx="0" cy="1905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7E41DD-8112-4A1A-A21C-A4587203948A}"/>
              </a:ext>
            </a:extLst>
          </p:cNvPr>
          <p:cNvCxnSpPr/>
          <p:nvPr/>
        </p:nvCxnSpPr>
        <p:spPr>
          <a:xfrm flipH="1">
            <a:off x="5867400" y="32766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8FCD05-F48B-40A8-911D-CF53340BD499}"/>
              </a:ext>
            </a:extLst>
          </p:cNvPr>
          <p:cNvCxnSpPr/>
          <p:nvPr/>
        </p:nvCxnSpPr>
        <p:spPr>
          <a:xfrm>
            <a:off x="5588794" y="5181600"/>
            <a:ext cx="5834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603F77-27BE-47DD-97BB-C9A6345CBC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88794" y="5608468"/>
            <a:ext cx="17264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C7FE43-3B99-4B85-929C-3DC2EF9C63A0}"/>
              </a:ext>
            </a:extLst>
          </p:cNvPr>
          <p:cNvCxnSpPr/>
          <p:nvPr/>
        </p:nvCxnSpPr>
        <p:spPr>
          <a:xfrm flipV="1">
            <a:off x="7315200" y="4657725"/>
            <a:ext cx="0" cy="981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3FD39B-AFDA-422A-A03B-026752383CCD}"/>
              </a:ext>
            </a:extLst>
          </p:cNvPr>
          <p:cNvCxnSpPr>
            <a:cxnSpLocks/>
          </p:cNvCxnSpPr>
          <p:nvPr/>
        </p:nvCxnSpPr>
        <p:spPr>
          <a:xfrm>
            <a:off x="8001000" y="4657725"/>
            <a:ext cx="14286" cy="1438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58F639-E1DF-4699-BFFB-609700D506EE}"/>
              </a:ext>
            </a:extLst>
          </p:cNvPr>
          <p:cNvCxnSpPr/>
          <p:nvPr/>
        </p:nvCxnSpPr>
        <p:spPr>
          <a:xfrm flipH="1">
            <a:off x="5588794" y="6096000"/>
            <a:ext cx="2412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459F77-9C29-4127-9147-03FE50E3B842}"/>
              </a:ext>
            </a:extLst>
          </p:cNvPr>
          <p:cNvCxnSpPr/>
          <p:nvPr/>
        </p:nvCxnSpPr>
        <p:spPr>
          <a:xfrm flipH="1">
            <a:off x="609600" y="6096000"/>
            <a:ext cx="29456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AF0176-2340-447F-BDB6-F20A4200E252}"/>
              </a:ext>
            </a:extLst>
          </p:cNvPr>
          <p:cNvCxnSpPr/>
          <p:nvPr/>
        </p:nvCxnSpPr>
        <p:spPr>
          <a:xfrm flipV="1">
            <a:off x="609600" y="4591050"/>
            <a:ext cx="0" cy="150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420BB7-699F-4FC4-9890-D1B60A27AE57}"/>
              </a:ext>
            </a:extLst>
          </p:cNvPr>
          <p:cNvCxnSpPr/>
          <p:nvPr/>
        </p:nvCxnSpPr>
        <p:spPr>
          <a:xfrm flipV="1">
            <a:off x="609600" y="1981200"/>
            <a:ext cx="0" cy="1600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060043-0BCB-4623-A033-23CD3BE31847}"/>
              </a:ext>
            </a:extLst>
          </p:cNvPr>
          <p:cNvCxnSpPr/>
          <p:nvPr/>
        </p:nvCxnSpPr>
        <p:spPr>
          <a:xfrm>
            <a:off x="609600" y="19812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D2EC6-DC61-4E8D-B320-46DDDFE33F00}"/>
              </a:ext>
            </a:extLst>
          </p:cNvPr>
          <p:cNvCxnSpPr/>
          <p:nvPr/>
        </p:nvCxnSpPr>
        <p:spPr>
          <a:xfrm flipH="1">
            <a:off x="1371600" y="2743200"/>
            <a:ext cx="1981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E3610F-0EAA-469D-957A-0822EBABA22C}"/>
              </a:ext>
            </a:extLst>
          </p:cNvPr>
          <p:cNvCxnSpPr/>
          <p:nvPr/>
        </p:nvCxnSpPr>
        <p:spPr>
          <a:xfrm>
            <a:off x="1371600" y="27432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590B8D-BC3C-4517-BDE9-8C851A7CE2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309688" y="4591050"/>
            <a:ext cx="0" cy="895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91CC3D-E0EB-445E-A179-D15534F67DFE}"/>
              </a:ext>
            </a:extLst>
          </p:cNvPr>
          <p:cNvCxnSpPr>
            <a:cxnSpLocks/>
          </p:cNvCxnSpPr>
          <p:nvPr/>
        </p:nvCxnSpPr>
        <p:spPr>
          <a:xfrm>
            <a:off x="1309688" y="5486400"/>
            <a:ext cx="2245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2D8709-C03E-4FF3-87B8-C31BB6CA796C}"/>
              </a:ext>
            </a:extLst>
          </p:cNvPr>
          <p:cNvCxnSpPr/>
          <p:nvPr/>
        </p:nvCxnSpPr>
        <p:spPr>
          <a:xfrm>
            <a:off x="2819400" y="3124200"/>
            <a:ext cx="0" cy="2057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3C46A9E-7199-4661-B932-62C38950E8EE}"/>
              </a:ext>
            </a:extLst>
          </p:cNvPr>
          <p:cNvCxnSpPr/>
          <p:nvPr/>
        </p:nvCxnSpPr>
        <p:spPr>
          <a:xfrm>
            <a:off x="2819400" y="5181600"/>
            <a:ext cx="7358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6EAA51-F933-48CE-AE53-23AB16538DA5}"/>
              </a:ext>
            </a:extLst>
          </p:cNvPr>
          <p:cNvCxnSpPr/>
          <p:nvPr/>
        </p:nvCxnSpPr>
        <p:spPr>
          <a:xfrm>
            <a:off x="2819400" y="3124200"/>
            <a:ext cx="533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232D480-B994-467B-9738-74411D137A55}"/>
              </a:ext>
            </a:extLst>
          </p:cNvPr>
          <p:cNvSpPr/>
          <p:nvPr/>
        </p:nvSpPr>
        <p:spPr>
          <a:xfrm>
            <a:off x="1309688" y="6172200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Securities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4FF37B-59C7-4744-95E5-B44817EE0356}"/>
              </a:ext>
            </a:extLst>
          </p:cNvPr>
          <p:cNvSpPr/>
          <p:nvPr/>
        </p:nvSpPr>
        <p:spPr>
          <a:xfrm>
            <a:off x="5679283" y="6172200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Securities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FAAA30-2BDD-4F08-B2D2-C1456271D17B}"/>
              </a:ext>
            </a:extLst>
          </p:cNvPr>
          <p:cNvSpPr/>
          <p:nvPr/>
        </p:nvSpPr>
        <p:spPr>
          <a:xfrm>
            <a:off x="1309688" y="5605087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5BEB62-E499-444F-A40D-E6C4F1D4C66E}"/>
              </a:ext>
            </a:extLst>
          </p:cNvPr>
          <p:cNvSpPr/>
          <p:nvPr/>
        </p:nvSpPr>
        <p:spPr>
          <a:xfrm>
            <a:off x="5697141" y="5697486"/>
            <a:ext cx="1589487" cy="246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2AAC02-A813-422B-92C3-695D04186A8E}"/>
              </a:ext>
            </a:extLst>
          </p:cNvPr>
          <p:cNvSpPr/>
          <p:nvPr/>
        </p:nvSpPr>
        <p:spPr>
          <a:xfrm>
            <a:off x="1183483" y="1636850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49EDD-9971-4D8A-A0A4-A4B5D966AACC}"/>
              </a:ext>
            </a:extLst>
          </p:cNvPr>
          <p:cNvSpPr/>
          <p:nvPr/>
        </p:nvSpPr>
        <p:spPr>
          <a:xfrm>
            <a:off x="5986962" y="1625023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B96401-E3AF-4467-92DE-655D5805BEC0}"/>
              </a:ext>
            </a:extLst>
          </p:cNvPr>
          <p:cNvSpPr/>
          <p:nvPr/>
        </p:nvSpPr>
        <p:spPr>
          <a:xfrm>
            <a:off x="5962190" y="2362200"/>
            <a:ext cx="1324438" cy="316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Loans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117F3-39FD-4BEA-934A-B5B909DE4C8F}"/>
              </a:ext>
            </a:extLst>
          </p:cNvPr>
          <p:cNvSpPr/>
          <p:nvPr/>
        </p:nvSpPr>
        <p:spPr>
          <a:xfrm>
            <a:off x="1386635" y="2415707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Deposits/Shares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A76823-E3FB-46C6-8C61-CCDE4E7BA265}"/>
              </a:ext>
            </a:extLst>
          </p:cNvPr>
          <p:cNvSpPr/>
          <p:nvPr/>
        </p:nvSpPr>
        <p:spPr>
          <a:xfrm rot="16200000">
            <a:off x="1932093" y="3766752"/>
            <a:ext cx="1411428" cy="24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937373A-65B4-4C64-BFD0-CBBED93A97CE}"/>
              </a:ext>
            </a:extLst>
          </p:cNvPr>
          <p:cNvSpPr/>
          <p:nvPr/>
        </p:nvSpPr>
        <p:spPr>
          <a:xfrm rot="5400000">
            <a:off x="5486866" y="4039066"/>
            <a:ext cx="1864517" cy="26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Securities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A3DE32-6504-4819-B08D-E73BDC7C1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9E557-5840-4ABA-A681-A84084454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8C7A-F4D1-7882-DEB7-41C81ACA63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Financing Decision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6457-9454-C7C0-FFB3-BA13EF9374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B7BCD9-9DE1-4493-96DB-8D8E26EF761F}" type="datetime1">
              <a:rPr lang="en-US" smtClean="0"/>
              <a:t>9/11/2024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B8F7D5-F53F-BB13-0650-FE001F66B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7C9385-1CF7-4F6B-8802-065E5558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3217-9FAF-43E8-ADAC-D54BA4A8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DF93-52D8-1799-B32A-1D68268C95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Types of Financial Markets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D884-2374-118E-79D2-448E14BA9A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EFBBFE-F3CC-420B-B8B4-4133B245E351}" type="datetime1">
              <a:rPr lang="en-US" smtClean="0"/>
              <a:t>9/11/2024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A3B4E-522E-5B11-F45A-2C52F0004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A6532-C321-4DE2-8AB2-2F4E376E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CC99-39E2-43CB-B7C9-6BF60AE9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E8CD2-1BEF-A0D6-D4F6-31B77B8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Primary market</a:t>
            </a:r>
            <a:r>
              <a:rPr lang="en-US" sz="2800" dirty="0"/>
              <a:t> – primary issues of securities are sold, allows governments, banks, corporations to raise money by directly selling financial instruments to the public. Such issues are referred as IPO’s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Secondary market</a:t>
            </a:r>
            <a:r>
              <a:rPr lang="en-US" sz="2800" dirty="0"/>
              <a:t> – allows investors to trade financial securities among themselves. Examples: BSE, NSE, etc.</a:t>
            </a:r>
            <a:endParaRPr lang="ru-RU" sz="2800" dirty="0"/>
          </a:p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C60E-6C19-C3C8-9882-D6D1F10E8E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and Secondary Markets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7587-5068-ADFF-0895-4283790666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3FDD1-61D9-4ED0-82D5-B778A5E00AC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874C-A79C-4152-B223-497403CC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E5EE-37B3-45CA-9E60-EE3ACD0FA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3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Money and capital markets</a:t>
            </a:r>
            <a:endParaRPr lang="ru-RU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Money market instruments </a:t>
            </a:r>
            <a:r>
              <a:rPr lang="en-US" sz="2600" dirty="0"/>
              <a:t>– short-term assets (typically maturity less than 1 year):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600" dirty="0"/>
              <a:t>Certificates of deposits (CDs)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600" dirty="0"/>
              <a:t>Commercial papers (CPs)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600" dirty="0"/>
              <a:t>Treasury bills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endParaRPr lang="en-US" sz="2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Capital markets</a:t>
            </a:r>
            <a:r>
              <a:rPr lang="en-US" sz="2600" dirty="0"/>
              <a:t> – long-term assets (maturity longer than 1 year) are traded: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600" dirty="0"/>
              <a:t>Stocks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600" dirty="0"/>
              <a:t>Corporate bonds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600" dirty="0"/>
              <a:t>Long-term government bonds</a:t>
            </a:r>
            <a:endParaRPr lang="ru-RU" sz="2600" dirty="0"/>
          </a:p>
        </p:txBody>
      </p:sp>
      <p:grpSp>
        <p:nvGrpSpPr>
          <p:cNvPr id="4" name="Group 5"/>
          <p:cNvGrpSpPr/>
          <p:nvPr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1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6CBE-A429-B8EF-545F-5800F59E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Introduction to course</a:t>
            </a:r>
          </a:p>
          <a:p>
            <a:pPr marL="782638" lvl="1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Course outline</a:t>
            </a:r>
          </a:p>
          <a:p>
            <a:pPr marL="782638" lvl="1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Textbooks/ Resources</a:t>
            </a:r>
          </a:p>
          <a:p>
            <a:pPr marL="782638" lvl="1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Evaluation scheme</a:t>
            </a:r>
          </a:p>
          <a:p>
            <a:pPr marL="782638" lvl="1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Preparation for the class (PPTs, readings as per outline)</a:t>
            </a:r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endParaRPr lang="en-US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/>
              <a:t>Overview of Corporate Finance/ Financial Management</a:t>
            </a:r>
            <a:endParaRPr lang="en-US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endParaRPr lang="en-US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/>
              <a:t>Interface between Finance and other Functions</a:t>
            </a:r>
            <a:endParaRPr lang="en-US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endParaRPr lang="en-US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/>
              <a:t>Goal of Financial Management</a:t>
            </a:r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endParaRPr lang="en-IN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/>
              <a:t>Basic Principles of Financial Management</a:t>
            </a:r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endParaRPr lang="en-IN" dirty="0"/>
          </a:p>
          <a:p>
            <a:pPr marL="382588" indent="-382588" defTabSz="1019175"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/>
              <a:t>Understanding Indian Financial System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C0E4C-5ED6-81CF-EA39-C757F7C9B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A5251-1890-4BFE-AB2A-B76ED5AEF1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BCAFCF-4095-4D71-A0C0-ABA02B0B9BC9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8BDA-C527-4CA2-8052-C8F3BB8A5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1868-807D-4DC6-8CBA-E29CE9D2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6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629404" cy="129540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/>
              <a:t>Organized exchanges and over-the-counter</a:t>
            </a:r>
            <a:endParaRPr lang="ru-RU" sz="3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b="1" dirty="0"/>
              <a:t>Organized exchanges</a:t>
            </a:r>
            <a:r>
              <a:rPr lang="en-US" sz="2600" dirty="0"/>
              <a:t> – most stocks, bonds and derivatives are traded on organized exchanges. It has a trading floor where floor traders execute transactions in the secondary market for their clients.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Stocks not listed on the organized exchanges are traded in the </a:t>
            </a:r>
            <a:r>
              <a:rPr lang="en-US" sz="2600" b="1" dirty="0"/>
              <a:t>over-the-counter (OTC)</a:t>
            </a:r>
            <a:r>
              <a:rPr lang="en-US" sz="2600" dirty="0"/>
              <a:t> market. OTC market facilitates secondary market transactions and unlike an organized exchange, the OTC market doesn’t have a trading floor.  The buy and sell orders are typically completed through a telecommunications/ computer network.</a:t>
            </a:r>
            <a:endParaRPr lang="ru-RU" sz="2600" dirty="0"/>
          </a:p>
        </p:txBody>
      </p:sp>
      <p:grpSp>
        <p:nvGrpSpPr>
          <p:cNvPr id="4" name="Group 5"/>
          <p:cNvGrpSpPr/>
          <p:nvPr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1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628800"/>
            <a:ext cx="80116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Review the relevant chapters from textbook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Look at mission statement of Google, your organization, others that you are interested in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Make sure you have access to laptop/ computer with Excel; we will need it for experiential learning components in subsequent classes. (Excel 2010 or later versions required.)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Email me your expectations from this course: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/>
              <a:t> </a:t>
            </a:r>
            <a:r>
              <a:rPr lang="en-US" sz="2400">
                <a:hlinkClick r:id="rId2"/>
              </a:rPr>
              <a:t>sarveshwarinani@</a:t>
            </a:r>
            <a:r>
              <a:rPr lang="en-US" sz="2400" dirty="0">
                <a:hlinkClick r:id="rId2"/>
              </a:rPr>
              <a:t>pilani.bits-pilani.ac</a:t>
            </a:r>
            <a:r>
              <a:rPr lang="en-US" sz="2400">
                <a:hlinkClick r:id="rId2"/>
              </a:rPr>
              <a:t>.in</a:t>
            </a:r>
            <a:r>
              <a:rPr lang="en-US" sz="2400"/>
              <a:t>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486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46F1C-D074-437E-8B0D-B35B7A9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7000" i="1" dirty="0"/>
          </a:p>
          <a:p>
            <a:pPr algn="ctr"/>
            <a:r>
              <a:rPr lang="en-IN" sz="7000" i="1" dirty="0"/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50B-7CA5-4699-8A8D-AADD3A0FC8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D10951-5446-4D59-80AF-D931DFA82F5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B81E6-44B2-492E-AFC3-6EC52EA8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B338-DBF4-43BD-AF50-DB4CA7FC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FCE7E-37B2-DA1A-7804-BC7EEB8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Finance is the study of how people and businesses evaluate investments and raise capital to fund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Investment in an educational degree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Buying a house (investment, debt, savings, tax benefits)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Mergers and Acquisitions (</a:t>
            </a:r>
            <a:r>
              <a:rPr lang="en-US" sz="2800" dirty="0">
                <a:hlinkClick r:id="rId2"/>
              </a:rPr>
              <a:t>Zomato acquires </a:t>
            </a:r>
            <a:r>
              <a:rPr lang="en-US" sz="2800" dirty="0" err="1">
                <a:hlinkClick r:id="rId2"/>
              </a:rPr>
              <a:t>Blinkit</a:t>
            </a:r>
            <a:r>
              <a:rPr lang="en-US" sz="2800" dirty="0">
                <a:hlinkClick r:id="rId2"/>
              </a:rPr>
              <a:t> in INR 4,447 Crores</a:t>
            </a:r>
            <a:r>
              <a:rPr lang="en-US" sz="2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0B58-0A17-535C-54E9-EB7B2904AA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Financial Management?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5C39-15B8-774D-38DD-CE7C273EC0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0F5817-D211-47EB-9177-6D229FB2636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9D06-B3AD-4BD1-BD08-C7098B42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9588-7C7A-4392-8BCE-583230E1A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FCE7E-37B2-DA1A-7804-BC7EEB8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Sole Proprietorship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Partnership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Corporations (companies, PLCs, or LLCs)</a:t>
            </a:r>
          </a:p>
          <a:p>
            <a:pPr marL="0" indent="0"/>
            <a:r>
              <a:rPr lang="en-US" sz="2000" b="1" dirty="0"/>
              <a:t>All differ in terms of liability (limited vs unlimited), taxation, life span, legal separate entity, etc.)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0B58-0A17-535C-54E9-EB7B2904AA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010400" cy="1143000"/>
          </a:xfrm>
        </p:spPr>
        <p:txBody>
          <a:bodyPr/>
          <a:lstStyle/>
          <a:p>
            <a:r>
              <a:rPr lang="en-US" dirty="0"/>
              <a:t>Forms of business establishment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5C39-15B8-774D-38DD-CE7C273EC0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0F5817-D211-47EB-9177-6D229FB2636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9D06-B3AD-4BD1-BD08-C7098B42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9588-7C7A-4392-8BCE-583230E1A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096521-F59B-70FE-B952-01C79983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678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 Corporate Finance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Decisions relating to the efficient management of a firm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Investment analysis and management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Analysis and valuation of financial assets (stocks, bonds, etc.), risk versus return, and asset allocation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 Financial institutions management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Management of banks, insurance companies, brokerage houses, etc.</a:t>
            </a: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 International or Multinational Finance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International perspective; becoming more and more important in the context of globalization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39B4-8825-3A2D-8700-A9ECF19573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Areas of Finance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FC07-4A29-679B-2098-F9BAFCD756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75F822-326A-486E-BE4F-D520AB6843B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31D1-BB3C-4BF1-B7E8-C38016F62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B758-1C0B-48C2-95DC-B7B5C9F80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IN" dirty="0"/>
          </a:p>
          <a:p>
            <a:pPr marL="0" indent="0"/>
            <a:r>
              <a:rPr lang="en-IN" dirty="0"/>
              <a:t>“Financial management is broadly concerned with the acquisition and use of funds by a business firm.”</a:t>
            </a:r>
          </a:p>
          <a:p>
            <a:pPr marL="0" indent="0"/>
            <a:r>
              <a:rPr lang="en-IN" dirty="0"/>
              <a:t>Its scope may be defined in terms of….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large should the firm be and how fast should it grow?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should be the composition of the firm’s assets?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should be the mix of the firm’s finance?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should the firm analyse, plan, and control its financial affairs?</a:t>
            </a:r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073949-15E2-4BC5-920B-5206BBF8888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2DEB-E152-4521-8E2A-40FC3FC76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BD96-76AE-4FE0-A0B6-6145C99AA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C1315-FF01-311E-8F0A-8270CEA4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Knowledge of finance is critical for </a:t>
            </a:r>
            <a:r>
              <a:rPr lang="en-US" sz="1600" b="1" dirty="0"/>
              <a:t>making good decisions</a:t>
            </a:r>
            <a:r>
              <a:rPr lang="en-US" sz="1600" dirty="0"/>
              <a:t> (professional/ personal)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 Finance is an integral part of corporate world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 Marketing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 Budgets, marketing financial products (or marketing research)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 Management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 Strategic thinking, job performance, profitability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Financial goals and metrics help firms implement strategy and track success Example: Tesla made to decision to acquire Twitter; Wall Mart acquired Flipkart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Such decisions require the </a:t>
            </a:r>
            <a:r>
              <a:rPr lang="en-US" sz="1600" b="1" dirty="0"/>
              <a:t>expertise of various management disciplines including marketing, accounting, operations management, and finance and not just technology</a:t>
            </a:r>
            <a:r>
              <a:rPr lang="en-US" sz="1600" dirty="0"/>
              <a:t>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Most key personal decisions require financial knowledge/understanding. Example: buying a house or car, planning for retirement, children’s education, etc.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4442-A82C-2C07-BD59-8CD7155B35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Study Financial Management?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D45C-7B42-B54A-54D7-707591733F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D3EECD-6807-4AE2-9153-287207DA37B6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8A20-6E73-46CE-84D4-52C286CE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Foundation of Financial Management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AF82-BD39-4371-BFA8-FB1E898B7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200" y="2606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Major Financial Decisions</a:t>
            </a:r>
            <a:endParaRPr lang="ru-RU" sz="3600" dirty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4074" y="2003356"/>
            <a:ext cx="1871662" cy="156966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Operations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059832" y="2276872"/>
            <a:ext cx="1944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Financial Manager</a:t>
            </a:r>
            <a:endParaRPr lang="ru-RU" sz="2400" dirty="0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6228184" y="2381979"/>
            <a:ext cx="165735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Financial Markets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5003801" y="2780928"/>
            <a:ext cx="11523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572000" y="1484784"/>
            <a:ext cx="2592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2) Financing Decision*</a:t>
            </a:r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2195513" y="278092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187624" y="1444714"/>
            <a:ext cx="32358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AutoNum type="arabicParenR"/>
            </a:pPr>
            <a:r>
              <a:rPr lang="en-US" sz="2000" b="1" dirty="0"/>
              <a:t>Investment Decision</a:t>
            </a:r>
          </a:p>
        </p:txBody>
      </p:sp>
      <p:sp>
        <p:nvSpPr>
          <p:cNvPr id="13327" name="Text Box 32"/>
          <p:cNvSpPr txBox="1">
            <a:spLocks noChangeArrowheads="1"/>
          </p:cNvSpPr>
          <p:nvPr/>
        </p:nvSpPr>
        <p:spPr bwMode="auto">
          <a:xfrm>
            <a:off x="1187624" y="3600311"/>
            <a:ext cx="26638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How much to invest?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What assets/ projects to invest in?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(Capital Budgeting)</a:t>
            </a:r>
          </a:p>
        </p:txBody>
      </p:sp>
      <p:sp>
        <p:nvSpPr>
          <p:cNvPr id="13330" name="Text Box 39"/>
          <p:cNvSpPr txBox="1">
            <a:spLocks noChangeArrowheads="1"/>
          </p:cNvSpPr>
          <p:nvPr/>
        </p:nvSpPr>
        <p:spPr bwMode="auto">
          <a:xfrm>
            <a:off x="5219700" y="3573016"/>
            <a:ext cx="29527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Source of funds?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Debt?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Equity?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(Capital Structure)</a:t>
            </a:r>
            <a:endParaRPr lang="ru-RU" sz="2000" b="1" dirty="0"/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25" name="Rectangle 2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8" name="Picture 27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361" y="2060848"/>
            <a:ext cx="1944687" cy="138747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71364" y="5284359"/>
            <a:ext cx="78488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3) Working Capital Management Decision</a:t>
            </a:r>
          </a:p>
          <a:p>
            <a:pPr algn="ctr">
              <a:spcBef>
                <a:spcPct val="50000"/>
              </a:spcBef>
            </a:pPr>
            <a:r>
              <a:rPr lang="en-US" sz="2000" dirty="0"/>
              <a:t>How best to manage the cash flows from day-to-day operations?</a:t>
            </a:r>
            <a:br>
              <a:rPr lang="en-US" sz="2000" dirty="0"/>
            </a:br>
            <a:r>
              <a:rPr lang="en-US" sz="1600" dirty="0"/>
              <a:t>* Another related decision is the Dividend decision</a:t>
            </a:r>
            <a:endParaRPr lang="ru-RU" sz="1600" dirty="0"/>
          </a:p>
        </p:txBody>
      </p:sp>
      <p:sp>
        <p:nvSpPr>
          <p:cNvPr id="32" name="Rectangle 31"/>
          <p:cNvSpPr/>
          <p:nvPr/>
        </p:nvSpPr>
        <p:spPr>
          <a:xfrm>
            <a:off x="1187624" y="3669992"/>
            <a:ext cx="2376264" cy="156153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2040" y="3645024"/>
            <a:ext cx="2376264" cy="163121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A7D2-C12C-4B56-BE74-B0DAEBAC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89379-DEF7-49C0-8505-948DEE3ECEDB}" type="datetime1">
              <a:rPr lang="en-US" altLang="en-US" smtClean="0"/>
              <a:t>9/11/2024</a:t>
            </a:fld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9F4-FA6F-4120-8BC4-B038EAF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Foundation of Financial Management </a:t>
            </a:r>
            <a:endParaRPr lang="ru-RU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0C7C-570E-4814-96D9-63F2749A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3BF04-EDE1-4563-BC77-6DBB3FAF8E3C}" type="slidenum">
              <a:rPr lang="ru-RU" altLang="en-US" smtClean="0"/>
              <a:pPr>
                <a:defRPr/>
              </a:pPr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289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df7e74829e488977db0236f3346d3ecc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c3ffef4f04f92b77f181381f7fb8710a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19592A-9CD7-472D-B663-F68D45B5A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c27f4-605e-4a4d-a8b9-e26961c65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84134E-12C4-4C12-A11E-BE5802B4BF86}">
  <ds:schemaRefs>
    <ds:schemaRef ds:uri="http://schemas.microsoft.com/office/2006/metadata/properties"/>
    <ds:schemaRef ds:uri="http://schemas.microsoft.com/office/infopath/2007/PartnerControls"/>
    <ds:schemaRef ds:uri="358c27f4-605e-4a4d-a8b9-e26961c65206"/>
  </ds:schemaRefs>
</ds:datastoreItem>
</file>

<file path=customXml/itemProps3.xml><?xml version="1.0" encoding="utf-8"?>
<ds:datastoreItem xmlns:ds="http://schemas.openxmlformats.org/officeDocument/2006/customXml" ds:itemID="{4447B69E-EE15-473A-A858-A838FDAFAE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19681</TotalTime>
  <Words>2037</Words>
  <Application>Microsoft Office PowerPoint</Application>
  <PresentationFormat>On-screen Show (4:3)</PresentationFormat>
  <Paragraphs>364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Symbol</vt:lpstr>
      <vt:lpstr>Wingdings</vt:lpstr>
      <vt:lpstr>Office Theme</vt:lpstr>
      <vt:lpstr>Managerial Corporate Finance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Financial Decisions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Money and capital markets</vt:lpstr>
      <vt:lpstr>Organized exchanges and over-the-counter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Naveenkumar Dhamodharan</cp:lastModifiedBy>
  <cp:revision>1018</cp:revision>
  <dcterms:created xsi:type="dcterms:W3CDTF">2011-09-14T09:42:05Z</dcterms:created>
  <dcterms:modified xsi:type="dcterms:W3CDTF">2024-09-11T15:20:22Z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