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4"/>
  </p:notesMasterIdLst>
  <p:sldIdLst>
    <p:sldId id="260" r:id="rId5"/>
    <p:sldId id="257" r:id="rId6"/>
    <p:sldId id="276" r:id="rId7"/>
    <p:sldId id="261" r:id="rId8"/>
    <p:sldId id="262" r:id="rId9"/>
    <p:sldId id="263" r:id="rId10"/>
    <p:sldId id="264" r:id="rId11"/>
    <p:sldId id="267" r:id="rId12"/>
    <p:sldId id="278" r:id="rId13"/>
    <p:sldId id="280" r:id="rId14"/>
    <p:sldId id="279" r:id="rId15"/>
    <p:sldId id="281" r:id="rId16"/>
    <p:sldId id="282" r:id="rId17"/>
    <p:sldId id="273" r:id="rId18"/>
    <p:sldId id="268" r:id="rId19"/>
    <p:sldId id="277" r:id="rId20"/>
    <p:sldId id="275" r:id="rId21"/>
    <p:sldId id="283" r:id="rId22"/>
    <p:sldId id="284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C04DB0-4415-FB51-80DA-F57CC7EF1AFC}" v="15" dt="2024-08-03T01:41:05.4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8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 Subramanian" userId="69d48d7eb9362804" providerId="LiveId" clId="{090140F8-2AF4-4C22-8DC5-267FC8839BC5}"/>
    <pc:docChg chg="undo custSel addSld modSld sldOrd">
      <pc:chgData name="Siva Subramanian" userId="69d48d7eb9362804" providerId="LiveId" clId="{090140F8-2AF4-4C22-8DC5-267FC8839BC5}" dt="2024-01-13T00:47:33.723" v="3358" actId="27636"/>
      <pc:docMkLst>
        <pc:docMk/>
      </pc:docMkLst>
      <pc:sldChg chg="modSp mod">
        <pc:chgData name="Siva Subramanian" userId="69d48d7eb9362804" providerId="LiveId" clId="{090140F8-2AF4-4C22-8DC5-267FC8839BC5}" dt="2024-01-13T00:23:08.758" v="1390" actId="20577"/>
        <pc:sldMkLst>
          <pc:docMk/>
          <pc:sldMk cId="2807715423" sldId="267"/>
        </pc:sldMkLst>
        <pc:spChg chg="mod">
          <ac:chgData name="Siva Subramanian" userId="69d48d7eb9362804" providerId="LiveId" clId="{090140F8-2AF4-4C22-8DC5-267FC8839BC5}" dt="2024-01-13T00:23:08.758" v="1390" actId="20577"/>
          <ac:spMkLst>
            <pc:docMk/>
            <pc:sldMk cId="2807715423" sldId="267"/>
            <ac:spMk id="2" creationId="{4FE6C92B-EA80-490A-B464-5DDF8080D162}"/>
          </ac:spMkLst>
        </pc:spChg>
      </pc:sldChg>
      <pc:sldChg chg="ord">
        <pc:chgData name="Siva Subramanian" userId="69d48d7eb9362804" providerId="LiveId" clId="{090140F8-2AF4-4C22-8DC5-267FC8839BC5}" dt="2024-01-13T00:34:27.983" v="2477"/>
        <pc:sldMkLst>
          <pc:docMk/>
          <pc:sldMk cId="3044482621" sldId="273"/>
        </pc:sldMkLst>
      </pc:sldChg>
      <pc:sldChg chg="modSp add mod">
        <pc:chgData name="Siva Subramanian" userId="69d48d7eb9362804" providerId="LiveId" clId="{090140F8-2AF4-4C22-8DC5-267FC8839BC5}" dt="2024-01-13T00:17:56.763" v="1096" actId="20577"/>
        <pc:sldMkLst>
          <pc:docMk/>
          <pc:sldMk cId="1586803303" sldId="278"/>
        </pc:sldMkLst>
        <pc:spChg chg="mod">
          <ac:chgData name="Siva Subramanian" userId="69d48d7eb9362804" providerId="LiveId" clId="{090140F8-2AF4-4C22-8DC5-267FC8839BC5}" dt="2024-01-13T00:17:56.763" v="1096" actId="20577"/>
          <ac:spMkLst>
            <pc:docMk/>
            <pc:sldMk cId="1586803303" sldId="278"/>
            <ac:spMk id="2" creationId="{4FE6C92B-EA80-490A-B464-5DDF8080D162}"/>
          </ac:spMkLst>
        </pc:spChg>
        <pc:spChg chg="mod">
          <ac:chgData name="Siva Subramanian" userId="69d48d7eb9362804" providerId="LiveId" clId="{090140F8-2AF4-4C22-8DC5-267FC8839BC5}" dt="2024-01-13T00:10:08.554" v="208" actId="20577"/>
          <ac:spMkLst>
            <pc:docMk/>
            <pc:sldMk cId="1586803303" sldId="278"/>
            <ac:spMk id="3" creationId="{04449C8E-3A25-48F4-B13A-38759C7BCCAE}"/>
          </ac:spMkLst>
        </pc:spChg>
      </pc:sldChg>
      <pc:sldChg chg="modSp add mod">
        <pc:chgData name="Siva Subramanian" userId="69d48d7eb9362804" providerId="LiveId" clId="{090140F8-2AF4-4C22-8DC5-267FC8839BC5}" dt="2024-01-13T00:23:45.965" v="1391" actId="313"/>
        <pc:sldMkLst>
          <pc:docMk/>
          <pc:sldMk cId="4134922379" sldId="279"/>
        </pc:sldMkLst>
        <pc:spChg chg="mod">
          <ac:chgData name="Siva Subramanian" userId="69d48d7eb9362804" providerId="LiveId" clId="{090140F8-2AF4-4C22-8DC5-267FC8839BC5}" dt="2024-01-13T00:21:07.491" v="1137" actId="6549"/>
          <ac:spMkLst>
            <pc:docMk/>
            <pc:sldMk cId="4134922379" sldId="279"/>
            <ac:spMk id="2" creationId="{4FE6C92B-EA80-490A-B464-5DDF8080D162}"/>
          </ac:spMkLst>
        </pc:spChg>
        <pc:spChg chg="mod">
          <ac:chgData name="Siva Subramanian" userId="69d48d7eb9362804" providerId="LiveId" clId="{090140F8-2AF4-4C22-8DC5-267FC8839BC5}" dt="2024-01-13T00:23:45.965" v="1391" actId="313"/>
          <ac:spMkLst>
            <pc:docMk/>
            <pc:sldMk cId="4134922379" sldId="279"/>
            <ac:spMk id="3" creationId="{04449C8E-3A25-48F4-B13A-38759C7BCCAE}"/>
          </ac:spMkLst>
        </pc:spChg>
      </pc:sldChg>
      <pc:sldChg chg="addSp delSp modSp add mod">
        <pc:chgData name="Siva Subramanian" userId="69d48d7eb9362804" providerId="LiveId" clId="{090140F8-2AF4-4C22-8DC5-267FC8839BC5}" dt="2024-01-13T00:47:33.723" v="3358" actId="27636"/>
        <pc:sldMkLst>
          <pc:docMk/>
          <pc:sldMk cId="459182200" sldId="280"/>
        </pc:sldMkLst>
        <pc:spChg chg="del">
          <ac:chgData name="Siva Subramanian" userId="69d48d7eb9362804" providerId="LiveId" clId="{090140F8-2AF4-4C22-8DC5-267FC8839BC5}" dt="2024-01-13T00:20:39.949" v="1135" actId="478"/>
          <ac:spMkLst>
            <pc:docMk/>
            <pc:sldMk cId="459182200" sldId="280"/>
            <ac:spMk id="2" creationId="{4FE6C92B-EA80-490A-B464-5DDF8080D162}"/>
          </ac:spMkLst>
        </pc:spChg>
        <pc:spChg chg="mod">
          <ac:chgData name="Siva Subramanian" userId="69d48d7eb9362804" providerId="LiveId" clId="{090140F8-2AF4-4C22-8DC5-267FC8839BC5}" dt="2024-01-13T00:47:33.723" v="3358" actId="27636"/>
          <ac:spMkLst>
            <pc:docMk/>
            <pc:sldMk cId="459182200" sldId="280"/>
            <ac:spMk id="3" creationId="{04449C8E-3A25-48F4-B13A-38759C7BCCAE}"/>
          </ac:spMkLst>
        </pc:spChg>
        <pc:spChg chg="mod">
          <ac:chgData name="Siva Subramanian" userId="69d48d7eb9362804" providerId="LiveId" clId="{090140F8-2AF4-4C22-8DC5-267FC8839BC5}" dt="2024-01-13T00:47:20.145" v="3344"/>
          <ac:spMkLst>
            <pc:docMk/>
            <pc:sldMk cId="459182200" sldId="280"/>
            <ac:spMk id="10" creationId="{DE9FEAE9-1C17-FB6C-EAC7-A734350672E3}"/>
          </ac:spMkLst>
        </pc:spChg>
        <pc:spChg chg="mod">
          <ac:chgData name="Siva Subramanian" userId="69d48d7eb9362804" providerId="LiveId" clId="{090140F8-2AF4-4C22-8DC5-267FC8839BC5}" dt="2024-01-13T00:47:20.145" v="3344"/>
          <ac:spMkLst>
            <pc:docMk/>
            <pc:sldMk cId="459182200" sldId="280"/>
            <ac:spMk id="11" creationId="{6792E1A9-25A8-D872-ABC1-B432C2CED175}"/>
          </ac:spMkLst>
        </pc:spChg>
        <pc:spChg chg="mod">
          <ac:chgData name="Siva Subramanian" userId="69d48d7eb9362804" providerId="LiveId" clId="{090140F8-2AF4-4C22-8DC5-267FC8839BC5}" dt="2024-01-13T00:47:20.145" v="3344"/>
          <ac:spMkLst>
            <pc:docMk/>
            <pc:sldMk cId="459182200" sldId="280"/>
            <ac:spMk id="12" creationId="{D58AADF1-E5D7-3080-8565-86AABE24D510}"/>
          </ac:spMkLst>
        </pc:spChg>
        <pc:spChg chg="mod">
          <ac:chgData name="Siva Subramanian" userId="69d48d7eb9362804" providerId="LiveId" clId="{090140F8-2AF4-4C22-8DC5-267FC8839BC5}" dt="2024-01-13T00:47:20.145" v="3344"/>
          <ac:spMkLst>
            <pc:docMk/>
            <pc:sldMk cId="459182200" sldId="280"/>
            <ac:spMk id="13" creationId="{7F13620F-3F05-10D5-D1A2-B6CEF3F002AF}"/>
          </ac:spMkLst>
        </pc:spChg>
        <pc:spChg chg="mod">
          <ac:chgData name="Siva Subramanian" userId="69d48d7eb9362804" providerId="LiveId" clId="{090140F8-2AF4-4C22-8DC5-267FC8839BC5}" dt="2024-01-13T00:47:20.145" v="3344"/>
          <ac:spMkLst>
            <pc:docMk/>
            <pc:sldMk cId="459182200" sldId="280"/>
            <ac:spMk id="14" creationId="{131C1591-20ED-E6A4-8354-19369305E4C1}"/>
          </ac:spMkLst>
        </pc:spChg>
        <pc:spChg chg="mod">
          <ac:chgData name="Siva Subramanian" userId="69d48d7eb9362804" providerId="LiveId" clId="{090140F8-2AF4-4C22-8DC5-267FC8839BC5}" dt="2024-01-13T00:47:20.145" v="3344"/>
          <ac:spMkLst>
            <pc:docMk/>
            <pc:sldMk cId="459182200" sldId="280"/>
            <ac:spMk id="15" creationId="{FDD4A346-E84D-A2F0-1237-F0053CAE0BC3}"/>
          </ac:spMkLst>
        </pc:spChg>
        <pc:spChg chg="mod">
          <ac:chgData name="Siva Subramanian" userId="69d48d7eb9362804" providerId="LiveId" clId="{090140F8-2AF4-4C22-8DC5-267FC8839BC5}" dt="2024-01-13T00:47:20.145" v="3344"/>
          <ac:spMkLst>
            <pc:docMk/>
            <pc:sldMk cId="459182200" sldId="280"/>
            <ac:spMk id="16" creationId="{AAECF1DF-9C2A-FC70-ED7B-3E79E218DDB9}"/>
          </ac:spMkLst>
        </pc:spChg>
        <pc:spChg chg="mod">
          <ac:chgData name="Siva Subramanian" userId="69d48d7eb9362804" providerId="LiveId" clId="{090140F8-2AF4-4C22-8DC5-267FC8839BC5}" dt="2024-01-13T00:47:20.145" v="3344"/>
          <ac:spMkLst>
            <pc:docMk/>
            <pc:sldMk cId="459182200" sldId="280"/>
            <ac:spMk id="17" creationId="{476885EF-0DA0-E4CE-8762-58E6DB0D5C9A}"/>
          </ac:spMkLst>
        </pc:spChg>
        <pc:spChg chg="mod">
          <ac:chgData name="Siva Subramanian" userId="69d48d7eb9362804" providerId="LiveId" clId="{090140F8-2AF4-4C22-8DC5-267FC8839BC5}" dt="2024-01-13T00:47:20.145" v="3344"/>
          <ac:spMkLst>
            <pc:docMk/>
            <pc:sldMk cId="459182200" sldId="280"/>
            <ac:spMk id="18" creationId="{AAB93890-0709-200D-0922-75EE6678564C}"/>
          </ac:spMkLst>
        </pc:spChg>
        <pc:grpChg chg="add mod">
          <ac:chgData name="Siva Subramanian" userId="69d48d7eb9362804" providerId="LiveId" clId="{090140F8-2AF4-4C22-8DC5-267FC8839BC5}" dt="2024-01-13T00:47:20.145" v="3344"/>
          <ac:grpSpMkLst>
            <pc:docMk/>
            <pc:sldMk cId="459182200" sldId="280"/>
            <ac:grpSpMk id="5" creationId="{E7F41BBD-AD91-4005-13FD-68ED070AB85B}"/>
          </ac:grpSpMkLst>
        </pc:grpChg>
        <pc:grpChg chg="mod">
          <ac:chgData name="Siva Subramanian" userId="69d48d7eb9362804" providerId="LiveId" clId="{090140F8-2AF4-4C22-8DC5-267FC8839BC5}" dt="2024-01-13T00:47:20.145" v="3344"/>
          <ac:grpSpMkLst>
            <pc:docMk/>
            <pc:sldMk cId="459182200" sldId="280"/>
            <ac:grpSpMk id="7" creationId="{27139DD9-7AA1-DE08-0A07-40C335AF0338}"/>
          </ac:grpSpMkLst>
        </pc:grpChg>
        <pc:grpChg chg="mod">
          <ac:chgData name="Siva Subramanian" userId="69d48d7eb9362804" providerId="LiveId" clId="{090140F8-2AF4-4C22-8DC5-267FC8839BC5}" dt="2024-01-13T00:47:20.145" v="3344"/>
          <ac:grpSpMkLst>
            <pc:docMk/>
            <pc:sldMk cId="459182200" sldId="280"/>
            <ac:grpSpMk id="9" creationId="{33E22F34-BD44-8A00-19F8-9CC652DC38D7}"/>
          </ac:grpSpMkLst>
        </pc:grpChg>
        <pc:grpChg chg="mod">
          <ac:chgData name="Siva Subramanian" userId="69d48d7eb9362804" providerId="LiveId" clId="{090140F8-2AF4-4C22-8DC5-267FC8839BC5}" dt="2024-01-13T00:47:20.145" v="3344"/>
          <ac:grpSpMkLst>
            <pc:docMk/>
            <pc:sldMk cId="459182200" sldId="280"/>
            <ac:grpSpMk id="19" creationId="{65901394-60D4-C366-36AE-E9B498EDE2A8}"/>
          </ac:grpSpMkLst>
        </pc:grpChg>
        <pc:picChg chg="add del mod">
          <ac:chgData name="Siva Subramanian" userId="69d48d7eb9362804" providerId="LiveId" clId="{090140F8-2AF4-4C22-8DC5-267FC8839BC5}" dt="2024-01-13T00:47:18.609" v="3343" actId="478"/>
          <ac:picMkLst>
            <pc:docMk/>
            <pc:sldMk cId="459182200" sldId="280"/>
            <ac:picMk id="4" creationId="{9FE23390-23B9-EF51-A12E-C33C1F2E64FA}"/>
          </ac:picMkLst>
        </pc:picChg>
        <pc:picChg chg="mod">
          <ac:chgData name="Siva Subramanian" userId="69d48d7eb9362804" providerId="LiveId" clId="{090140F8-2AF4-4C22-8DC5-267FC8839BC5}" dt="2024-01-13T00:47:20.145" v="3344"/>
          <ac:picMkLst>
            <pc:docMk/>
            <pc:sldMk cId="459182200" sldId="280"/>
            <ac:picMk id="8" creationId="{D2ABB8A4-07B8-5D90-759B-D7E576FA3823}"/>
          </ac:picMkLst>
        </pc:picChg>
        <pc:picChg chg="mod">
          <ac:chgData name="Siva Subramanian" userId="69d48d7eb9362804" providerId="LiveId" clId="{090140F8-2AF4-4C22-8DC5-267FC8839BC5}" dt="2024-01-13T00:47:20.145" v="3344"/>
          <ac:picMkLst>
            <pc:docMk/>
            <pc:sldMk cId="459182200" sldId="280"/>
            <ac:picMk id="20" creationId="{57C53C51-DA39-AF87-E785-FB8B9AED359A}"/>
          </ac:picMkLst>
        </pc:picChg>
        <pc:picChg chg="mod">
          <ac:chgData name="Siva Subramanian" userId="69d48d7eb9362804" providerId="LiveId" clId="{090140F8-2AF4-4C22-8DC5-267FC8839BC5}" dt="2024-01-13T00:47:20.145" v="3344"/>
          <ac:picMkLst>
            <pc:docMk/>
            <pc:sldMk cId="459182200" sldId="280"/>
            <ac:picMk id="21" creationId="{59F5141D-2BDE-64C1-2EF3-F3AC1143AD2B}"/>
          </ac:picMkLst>
        </pc:picChg>
      </pc:sldChg>
      <pc:sldChg chg="modSp add mod">
        <pc:chgData name="Siva Subramanian" userId="69d48d7eb9362804" providerId="LiveId" clId="{090140F8-2AF4-4C22-8DC5-267FC8839BC5}" dt="2024-01-13T00:33:43.912" v="2475" actId="20577"/>
        <pc:sldMkLst>
          <pc:docMk/>
          <pc:sldMk cId="1706785056" sldId="281"/>
        </pc:sldMkLst>
        <pc:spChg chg="mod">
          <ac:chgData name="Siva Subramanian" userId="69d48d7eb9362804" providerId="LiveId" clId="{090140F8-2AF4-4C22-8DC5-267FC8839BC5}" dt="2024-01-13T00:33:43.912" v="2475" actId="20577"/>
          <ac:spMkLst>
            <pc:docMk/>
            <pc:sldMk cId="1706785056" sldId="281"/>
            <ac:spMk id="2" creationId="{4FE6C92B-EA80-490A-B464-5DDF8080D162}"/>
          </ac:spMkLst>
        </pc:spChg>
        <pc:spChg chg="mod">
          <ac:chgData name="Siva Subramanian" userId="69d48d7eb9362804" providerId="LiveId" clId="{090140F8-2AF4-4C22-8DC5-267FC8839BC5}" dt="2024-01-13T00:26:40.689" v="1510" actId="27636"/>
          <ac:spMkLst>
            <pc:docMk/>
            <pc:sldMk cId="1706785056" sldId="281"/>
            <ac:spMk id="3" creationId="{04449C8E-3A25-48F4-B13A-38759C7BCCAE}"/>
          </ac:spMkLst>
        </pc:spChg>
      </pc:sldChg>
      <pc:sldChg chg="modSp add mod">
        <pc:chgData name="Siva Subramanian" userId="69d48d7eb9362804" providerId="LiveId" clId="{090140F8-2AF4-4C22-8DC5-267FC8839BC5}" dt="2024-01-13T00:42:04.376" v="3342" actId="20577"/>
        <pc:sldMkLst>
          <pc:docMk/>
          <pc:sldMk cId="3547399652" sldId="282"/>
        </pc:sldMkLst>
        <pc:spChg chg="mod">
          <ac:chgData name="Siva Subramanian" userId="69d48d7eb9362804" providerId="LiveId" clId="{090140F8-2AF4-4C22-8DC5-267FC8839BC5}" dt="2024-01-13T00:42:04.376" v="3342" actId="20577"/>
          <ac:spMkLst>
            <pc:docMk/>
            <pc:sldMk cId="3547399652" sldId="282"/>
            <ac:spMk id="2" creationId="{4FE6C92B-EA80-490A-B464-5DDF8080D162}"/>
          </ac:spMkLst>
        </pc:spChg>
        <pc:spChg chg="mod">
          <ac:chgData name="Siva Subramanian" userId="69d48d7eb9362804" providerId="LiveId" clId="{090140F8-2AF4-4C22-8DC5-267FC8839BC5}" dt="2024-01-13T00:34:44.566" v="2502" actId="20577"/>
          <ac:spMkLst>
            <pc:docMk/>
            <pc:sldMk cId="3547399652" sldId="282"/>
            <ac:spMk id="3" creationId="{04449C8E-3A25-48F4-B13A-38759C7BCCAE}"/>
          </ac:spMkLst>
        </pc:spChg>
      </pc:sldChg>
    </pc:docChg>
  </pc:docChgLst>
  <pc:docChgLst>
    <pc:chgData name="Siva Subramanian" userId="69d48d7eb9362804" providerId="LiveId" clId="{D47299CD-656B-4247-BEAF-7625AF6706AD}"/>
    <pc:docChg chg="modSld">
      <pc:chgData name="Siva Subramanian" userId="69d48d7eb9362804" providerId="LiveId" clId="{D47299CD-656B-4247-BEAF-7625AF6706AD}" dt="2022-10-12T17:12:56.827" v="0" actId="1076"/>
      <pc:docMkLst>
        <pc:docMk/>
      </pc:docMkLst>
      <pc:sldChg chg="modSp">
        <pc:chgData name="Siva Subramanian" userId="69d48d7eb9362804" providerId="LiveId" clId="{D47299CD-656B-4247-BEAF-7625AF6706AD}" dt="2022-10-12T17:12:56.827" v="0" actId="1076"/>
        <pc:sldMkLst>
          <pc:docMk/>
          <pc:sldMk cId="1300860855" sldId="275"/>
        </pc:sldMkLst>
        <pc:spChg chg="mod">
          <ac:chgData name="Siva Subramanian" userId="69d48d7eb9362804" providerId="LiveId" clId="{D47299CD-656B-4247-BEAF-7625AF6706AD}" dt="2022-10-12T17:12:56.827" v="0" actId="1076"/>
          <ac:spMkLst>
            <pc:docMk/>
            <pc:sldMk cId="1300860855" sldId="275"/>
            <ac:spMk id="3" creationId="{04449C8E-3A25-48F4-B13A-38759C7BCCAE}"/>
          </ac:spMkLst>
        </pc:spChg>
      </pc:sldChg>
    </pc:docChg>
  </pc:docChgLst>
  <pc:docChgLst>
    <pc:chgData name="Siva Subramanian" userId="69d48d7eb9362804" providerId="Windows Live" clId="Web-{E25D28CD-0DD1-4EE7-9AD7-2793B8805D70}"/>
    <pc:docChg chg="addSld modSld">
      <pc:chgData name="Siva Subramanian" userId="69d48d7eb9362804" providerId="Windows Live" clId="Web-{E25D28CD-0DD1-4EE7-9AD7-2793B8805D70}" dt="2023-01-07T00:51:27.039" v="250" actId="20577"/>
      <pc:docMkLst>
        <pc:docMk/>
      </pc:docMkLst>
      <pc:sldChg chg="modSp">
        <pc:chgData name="Siva Subramanian" userId="69d48d7eb9362804" providerId="Windows Live" clId="Web-{E25D28CD-0DD1-4EE7-9AD7-2793B8805D70}" dt="2023-01-07T00:25:56.250" v="1" actId="20577"/>
        <pc:sldMkLst>
          <pc:docMk/>
          <pc:sldMk cId="0" sldId="257"/>
        </pc:sldMkLst>
        <pc:spChg chg="mod">
          <ac:chgData name="Siva Subramanian" userId="69d48d7eb9362804" providerId="Windows Live" clId="Web-{E25D28CD-0DD1-4EE7-9AD7-2793B8805D70}" dt="2023-01-07T00:25:56.250" v="1" actId="20577"/>
          <ac:spMkLst>
            <pc:docMk/>
            <pc:sldMk cId="0" sldId="257"/>
            <ac:spMk id="2" creationId="{E196B0A3-E605-4920-BAEA-26C34C3321B8}"/>
          </ac:spMkLst>
        </pc:spChg>
      </pc:sldChg>
      <pc:sldChg chg="modSp">
        <pc:chgData name="Siva Subramanian" userId="69d48d7eb9362804" providerId="Windows Live" clId="Web-{E25D28CD-0DD1-4EE7-9AD7-2793B8805D70}" dt="2023-01-07T00:39:28.982" v="134" actId="20577"/>
        <pc:sldMkLst>
          <pc:docMk/>
          <pc:sldMk cId="1514138252" sldId="268"/>
        </pc:sldMkLst>
        <pc:spChg chg="mod">
          <ac:chgData name="Siva Subramanian" userId="69d48d7eb9362804" providerId="Windows Live" clId="Web-{E25D28CD-0DD1-4EE7-9AD7-2793B8805D70}" dt="2023-01-07T00:35:17.272" v="88" actId="20577"/>
          <ac:spMkLst>
            <pc:docMk/>
            <pc:sldMk cId="1514138252" sldId="268"/>
            <ac:spMk id="3" creationId="{04449C8E-3A25-48F4-B13A-38759C7BCCAE}"/>
          </ac:spMkLst>
        </pc:spChg>
        <pc:graphicFrameChg chg="modGraphic">
          <ac:chgData name="Siva Subramanian" userId="69d48d7eb9362804" providerId="Windows Live" clId="Web-{E25D28CD-0DD1-4EE7-9AD7-2793B8805D70}" dt="2023-01-07T00:31:30.907" v="6" actId="20577"/>
          <ac:graphicFrameMkLst>
            <pc:docMk/>
            <pc:sldMk cId="1514138252" sldId="268"/>
            <ac:graphicFrameMk id="5" creationId="{D9D6C95C-23EE-4E1D-9445-510955C3CCDB}"/>
          </ac:graphicFrameMkLst>
        </pc:graphicFrameChg>
        <pc:graphicFrameChg chg="modGraphic">
          <ac:chgData name="Siva Subramanian" userId="69d48d7eb9362804" providerId="Windows Live" clId="Web-{E25D28CD-0DD1-4EE7-9AD7-2793B8805D70}" dt="2023-01-07T00:39:28.982" v="134" actId="20577"/>
          <ac:graphicFrameMkLst>
            <pc:docMk/>
            <pc:sldMk cId="1514138252" sldId="268"/>
            <ac:graphicFrameMk id="6" creationId="{DA9AAE21-545E-4BA4-B519-8CBCF589CB48}"/>
          </ac:graphicFrameMkLst>
        </pc:graphicFrameChg>
        <pc:cxnChg chg="ord">
          <ac:chgData name="Siva Subramanian" userId="69d48d7eb9362804" providerId="Windows Live" clId="Web-{E25D28CD-0DD1-4EE7-9AD7-2793B8805D70}" dt="2023-01-07T00:29:22.038" v="2"/>
          <ac:cxnSpMkLst>
            <pc:docMk/>
            <pc:sldMk cId="1514138252" sldId="268"/>
            <ac:cxnSpMk id="8" creationId="{5D9B730D-3D40-45F5-9F38-BE90243D7641}"/>
          </ac:cxnSpMkLst>
        </pc:cxnChg>
      </pc:sldChg>
      <pc:sldChg chg="modSp">
        <pc:chgData name="Siva Subramanian" userId="69d48d7eb9362804" providerId="Windows Live" clId="Web-{E25D28CD-0DD1-4EE7-9AD7-2793B8805D70}" dt="2023-01-07T00:51:27.039" v="250" actId="20577"/>
        <pc:sldMkLst>
          <pc:docMk/>
          <pc:sldMk cId="1300860855" sldId="275"/>
        </pc:sldMkLst>
        <pc:spChg chg="mod">
          <ac:chgData name="Siva Subramanian" userId="69d48d7eb9362804" providerId="Windows Live" clId="Web-{E25D28CD-0DD1-4EE7-9AD7-2793B8805D70}" dt="2023-01-07T00:51:27.039" v="250" actId="20577"/>
          <ac:spMkLst>
            <pc:docMk/>
            <pc:sldMk cId="1300860855" sldId="275"/>
            <ac:spMk id="3" creationId="{04449C8E-3A25-48F4-B13A-38759C7BCCAE}"/>
          </ac:spMkLst>
        </pc:spChg>
      </pc:sldChg>
      <pc:sldChg chg="addSp delSp modSp new">
        <pc:chgData name="Siva Subramanian" userId="69d48d7eb9362804" providerId="Windows Live" clId="Web-{E25D28CD-0DD1-4EE7-9AD7-2793B8805D70}" dt="2023-01-07T00:33:17.034" v="74"/>
        <pc:sldMkLst>
          <pc:docMk/>
          <pc:sldMk cId="4178072870" sldId="276"/>
        </pc:sldMkLst>
        <pc:spChg chg="del">
          <ac:chgData name="Siva Subramanian" userId="69d48d7eb9362804" providerId="Windows Live" clId="Web-{E25D28CD-0DD1-4EE7-9AD7-2793B8805D70}" dt="2023-01-07T00:32:31.002" v="8"/>
          <ac:spMkLst>
            <pc:docMk/>
            <pc:sldMk cId="4178072870" sldId="276"/>
            <ac:spMk id="2" creationId="{5116D217-F9DF-08C5-A4A0-8747F9930537}"/>
          </ac:spMkLst>
        </pc:spChg>
        <pc:graphicFrameChg chg="add mod modGraphic">
          <ac:chgData name="Siva Subramanian" userId="69d48d7eb9362804" providerId="Windows Live" clId="Web-{E25D28CD-0DD1-4EE7-9AD7-2793B8805D70}" dt="2023-01-07T00:33:17.034" v="74"/>
          <ac:graphicFrameMkLst>
            <pc:docMk/>
            <pc:sldMk cId="4178072870" sldId="276"/>
            <ac:graphicFrameMk id="4" creationId="{C5BC92E0-3422-146A-F7E1-4B2A55DDC28C}"/>
          </ac:graphicFrameMkLst>
        </pc:graphicFrameChg>
      </pc:sldChg>
      <pc:sldChg chg="addSp delSp modSp add replId">
        <pc:chgData name="Siva Subramanian" userId="69d48d7eb9362804" providerId="Windows Live" clId="Web-{E25D28CD-0DD1-4EE7-9AD7-2793B8805D70}" dt="2023-01-07T00:50:36.366" v="237"/>
        <pc:sldMkLst>
          <pc:docMk/>
          <pc:sldMk cId="1461970627" sldId="277"/>
        </pc:sldMkLst>
        <pc:spChg chg="mod">
          <ac:chgData name="Siva Subramanian" userId="69d48d7eb9362804" providerId="Windows Live" clId="Web-{E25D28CD-0DD1-4EE7-9AD7-2793B8805D70}" dt="2023-01-07T00:36:23.539" v="101" actId="20577"/>
          <ac:spMkLst>
            <pc:docMk/>
            <pc:sldMk cId="1461970627" sldId="277"/>
            <ac:spMk id="3" creationId="{04449C8E-3A25-48F4-B13A-38759C7BCCAE}"/>
          </ac:spMkLst>
        </pc:spChg>
        <pc:spChg chg="add mod">
          <ac:chgData name="Siva Subramanian" userId="69d48d7eb9362804" providerId="Windows Live" clId="Web-{E25D28CD-0DD1-4EE7-9AD7-2793B8805D70}" dt="2023-01-07T00:50:36.366" v="237"/>
          <ac:spMkLst>
            <pc:docMk/>
            <pc:sldMk cId="1461970627" sldId="277"/>
            <ac:spMk id="57" creationId="{C39DC185-C85B-374D-C72F-28FA8C53E002}"/>
          </ac:spMkLst>
        </pc:spChg>
        <pc:graphicFrameChg chg="del">
          <ac:chgData name="Siva Subramanian" userId="69d48d7eb9362804" providerId="Windows Live" clId="Web-{E25D28CD-0DD1-4EE7-9AD7-2793B8805D70}" dt="2023-01-07T00:36:30.086" v="102"/>
          <ac:graphicFrameMkLst>
            <pc:docMk/>
            <pc:sldMk cId="1461970627" sldId="277"/>
            <ac:graphicFrameMk id="4" creationId="{51C61937-76E8-48A7-8A14-4FF1DC33861C}"/>
          </ac:graphicFrameMkLst>
        </pc:graphicFrameChg>
        <pc:graphicFrameChg chg="del">
          <ac:chgData name="Siva Subramanian" userId="69d48d7eb9362804" providerId="Windows Live" clId="Web-{E25D28CD-0DD1-4EE7-9AD7-2793B8805D70}" dt="2023-01-07T00:36:40.511" v="104"/>
          <ac:graphicFrameMkLst>
            <pc:docMk/>
            <pc:sldMk cId="1461970627" sldId="277"/>
            <ac:graphicFrameMk id="5" creationId="{D9D6C95C-23EE-4E1D-9445-510955C3CCDB}"/>
          </ac:graphicFrameMkLst>
        </pc:graphicFrameChg>
        <pc:graphicFrameChg chg="del">
          <ac:chgData name="Siva Subramanian" userId="69d48d7eb9362804" providerId="Windows Live" clId="Web-{E25D28CD-0DD1-4EE7-9AD7-2793B8805D70}" dt="2023-01-07T00:36:43.649" v="105"/>
          <ac:graphicFrameMkLst>
            <pc:docMk/>
            <pc:sldMk cId="1461970627" sldId="277"/>
            <ac:graphicFrameMk id="6" creationId="{DA9AAE21-545E-4BA4-B519-8CBCF589CB48}"/>
          </ac:graphicFrameMkLst>
        </pc:graphicFrameChg>
        <pc:graphicFrameChg chg="del mod modGraphic">
          <ac:chgData name="Siva Subramanian" userId="69d48d7eb9362804" providerId="Windows Live" clId="Web-{E25D28CD-0DD1-4EE7-9AD7-2793B8805D70}" dt="2023-01-07T00:36:52.400" v="108"/>
          <ac:graphicFrameMkLst>
            <pc:docMk/>
            <pc:sldMk cId="1461970627" sldId="277"/>
            <ac:graphicFrameMk id="13" creationId="{1006E0A2-95C1-47E4-838D-A12D60FEDD73}"/>
          </ac:graphicFrameMkLst>
        </pc:graphicFrameChg>
        <pc:cxnChg chg="del mod">
          <ac:chgData name="Siva Subramanian" userId="69d48d7eb9362804" providerId="Windows Live" clId="Web-{E25D28CD-0DD1-4EE7-9AD7-2793B8805D70}" dt="2023-01-07T00:36:34.696" v="103"/>
          <ac:cxnSpMkLst>
            <pc:docMk/>
            <pc:sldMk cId="1461970627" sldId="277"/>
            <ac:cxnSpMk id="8" creationId="{5D9B730D-3D40-45F5-9F38-BE90243D7641}"/>
          </ac:cxnSpMkLst>
        </pc:cxnChg>
      </pc:sldChg>
    </pc:docChg>
  </pc:docChgLst>
  <pc:docChgLst>
    <pc:chgData name="Sivasubramanian Natarajan ." userId="S::ssn.siva@wilp.bits-pilani.ac.in::d01f19cb-27a5-46d4-a16c-b943e998d32f" providerId="AD" clId="Web-{09C04DB0-4415-FB51-80DA-F57CC7EF1AFC}"/>
    <pc:docChg chg="modSld">
      <pc:chgData name="Sivasubramanian Natarajan ." userId="S::ssn.siva@wilp.bits-pilani.ac.in::d01f19cb-27a5-46d4-a16c-b943e998d32f" providerId="AD" clId="Web-{09C04DB0-4415-FB51-80DA-F57CC7EF1AFC}" dt="2024-08-03T01:40:57.776" v="11"/>
      <pc:docMkLst>
        <pc:docMk/>
      </pc:docMkLst>
      <pc:sldChg chg="modSp">
        <pc:chgData name="Sivasubramanian Natarajan ." userId="S::ssn.siva@wilp.bits-pilani.ac.in::d01f19cb-27a5-46d4-a16c-b943e998d32f" providerId="AD" clId="Web-{09C04DB0-4415-FB51-80DA-F57CC7EF1AFC}" dt="2024-08-03T01:40:48.010" v="1" actId="20577"/>
        <pc:sldMkLst>
          <pc:docMk/>
          <pc:sldMk cId="0" sldId="257"/>
        </pc:sldMkLst>
        <pc:spChg chg="mod">
          <ac:chgData name="Sivasubramanian Natarajan ." userId="S::ssn.siva@wilp.bits-pilani.ac.in::d01f19cb-27a5-46d4-a16c-b943e998d32f" providerId="AD" clId="Web-{09C04DB0-4415-FB51-80DA-F57CC7EF1AFC}" dt="2024-08-03T01:40:48.010" v="1" actId="20577"/>
          <ac:spMkLst>
            <pc:docMk/>
            <pc:sldMk cId="0" sldId="257"/>
            <ac:spMk id="2" creationId="{E196B0A3-E605-4920-BAEA-26C34C3321B8}"/>
          </ac:spMkLst>
        </pc:spChg>
      </pc:sldChg>
      <pc:sldChg chg="modSp">
        <pc:chgData name="Sivasubramanian Natarajan ." userId="S::ssn.siva@wilp.bits-pilani.ac.in::d01f19cb-27a5-46d4-a16c-b943e998d32f" providerId="AD" clId="Web-{09C04DB0-4415-FB51-80DA-F57CC7EF1AFC}" dt="2024-08-03T01:40:57.776" v="11"/>
        <pc:sldMkLst>
          <pc:docMk/>
          <pc:sldMk cId="4178072870" sldId="276"/>
        </pc:sldMkLst>
        <pc:graphicFrameChg chg="mod modGraphic">
          <ac:chgData name="Sivasubramanian Natarajan ." userId="S::ssn.siva@wilp.bits-pilani.ac.in::d01f19cb-27a5-46d4-a16c-b943e998d32f" providerId="AD" clId="Web-{09C04DB0-4415-FB51-80DA-F57CC7EF1AFC}" dt="2024-08-03T01:40:57.776" v="11"/>
          <ac:graphicFrameMkLst>
            <pc:docMk/>
            <pc:sldMk cId="4178072870" sldId="276"/>
            <ac:graphicFrameMk id="4" creationId="{C5BC92E0-3422-146A-F7E1-4B2A55DDC28C}"/>
          </ac:graphicFrameMkLst>
        </pc:graphicFrameChg>
      </pc:sldChg>
    </pc:docChg>
  </pc:docChgLst>
  <pc:docChgLst>
    <pc:chgData name="Siva Subramanian" userId="69d48d7eb9362804" providerId="LiveId" clId="{8BE4B56A-E3A2-4741-8026-F7B8C991AFA0}"/>
    <pc:docChg chg="custSel modSld">
      <pc:chgData name="Siva Subramanian" userId="69d48d7eb9362804" providerId="LiveId" clId="{8BE4B56A-E3A2-4741-8026-F7B8C991AFA0}" dt="2023-07-22T01:14:29.578" v="285" actId="20577"/>
      <pc:docMkLst>
        <pc:docMk/>
      </pc:docMkLst>
      <pc:sldChg chg="modSp mod">
        <pc:chgData name="Siva Subramanian" userId="69d48d7eb9362804" providerId="LiveId" clId="{8BE4B56A-E3A2-4741-8026-F7B8C991AFA0}" dt="2023-07-22T01:04:03.771" v="3" actId="20577"/>
        <pc:sldMkLst>
          <pc:docMk/>
          <pc:sldMk cId="0" sldId="257"/>
        </pc:sldMkLst>
        <pc:spChg chg="mod">
          <ac:chgData name="Siva Subramanian" userId="69d48d7eb9362804" providerId="LiveId" clId="{8BE4B56A-E3A2-4741-8026-F7B8C991AFA0}" dt="2023-07-22T01:04:03.771" v="3" actId="20577"/>
          <ac:spMkLst>
            <pc:docMk/>
            <pc:sldMk cId="0" sldId="257"/>
            <ac:spMk id="2" creationId="{E196B0A3-E605-4920-BAEA-26C34C3321B8}"/>
          </ac:spMkLst>
        </pc:spChg>
      </pc:sldChg>
      <pc:sldChg chg="modSp mod">
        <pc:chgData name="Siva Subramanian" userId="69d48d7eb9362804" providerId="LiveId" clId="{8BE4B56A-E3A2-4741-8026-F7B8C991AFA0}" dt="2023-07-22T01:14:29.578" v="285" actId="20577"/>
        <pc:sldMkLst>
          <pc:docMk/>
          <pc:sldMk cId="2807715423" sldId="267"/>
        </pc:sldMkLst>
        <pc:spChg chg="mod">
          <ac:chgData name="Siva Subramanian" userId="69d48d7eb9362804" providerId="LiveId" clId="{8BE4B56A-E3A2-4741-8026-F7B8C991AFA0}" dt="2023-07-22T01:14:29.578" v="285" actId="20577"/>
          <ac:spMkLst>
            <pc:docMk/>
            <pc:sldMk cId="2807715423" sldId="267"/>
            <ac:spMk id="2" creationId="{4FE6C92B-EA80-490A-B464-5DDF8080D162}"/>
          </ac:spMkLst>
        </pc:spChg>
      </pc:sldChg>
      <pc:sldChg chg="modSp mod">
        <pc:chgData name="Siva Subramanian" userId="69d48d7eb9362804" providerId="LiveId" clId="{8BE4B56A-E3A2-4741-8026-F7B8C991AFA0}" dt="2023-07-22T01:10:21.147" v="74" actId="693"/>
        <pc:sldMkLst>
          <pc:docMk/>
          <pc:sldMk cId="1514138252" sldId="268"/>
        </pc:sldMkLst>
        <pc:graphicFrameChg chg="mod">
          <ac:chgData name="Siva Subramanian" userId="69d48d7eb9362804" providerId="LiveId" clId="{8BE4B56A-E3A2-4741-8026-F7B8C991AFA0}" dt="2023-07-22T01:09:28.907" v="71" actId="207"/>
          <ac:graphicFrameMkLst>
            <pc:docMk/>
            <pc:sldMk cId="1514138252" sldId="268"/>
            <ac:graphicFrameMk id="4" creationId="{51C61937-76E8-48A7-8A14-4FF1DC33861C}"/>
          </ac:graphicFrameMkLst>
        </pc:graphicFrameChg>
        <pc:graphicFrameChg chg="mod">
          <ac:chgData name="Siva Subramanian" userId="69d48d7eb9362804" providerId="LiveId" clId="{8BE4B56A-E3A2-4741-8026-F7B8C991AFA0}" dt="2023-07-22T01:09:46.082" v="72" actId="207"/>
          <ac:graphicFrameMkLst>
            <pc:docMk/>
            <pc:sldMk cId="1514138252" sldId="268"/>
            <ac:graphicFrameMk id="6" creationId="{DA9AAE21-545E-4BA4-B519-8CBCF589CB48}"/>
          </ac:graphicFrameMkLst>
        </pc:graphicFrameChg>
        <pc:cxnChg chg="mod">
          <ac:chgData name="Siva Subramanian" userId="69d48d7eb9362804" providerId="LiveId" clId="{8BE4B56A-E3A2-4741-8026-F7B8C991AFA0}" dt="2023-07-22T01:10:21.147" v="74" actId="693"/>
          <ac:cxnSpMkLst>
            <pc:docMk/>
            <pc:sldMk cId="1514138252" sldId="268"/>
            <ac:cxnSpMk id="8" creationId="{5D9B730D-3D40-45F5-9F38-BE90243D7641}"/>
          </ac:cxnSpMkLst>
        </pc:cxnChg>
      </pc:sldChg>
      <pc:sldChg chg="modSp mod">
        <pc:chgData name="Siva Subramanian" userId="69d48d7eb9362804" providerId="LiveId" clId="{8BE4B56A-E3A2-4741-8026-F7B8C991AFA0}" dt="2023-07-22T01:04:49.484" v="21" actId="20577"/>
        <pc:sldMkLst>
          <pc:docMk/>
          <pc:sldMk cId="4178072870" sldId="276"/>
        </pc:sldMkLst>
        <pc:graphicFrameChg chg="modGraphic">
          <ac:chgData name="Siva Subramanian" userId="69d48d7eb9362804" providerId="LiveId" clId="{8BE4B56A-E3A2-4741-8026-F7B8C991AFA0}" dt="2023-07-22T01:04:49.484" v="21" actId="20577"/>
          <ac:graphicFrameMkLst>
            <pc:docMk/>
            <pc:sldMk cId="4178072870" sldId="276"/>
            <ac:graphicFrameMk id="4" creationId="{C5BC92E0-3422-146A-F7E1-4B2A55DDC28C}"/>
          </ac:graphicFrameMkLst>
        </pc:graphicFrameChg>
      </pc:sldChg>
    </pc:docChg>
  </pc:docChgLst>
  <pc:docChgLst>
    <pc:chgData name="Siva Subramanian" userId="69d48d7eb9362804" providerId="LiveId" clId="{1825E214-C6F6-4D20-8B48-D18BB92AEA85}"/>
    <pc:docChg chg="undo redo custSel addSld modSld sldOrd">
      <pc:chgData name="Siva Subramanian" userId="69d48d7eb9362804" providerId="LiveId" clId="{1825E214-C6F6-4D20-8B48-D18BB92AEA85}" dt="2024-07-27T00:50:53.718" v="1173" actId="14100"/>
      <pc:docMkLst>
        <pc:docMk/>
      </pc:docMkLst>
      <pc:sldChg chg="modSp mod">
        <pc:chgData name="Siva Subramanian" userId="69d48d7eb9362804" providerId="LiveId" clId="{1825E214-C6F6-4D20-8B48-D18BB92AEA85}" dt="2024-07-26T23:44:46.238" v="11" actId="20577"/>
        <pc:sldMkLst>
          <pc:docMk/>
          <pc:sldMk cId="0" sldId="257"/>
        </pc:sldMkLst>
        <pc:spChg chg="mod">
          <ac:chgData name="Siva Subramanian" userId="69d48d7eb9362804" providerId="LiveId" clId="{1825E214-C6F6-4D20-8B48-D18BB92AEA85}" dt="2024-07-26T23:44:46.238" v="11" actId="20577"/>
          <ac:spMkLst>
            <pc:docMk/>
            <pc:sldMk cId="0" sldId="257"/>
            <ac:spMk id="2" creationId="{E196B0A3-E605-4920-BAEA-26C34C3321B8}"/>
          </ac:spMkLst>
        </pc:spChg>
      </pc:sldChg>
      <pc:sldChg chg="addSp delSp modSp mod">
        <pc:chgData name="Siva Subramanian" userId="69d48d7eb9362804" providerId="LiveId" clId="{1825E214-C6F6-4D20-8B48-D18BB92AEA85}" dt="2024-07-26T23:50:36.652" v="70" actId="14734"/>
        <pc:sldMkLst>
          <pc:docMk/>
          <pc:sldMk cId="0" sldId="261"/>
        </pc:sldMkLst>
        <pc:spChg chg="add del mod">
          <ac:chgData name="Siva Subramanian" userId="69d48d7eb9362804" providerId="LiveId" clId="{1825E214-C6F6-4D20-8B48-D18BB92AEA85}" dt="2024-07-26T23:45:57.381" v="31" actId="478"/>
          <ac:spMkLst>
            <pc:docMk/>
            <pc:sldMk cId="0" sldId="261"/>
            <ac:spMk id="3" creationId="{7AC642CC-38E7-A1B9-CBD9-344077F6BA58}"/>
          </ac:spMkLst>
        </pc:spChg>
        <pc:spChg chg="del mod">
          <ac:chgData name="Siva Subramanian" userId="69d48d7eb9362804" providerId="LiveId" clId="{1825E214-C6F6-4D20-8B48-D18BB92AEA85}" dt="2024-07-26T23:47:00.589" v="38" actId="478"/>
          <ac:spMkLst>
            <pc:docMk/>
            <pc:sldMk cId="0" sldId="261"/>
            <ac:spMk id="10" creationId="{DA9EC8C8-D5CD-4BB7-9336-11162B7FE7EB}"/>
          </ac:spMkLst>
        </pc:spChg>
        <pc:spChg chg="add del mod">
          <ac:chgData name="Siva Subramanian" userId="69d48d7eb9362804" providerId="LiveId" clId="{1825E214-C6F6-4D20-8B48-D18BB92AEA85}" dt="2024-07-26T23:45:45.123" v="30" actId="478"/>
          <ac:spMkLst>
            <pc:docMk/>
            <pc:sldMk cId="0" sldId="261"/>
            <ac:spMk id="11" creationId="{BAA0614B-9C50-6EC2-1552-46E57FE3978F}"/>
          </ac:spMkLst>
        </pc:spChg>
        <pc:spChg chg="add mod">
          <ac:chgData name="Siva Subramanian" userId="69d48d7eb9362804" providerId="LiveId" clId="{1825E214-C6F6-4D20-8B48-D18BB92AEA85}" dt="2024-07-26T23:49:24.539" v="57" actId="33524"/>
          <ac:spMkLst>
            <pc:docMk/>
            <pc:sldMk cId="0" sldId="261"/>
            <ac:spMk id="15" creationId="{F9733E39-C752-49E5-EAF2-ED36CC45CC3C}"/>
          </ac:spMkLst>
        </pc:spChg>
        <pc:spChg chg="add del">
          <ac:chgData name="Siva Subramanian" userId="69d48d7eb9362804" providerId="LiveId" clId="{1825E214-C6F6-4D20-8B48-D18BB92AEA85}" dt="2024-07-26T23:49:46.303" v="63" actId="22"/>
          <ac:spMkLst>
            <pc:docMk/>
            <pc:sldMk cId="0" sldId="261"/>
            <ac:spMk id="17" creationId="{32254A17-0E3A-E1EE-C95D-FE671AA8B801}"/>
          </ac:spMkLst>
        </pc:spChg>
        <pc:spChg chg="add mod">
          <ac:chgData name="Siva Subramanian" userId="69d48d7eb9362804" providerId="LiveId" clId="{1825E214-C6F6-4D20-8B48-D18BB92AEA85}" dt="2024-07-26T23:50:06.988" v="67" actId="1076"/>
          <ac:spMkLst>
            <pc:docMk/>
            <pc:sldMk cId="0" sldId="261"/>
            <ac:spMk id="19" creationId="{8D55CFEF-8A39-92D7-BF78-60344F15DF8F}"/>
          </ac:spMkLst>
        </pc:spChg>
        <pc:graphicFrameChg chg="del">
          <ac:chgData name="Siva Subramanian" userId="69d48d7eb9362804" providerId="LiveId" clId="{1825E214-C6F6-4D20-8B48-D18BB92AEA85}" dt="2024-07-26T23:45:38.759" v="29" actId="478"/>
          <ac:graphicFrameMkLst>
            <pc:docMk/>
            <pc:sldMk cId="0" sldId="261"/>
            <ac:graphicFrameMk id="7" creationId="{5F377E73-CAE7-4315-B13C-4E9F28046679}"/>
          </ac:graphicFrameMkLst>
        </pc:graphicFrameChg>
        <pc:graphicFrameChg chg="del">
          <ac:chgData name="Siva Subramanian" userId="69d48d7eb9362804" providerId="LiveId" clId="{1825E214-C6F6-4D20-8B48-D18BB92AEA85}" dt="2024-07-26T23:45:38.759" v="29" actId="478"/>
          <ac:graphicFrameMkLst>
            <pc:docMk/>
            <pc:sldMk cId="0" sldId="261"/>
            <ac:graphicFrameMk id="8" creationId="{4E8D5552-EAAE-441C-A42B-86680C21DF32}"/>
          </ac:graphicFrameMkLst>
        </pc:graphicFrameChg>
        <pc:graphicFrameChg chg="del">
          <ac:chgData name="Siva Subramanian" userId="69d48d7eb9362804" providerId="LiveId" clId="{1825E214-C6F6-4D20-8B48-D18BB92AEA85}" dt="2024-07-26T23:45:38.759" v="29" actId="478"/>
          <ac:graphicFrameMkLst>
            <pc:docMk/>
            <pc:sldMk cId="0" sldId="261"/>
            <ac:graphicFrameMk id="9" creationId="{942E2206-7F92-428E-8792-2FF81CEA98AC}"/>
          </ac:graphicFrameMkLst>
        </pc:graphicFrameChg>
        <pc:graphicFrameChg chg="add mod modGraphic">
          <ac:chgData name="Siva Subramanian" userId="69d48d7eb9362804" providerId="LiveId" clId="{1825E214-C6F6-4D20-8B48-D18BB92AEA85}" dt="2024-07-26T23:46:56.179" v="37" actId="1076"/>
          <ac:graphicFrameMkLst>
            <pc:docMk/>
            <pc:sldMk cId="0" sldId="261"/>
            <ac:graphicFrameMk id="12" creationId="{05F85E14-139D-721E-6FEA-929E3F9B91F2}"/>
          </ac:graphicFrameMkLst>
        </pc:graphicFrameChg>
        <pc:graphicFrameChg chg="add mod modGraphic">
          <ac:chgData name="Siva Subramanian" userId="69d48d7eb9362804" providerId="LiveId" clId="{1825E214-C6F6-4D20-8B48-D18BB92AEA85}" dt="2024-07-26T23:50:36.652" v="70" actId="14734"/>
          <ac:graphicFrameMkLst>
            <pc:docMk/>
            <pc:sldMk cId="0" sldId="261"/>
            <ac:graphicFrameMk id="13" creationId="{18B2EE98-6FC4-965C-4703-354F2A2966A8}"/>
          </ac:graphicFrameMkLst>
        </pc:graphicFrameChg>
        <pc:graphicFrameChg chg="add mod modGraphic">
          <ac:chgData name="Siva Subramanian" userId="69d48d7eb9362804" providerId="LiveId" clId="{1825E214-C6F6-4D20-8B48-D18BB92AEA85}" dt="2024-07-26T23:50:25.782" v="69" actId="14100"/>
          <ac:graphicFrameMkLst>
            <pc:docMk/>
            <pc:sldMk cId="0" sldId="261"/>
            <ac:graphicFrameMk id="14" creationId="{CCDDAAEF-AEE5-D692-FCD7-B25F1A8FF87F}"/>
          </ac:graphicFrameMkLst>
        </pc:graphicFrameChg>
      </pc:sldChg>
      <pc:sldChg chg="addSp delSp modSp mod">
        <pc:chgData name="Siva Subramanian" userId="69d48d7eb9362804" providerId="LiveId" clId="{1825E214-C6F6-4D20-8B48-D18BB92AEA85}" dt="2024-07-26T23:54:23.527" v="99" actId="14100"/>
        <pc:sldMkLst>
          <pc:docMk/>
          <pc:sldMk cId="704631186" sldId="262"/>
        </pc:sldMkLst>
        <pc:spChg chg="add del">
          <ac:chgData name="Siva Subramanian" userId="69d48d7eb9362804" providerId="LiveId" clId="{1825E214-C6F6-4D20-8B48-D18BB92AEA85}" dt="2024-07-26T23:51:40.217" v="74" actId="22"/>
          <ac:spMkLst>
            <pc:docMk/>
            <pc:sldMk cId="704631186" sldId="262"/>
            <ac:spMk id="3" creationId="{E0D279DC-5E5E-1174-8412-4C544DEF7366}"/>
          </ac:spMkLst>
        </pc:spChg>
        <pc:spChg chg="del">
          <ac:chgData name="Siva Subramanian" userId="69d48d7eb9362804" providerId="LiveId" clId="{1825E214-C6F6-4D20-8B48-D18BB92AEA85}" dt="2024-07-26T23:51:31.252" v="72" actId="478"/>
          <ac:spMkLst>
            <pc:docMk/>
            <pc:sldMk cId="704631186" sldId="262"/>
            <ac:spMk id="4" creationId="{BC402621-FE9A-D442-1235-683254E67563}"/>
          </ac:spMkLst>
        </pc:spChg>
        <pc:spChg chg="add mod">
          <ac:chgData name="Siva Subramanian" userId="69d48d7eb9362804" providerId="LiveId" clId="{1825E214-C6F6-4D20-8B48-D18BB92AEA85}" dt="2024-07-26T23:54:23.527" v="99" actId="14100"/>
          <ac:spMkLst>
            <pc:docMk/>
            <pc:sldMk cId="704631186" sldId="262"/>
            <ac:spMk id="8" creationId="{4263F609-9E00-8A79-7C64-727097E94DFA}"/>
          </ac:spMkLst>
        </pc:spChg>
        <pc:spChg chg="add mod">
          <ac:chgData name="Siva Subramanian" userId="69d48d7eb9362804" providerId="LiveId" clId="{1825E214-C6F6-4D20-8B48-D18BB92AEA85}" dt="2024-07-26T23:54:18.415" v="98" actId="14100"/>
          <ac:spMkLst>
            <pc:docMk/>
            <pc:sldMk cId="704631186" sldId="262"/>
            <ac:spMk id="9" creationId="{50A5DCE7-1172-BE7C-2FC5-1C50EB438F7B}"/>
          </ac:spMkLst>
        </pc:spChg>
        <pc:spChg chg="del">
          <ac:chgData name="Siva Subramanian" userId="69d48d7eb9362804" providerId="LiveId" clId="{1825E214-C6F6-4D20-8B48-D18BB92AEA85}" dt="2024-07-26T23:51:27.861" v="71" actId="478"/>
          <ac:spMkLst>
            <pc:docMk/>
            <pc:sldMk cId="704631186" sldId="262"/>
            <ac:spMk id="27" creationId="{56FF0B73-24E1-467A-85DC-33C49710F863}"/>
          </ac:spMkLst>
        </pc:spChg>
      </pc:sldChg>
      <pc:sldChg chg="addSp delSp modSp mod">
        <pc:chgData name="Siva Subramanian" userId="69d48d7eb9362804" providerId="LiveId" clId="{1825E214-C6F6-4D20-8B48-D18BB92AEA85}" dt="2024-07-26T23:55:36.533" v="108" actId="2084"/>
        <pc:sldMkLst>
          <pc:docMk/>
          <pc:sldMk cId="2756417201" sldId="263"/>
        </pc:sldMkLst>
        <pc:spChg chg="add del mod">
          <ac:chgData name="Siva Subramanian" userId="69d48d7eb9362804" providerId="LiveId" clId="{1825E214-C6F6-4D20-8B48-D18BB92AEA85}" dt="2024-07-26T23:54:54.252" v="101" actId="478"/>
          <ac:spMkLst>
            <pc:docMk/>
            <pc:sldMk cId="2756417201" sldId="263"/>
            <ac:spMk id="5" creationId="{74A6687C-0C64-513B-508B-19269867A69F}"/>
          </ac:spMkLst>
        </pc:spChg>
        <pc:graphicFrameChg chg="del">
          <ac:chgData name="Siva Subramanian" userId="69d48d7eb9362804" providerId="LiveId" clId="{1825E214-C6F6-4D20-8B48-D18BB92AEA85}" dt="2024-07-26T23:54:51.688" v="100" actId="478"/>
          <ac:graphicFrameMkLst>
            <pc:docMk/>
            <pc:sldMk cId="2756417201" sldId="263"/>
            <ac:graphicFrameMk id="4" creationId="{1DC98DEF-1E55-45A7-8B48-34DB585C34BC}"/>
          </ac:graphicFrameMkLst>
        </pc:graphicFrameChg>
        <pc:graphicFrameChg chg="add mod modGraphic">
          <ac:chgData name="Siva Subramanian" userId="69d48d7eb9362804" providerId="LiveId" clId="{1825E214-C6F6-4D20-8B48-D18BB92AEA85}" dt="2024-07-26T23:55:36.533" v="108" actId="2084"/>
          <ac:graphicFrameMkLst>
            <pc:docMk/>
            <pc:sldMk cId="2756417201" sldId="263"/>
            <ac:graphicFrameMk id="7" creationId="{C1FAF8FB-C435-8C33-762A-30889563F4C5}"/>
          </ac:graphicFrameMkLst>
        </pc:graphicFrameChg>
      </pc:sldChg>
      <pc:sldChg chg="addSp delSp modSp mod">
        <pc:chgData name="Siva Subramanian" userId="69d48d7eb9362804" providerId="LiveId" clId="{1825E214-C6F6-4D20-8B48-D18BB92AEA85}" dt="2024-07-26T23:58:11.818" v="135" actId="14734"/>
        <pc:sldMkLst>
          <pc:docMk/>
          <pc:sldMk cId="2310433819" sldId="264"/>
        </pc:sldMkLst>
        <pc:spChg chg="add del mod">
          <ac:chgData name="Siva Subramanian" userId="69d48d7eb9362804" providerId="LiveId" clId="{1825E214-C6F6-4D20-8B48-D18BB92AEA85}" dt="2024-07-26T23:57:06.491" v="115" actId="478"/>
          <ac:spMkLst>
            <pc:docMk/>
            <pc:sldMk cId="2310433819" sldId="264"/>
            <ac:spMk id="4" creationId="{683B22FD-41E6-02B2-377F-0A2D1FD8C20E}"/>
          </ac:spMkLst>
        </pc:spChg>
        <pc:graphicFrameChg chg="del mod modGraphic">
          <ac:chgData name="Siva Subramanian" userId="69d48d7eb9362804" providerId="LiveId" clId="{1825E214-C6F6-4D20-8B48-D18BB92AEA85}" dt="2024-07-26T23:56:55.446" v="113" actId="478"/>
          <ac:graphicFrameMkLst>
            <pc:docMk/>
            <pc:sldMk cId="2310433819" sldId="264"/>
            <ac:graphicFrameMk id="5" creationId="{E6D01A1A-4700-47A4-88C0-990C08D0C984}"/>
          </ac:graphicFrameMkLst>
        </pc:graphicFrameChg>
        <pc:graphicFrameChg chg="add mod modGraphic">
          <ac:chgData name="Siva Subramanian" userId="69d48d7eb9362804" providerId="LiveId" clId="{1825E214-C6F6-4D20-8B48-D18BB92AEA85}" dt="2024-07-26T23:58:11.818" v="135" actId="14734"/>
          <ac:graphicFrameMkLst>
            <pc:docMk/>
            <pc:sldMk cId="2310433819" sldId="264"/>
            <ac:graphicFrameMk id="7" creationId="{53BD3E3E-EA05-A86B-E53E-EA153084081F}"/>
          </ac:graphicFrameMkLst>
        </pc:graphicFrameChg>
      </pc:sldChg>
      <pc:sldChg chg="modSp mod">
        <pc:chgData name="Siva Subramanian" userId="69d48d7eb9362804" providerId="LiveId" clId="{1825E214-C6F6-4D20-8B48-D18BB92AEA85}" dt="2024-07-27T00:04:00.658" v="172" actId="20577"/>
        <pc:sldMkLst>
          <pc:docMk/>
          <pc:sldMk cId="2807715423" sldId="267"/>
        </pc:sldMkLst>
        <pc:spChg chg="mod">
          <ac:chgData name="Siva Subramanian" userId="69d48d7eb9362804" providerId="LiveId" clId="{1825E214-C6F6-4D20-8B48-D18BB92AEA85}" dt="2024-07-27T00:04:00.658" v="172" actId="20577"/>
          <ac:spMkLst>
            <pc:docMk/>
            <pc:sldMk cId="2807715423" sldId="267"/>
            <ac:spMk id="2" creationId="{4FE6C92B-EA80-490A-B464-5DDF8080D162}"/>
          </ac:spMkLst>
        </pc:spChg>
        <pc:spChg chg="mod">
          <ac:chgData name="Siva Subramanian" userId="69d48d7eb9362804" providerId="LiveId" clId="{1825E214-C6F6-4D20-8B48-D18BB92AEA85}" dt="2024-07-27T00:01:21.482" v="143" actId="20577"/>
          <ac:spMkLst>
            <pc:docMk/>
            <pc:sldMk cId="2807715423" sldId="267"/>
            <ac:spMk id="3" creationId="{04449C8E-3A25-48F4-B13A-38759C7BCCAE}"/>
          </ac:spMkLst>
        </pc:spChg>
      </pc:sldChg>
      <pc:sldChg chg="addSp delSp modSp mod">
        <pc:chgData name="Siva Subramanian" userId="69d48d7eb9362804" providerId="LiveId" clId="{1825E214-C6F6-4D20-8B48-D18BB92AEA85}" dt="2024-07-27T00:34:01.694" v="696" actId="114"/>
        <pc:sldMkLst>
          <pc:docMk/>
          <pc:sldMk cId="1514138252" sldId="268"/>
        </pc:sldMkLst>
        <pc:spChg chg="mod">
          <ac:chgData name="Siva Subramanian" userId="69d48d7eb9362804" providerId="LiveId" clId="{1825E214-C6F6-4D20-8B48-D18BB92AEA85}" dt="2024-07-27T00:33:21.409" v="679" actId="20577"/>
          <ac:spMkLst>
            <pc:docMk/>
            <pc:sldMk cId="1514138252" sldId="268"/>
            <ac:spMk id="3" creationId="{04449C8E-3A25-48F4-B13A-38759C7BCCAE}"/>
          </ac:spMkLst>
        </pc:spChg>
        <pc:spChg chg="add mod">
          <ac:chgData name="Siva Subramanian" userId="69d48d7eb9362804" providerId="LiveId" clId="{1825E214-C6F6-4D20-8B48-D18BB92AEA85}" dt="2024-07-27T00:34:01.694" v="696" actId="114"/>
          <ac:spMkLst>
            <pc:docMk/>
            <pc:sldMk cId="1514138252" sldId="268"/>
            <ac:spMk id="7" creationId="{FE4068CF-CF79-FA5E-5CE5-D6CD38D2FC2A}"/>
          </ac:spMkLst>
        </pc:spChg>
        <pc:spChg chg="del">
          <ac:chgData name="Siva Subramanian" userId="69d48d7eb9362804" providerId="LiveId" clId="{1825E214-C6F6-4D20-8B48-D18BB92AEA85}" dt="2024-07-27T00:33:06.407" v="647" actId="478"/>
          <ac:spMkLst>
            <pc:docMk/>
            <pc:sldMk cId="1514138252" sldId="268"/>
            <ac:spMk id="9" creationId="{F9386CF7-7AF4-50EA-915B-CAC1894DDB04}"/>
          </ac:spMkLst>
        </pc:spChg>
        <pc:graphicFrameChg chg="del">
          <ac:chgData name="Siva Subramanian" userId="69d48d7eb9362804" providerId="LiveId" clId="{1825E214-C6F6-4D20-8B48-D18BB92AEA85}" dt="2024-07-27T00:33:06.407" v="647" actId="478"/>
          <ac:graphicFrameMkLst>
            <pc:docMk/>
            <pc:sldMk cId="1514138252" sldId="268"/>
            <ac:graphicFrameMk id="4" creationId="{51C61937-76E8-48A7-8A14-4FF1DC33861C}"/>
          </ac:graphicFrameMkLst>
        </pc:graphicFrameChg>
        <pc:graphicFrameChg chg="del">
          <ac:chgData name="Siva Subramanian" userId="69d48d7eb9362804" providerId="LiveId" clId="{1825E214-C6F6-4D20-8B48-D18BB92AEA85}" dt="2024-07-27T00:33:06.407" v="647" actId="478"/>
          <ac:graphicFrameMkLst>
            <pc:docMk/>
            <pc:sldMk cId="1514138252" sldId="268"/>
            <ac:graphicFrameMk id="5" creationId="{D9D6C95C-23EE-4E1D-9445-510955C3CCDB}"/>
          </ac:graphicFrameMkLst>
        </pc:graphicFrameChg>
        <pc:graphicFrameChg chg="del">
          <ac:chgData name="Siva Subramanian" userId="69d48d7eb9362804" providerId="LiveId" clId="{1825E214-C6F6-4D20-8B48-D18BB92AEA85}" dt="2024-07-27T00:33:06.407" v="647" actId="478"/>
          <ac:graphicFrameMkLst>
            <pc:docMk/>
            <pc:sldMk cId="1514138252" sldId="268"/>
            <ac:graphicFrameMk id="6" creationId="{DA9AAE21-545E-4BA4-B519-8CBCF589CB48}"/>
          </ac:graphicFrameMkLst>
        </pc:graphicFrameChg>
        <pc:graphicFrameChg chg="del">
          <ac:chgData name="Siva Subramanian" userId="69d48d7eb9362804" providerId="LiveId" clId="{1825E214-C6F6-4D20-8B48-D18BB92AEA85}" dt="2024-07-27T00:33:06.407" v="647" actId="478"/>
          <ac:graphicFrameMkLst>
            <pc:docMk/>
            <pc:sldMk cId="1514138252" sldId="268"/>
            <ac:graphicFrameMk id="13" creationId="{1006E0A2-95C1-47E4-838D-A12D60FEDD73}"/>
          </ac:graphicFrameMkLst>
        </pc:graphicFrameChg>
        <pc:cxnChg chg="del mod">
          <ac:chgData name="Siva Subramanian" userId="69d48d7eb9362804" providerId="LiveId" clId="{1825E214-C6F6-4D20-8B48-D18BB92AEA85}" dt="2024-07-27T00:33:06.407" v="647" actId="478"/>
          <ac:cxnSpMkLst>
            <pc:docMk/>
            <pc:sldMk cId="1514138252" sldId="268"/>
            <ac:cxnSpMk id="8" creationId="{5D9B730D-3D40-45F5-9F38-BE90243D7641}"/>
          </ac:cxnSpMkLst>
        </pc:cxnChg>
      </pc:sldChg>
      <pc:sldChg chg="addSp delSp modSp mod">
        <pc:chgData name="Siva Subramanian" userId="69d48d7eb9362804" providerId="LiveId" clId="{1825E214-C6F6-4D20-8B48-D18BB92AEA85}" dt="2024-07-27T00:32:59.851" v="646" actId="1076"/>
        <pc:sldMkLst>
          <pc:docMk/>
          <pc:sldMk cId="3044482621" sldId="273"/>
        </pc:sldMkLst>
        <pc:spChg chg="mod">
          <ac:chgData name="Siva Subramanian" userId="69d48d7eb9362804" providerId="LiveId" clId="{1825E214-C6F6-4D20-8B48-D18BB92AEA85}" dt="2024-07-27T00:25:03.394" v="638" actId="20577"/>
          <ac:spMkLst>
            <pc:docMk/>
            <pc:sldMk cId="3044482621" sldId="273"/>
            <ac:spMk id="3" creationId="{04449C8E-3A25-48F4-B13A-38759C7BCCAE}"/>
          </ac:spMkLst>
        </pc:spChg>
        <pc:graphicFrameChg chg="del">
          <ac:chgData name="Siva Subramanian" userId="69d48d7eb9362804" providerId="LiveId" clId="{1825E214-C6F6-4D20-8B48-D18BB92AEA85}" dt="2024-07-27T00:25:07.078" v="639" actId="478"/>
          <ac:graphicFrameMkLst>
            <pc:docMk/>
            <pc:sldMk cId="3044482621" sldId="273"/>
            <ac:graphicFrameMk id="4" creationId="{E6064C20-D0D8-0A82-05D8-C3A23E092172}"/>
          </ac:graphicFrameMkLst>
        </pc:graphicFrameChg>
        <pc:picChg chg="add mod">
          <ac:chgData name="Siva Subramanian" userId="69d48d7eb9362804" providerId="LiveId" clId="{1825E214-C6F6-4D20-8B48-D18BB92AEA85}" dt="2024-07-27T00:32:59.851" v="646" actId="1076"/>
          <ac:picMkLst>
            <pc:docMk/>
            <pc:sldMk cId="3044482621" sldId="273"/>
            <ac:picMk id="5" creationId="{85895DFB-5C1E-EE69-0F95-2CAA2B5C200D}"/>
          </ac:picMkLst>
        </pc:picChg>
      </pc:sldChg>
      <pc:sldChg chg="modSp mod">
        <pc:chgData name="Siva Subramanian" userId="69d48d7eb9362804" providerId="LiveId" clId="{1825E214-C6F6-4D20-8B48-D18BB92AEA85}" dt="2024-07-27T00:39:09.103" v="820" actId="113"/>
        <pc:sldMkLst>
          <pc:docMk/>
          <pc:sldMk cId="1300860855" sldId="275"/>
        </pc:sldMkLst>
        <pc:spChg chg="mod">
          <ac:chgData name="Siva Subramanian" userId="69d48d7eb9362804" providerId="LiveId" clId="{1825E214-C6F6-4D20-8B48-D18BB92AEA85}" dt="2024-07-27T00:39:09.103" v="820" actId="113"/>
          <ac:spMkLst>
            <pc:docMk/>
            <pc:sldMk cId="1300860855" sldId="275"/>
            <ac:spMk id="2" creationId="{B12045EB-C2FA-BC57-86F0-9730513664EC}"/>
          </ac:spMkLst>
        </pc:spChg>
        <pc:spChg chg="mod">
          <ac:chgData name="Siva Subramanian" userId="69d48d7eb9362804" providerId="LiveId" clId="{1825E214-C6F6-4D20-8B48-D18BB92AEA85}" dt="2024-07-27T00:37:11.112" v="794"/>
          <ac:spMkLst>
            <pc:docMk/>
            <pc:sldMk cId="1300860855" sldId="275"/>
            <ac:spMk id="3" creationId="{04449C8E-3A25-48F4-B13A-38759C7BCCAE}"/>
          </ac:spMkLst>
        </pc:spChg>
      </pc:sldChg>
      <pc:sldChg chg="modSp mod">
        <pc:chgData name="Siva Subramanian" userId="69d48d7eb9362804" providerId="LiveId" clId="{1825E214-C6F6-4D20-8B48-D18BB92AEA85}" dt="2024-07-26T23:45:19.126" v="28" actId="20577"/>
        <pc:sldMkLst>
          <pc:docMk/>
          <pc:sldMk cId="4178072870" sldId="276"/>
        </pc:sldMkLst>
        <pc:graphicFrameChg chg="modGraphic">
          <ac:chgData name="Siva Subramanian" userId="69d48d7eb9362804" providerId="LiveId" clId="{1825E214-C6F6-4D20-8B48-D18BB92AEA85}" dt="2024-07-26T23:45:19.126" v="28" actId="20577"/>
          <ac:graphicFrameMkLst>
            <pc:docMk/>
            <pc:sldMk cId="4178072870" sldId="276"/>
            <ac:graphicFrameMk id="4" creationId="{C5BC92E0-3422-146A-F7E1-4B2A55DDC28C}"/>
          </ac:graphicFrameMkLst>
        </pc:graphicFrameChg>
      </pc:sldChg>
      <pc:sldChg chg="modSp mod">
        <pc:chgData name="Siva Subramanian" userId="69d48d7eb9362804" providerId="LiveId" clId="{1825E214-C6F6-4D20-8B48-D18BB92AEA85}" dt="2024-07-27T00:43:42.345" v="954" actId="20577"/>
        <pc:sldMkLst>
          <pc:docMk/>
          <pc:sldMk cId="1461970627" sldId="277"/>
        </pc:sldMkLst>
        <pc:spChg chg="mod">
          <ac:chgData name="Siva Subramanian" userId="69d48d7eb9362804" providerId="LiveId" clId="{1825E214-C6F6-4D20-8B48-D18BB92AEA85}" dt="2024-07-27T00:35:13.700" v="743" actId="20577"/>
          <ac:spMkLst>
            <pc:docMk/>
            <pc:sldMk cId="1461970627" sldId="277"/>
            <ac:spMk id="3" creationId="{04449C8E-3A25-48F4-B13A-38759C7BCCAE}"/>
          </ac:spMkLst>
        </pc:spChg>
        <pc:spChg chg="mod">
          <ac:chgData name="Siva Subramanian" userId="69d48d7eb9362804" providerId="LiveId" clId="{1825E214-C6F6-4D20-8B48-D18BB92AEA85}" dt="2024-07-27T00:43:42.345" v="954" actId="20577"/>
          <ac:spMkLst>
            <pc:docMk/>
            <pc:sldMk cId="1461970627" sldId="277"/>
            <ac:spMk id="57" creationId="{C39DC185-C85B-374D-C72F-28FA8C53E002}"/>
          </ac:spMkLst>
        </pc:spChg>
      </pc:sldChg>
      <pc:sldChg chg="modSp mod">
        <pc:chgData name="Siva Subramanian" userId="69d48d7eb9362804" providerId="LiveId" clId="{1825E214-C6F6-4D20-8B48-D18BB92AEA85}" dt="2024-07-27T00:48:37.844" v="1102" actId="20577"/>
        <pc:sldMkLst>
          <pc:docMk/>
          <pc:sldMk cId="1586803303" sldId="278"/>
        </pc:sldMkLst>
        <pc:spChg chg="mod">
          <ac:chgData name="Siva Subramanian" userId="69d48d7eb9362804" providerId="LiveId" clId="{1825E214-C6F6-4D20-8B48-D18BB92AEA85}" dt="2024-07-27T00:48:37.844" v="1102" actId="20577"/>
          <ac:spMkLst>
            <pc:docMk/>
            <pc:sldMk cId="1586803303" sldId="278"/>
            <ac:spMk id="2" creationId="{4FE6C92B-EA80-490A-B464-5DDF8080D162}"/>
          </ac:spMkLst>
        </pc:spChg>
        <pc:spChg chg="mod">
          <ac:chgData name="Siva Subramanian" userId="69d48d7eb9362804" providerId="LiveId" clId="{1825E214-C6F6-4D20-8B48-D18BB92AEA85}" dt="2024-07-27T00:06:58.617" v="218" actId="403"/>
          <ac:spMkLst>
            <pc:docMk/>
            <pc:sldMk cId="1586803303" sldId="278"/>
            <ac:spMk id="3" creationId="{04449C8E-3A25-48F4-B13A-38759C7BCCAE}"/>
          </ac:spMkLst>
        </pc:spChg>
      </pc:sldChg>
      <pc:sldChg chg="addSp modSp mod">
        <pc:chgData name="Siva Subramanian" userId="69d48d7eb9362804" providerId="LiveId" clId="{1825E214-C6F6-4D20-8B48-D18BB92AEA85}" dt="2024-07-27T00:49:08.180" v="1108" actId="6549"/>
        <pc:sldMkLst>
          <pc:docMk/>
          <pc:sldMk cId="4134922379" sldId="279"/>
        </pc:sldMkLst>
        <pc:spChg chg="mod">
          <ac:chgData name="Siva Subramanian" userId="69d48d7eb9362804" providerId="LiveId" clId="{1825E214-C6F6-4D20-8B48-D18BB92AEA85}" dt="2024-07-27T00:15:08.421" v="389" actId="6549"/>
          <ac:spMkLst>
            <pc:docMk/>
            <pc:sldMk cId="4134922379" sldId="279"/>
            <ac:spMk id="2" creationId="{4FE6C92B-EA80-490A-B464-5DDF8080D162}"/>
          </ac:spMkLst>
        </pc:spChg>
        <pc:spChg chg="mod">
          <ac:chgData name="Siva Subramanian" userId="69d48d7eb9362804" providerId="LiveId" clId="{1825E214-C6F6-4D20-8B48-D18BB92AEA85}" dt="2024-07-27T00:11:30.562" v="317" actId="20577"/>
          <ac:spMkLst>
            <pc:docMk/>
            <pc:sldMk cId="4134922379" sldId="279"/>
            <ac:spMk id="3" creationId="{04449C8E-3A25-48F4-B13A-38759C7BCCAE}"/>
          </ac:spMkLst>
        </pc:spChg>
        <pc:graphicFrameChg chg="add mod modGraphic">
          <ac:chgData name="Siva Subramanian" userId="69d48d7eb9362804" providerId="LiveId" clId="{1825E214-C6F6-4D20-8B48-D18BB92AEA85}" dt="2024-07-27T00:49:08.180" v="1108" actId="6549"/>
          <ac:graphicFrameMkLst>
            <pc:docMk/>
            <pc:sldMk cId="4134922379" sldId="279"/>
            <ac:graphicFrameMk id="4" creationId="{917772A9-7718-097D-4EA6-E8F4E3B7C2DD}"/>
          </ac:graphicFrameMkLst>
        </pc:graphicFrameChg>
      </pc:sldChg>
      <pc:sldChg chg="addSp delSp modSp mod">
        <pc:chgData name="Siva Subramanian" userId="69d48d7eb9362804" providerId="LiveId" clId="{1825E214-C6F6-4D20-8B48-D18BB92AEA85}" dt="2024-07-27T00:10:43.471" v="293" actId="6549"/>
        <pc:sldMkLst>
          <pc:docMk/>
          <pc:sldMk cId="459182200" sldId="280"/>
        </pc:sldMkLst>
        <pc:spChg chg="mod">
          <ac:chgData name="Siva Subramanian" userId="69d48d7eb9362804" providerId="LiveId" clId="{1825E214-C6F6-4D20-8B48-D18BB92AEA85}" dt="2024-07-27T00:10:05.044" v="286" actId="20577"/>
          <ac:spMkLst>
            <pc:docMk/>
            <pc:sldMk cId="459182200" sldId="280"/>
            <ac:spMk id="3" creationId="{04449C8E-3A25-48F4-B13A-38759C7BCCAE}"/>
          </ac:spMkLst>
        </pc:spChg>
        <pc:spChg chg="add del">
          <ac:chgData name="Siva Subramanian" userId="69d48d7eb9362804" providerId="LiveId" clId="{1825E214-C6F6-4D20-8B48-D18BB92AEA85}" dt="2024-07-27T00:09:07.992" v="250" actId="22"/>
          <ac:spMkLst>
            <pc:docMk/>
            <pc:sldMk cId="459182200" sldId="280"/>
            <ac:spMk id="4" creationId="{4DC660D0-88A9-8658-17FF-330A07E6A2FD}"/>
          </ac:spMkLst>
        </pc:spChg>
        <pc:spChg chg="del">
          <ac:chgData name="Siva Subramanian" userId="69d48d7eb9362804" providerId="LiveId" clId="{1825E214-C6F6-4D20-8B48-D18BB92AEA85}" dt="2024-07-27T00:08:25.117" v="248" actId="478"/>
          <ac:spMkLst>
            <pc:docMk/>
            <pc:sldMk cId="459182200" sldId="280"/>
            <ac:spMk id="6" creationId="{ECA8563C-1DCC-F6D8-1801-BF47D1FF787B}"/>
          </ac:spMkLst>
        </pc:spChg>
        <pc:spChg chg="mod">
          <ac:chgData name="Siva Subramanian" userId="69d48d7eb9362804" providerId="LiveId" clId="{1825E214-C6F6-4D20-8B48-D18BB92AEA85}" dt="2024-07-27T00:08:22.214" v="247" actId="6549"/>
          <ac:spMkLst>
            <pc:docMk/>
            <pc:sldMk cId="459182200" sldId="280"/>
            <ac:spMk id="11" creationId="{6792E1A9-25A8-D872-ABC1-B432C2CED175}"/>
          </ac:spMkLst>
        </pc:spChg>
        <pc:spChg chg="add mod">
          <ac:chgData name="Siva Subramanian" userId="69d48d7eb9362804" providerId="LiveId" clId="{1825E214-C6F6-4D20-8B48-D18BB92AEA85}" dt="2024-07-27T00:10:43.471" v="293" actId="6549"/>
          <ac:spMkLst>
            <pc:docMk/>
            <pc:sldMk cId="459182200" sldId="280"/>
            <ac:spMk id="23" creationId="{2F9EABA9-5166-EF32-C38C-D73CA85C2C35}"/>
          </ac:spMkLst>
        </pc:spChg>
        <pc:grpChg chg="del">
          <ac:chgData name="Siva Subramanian" userId="69d48d7eb9362804" providerId="LiveId" clId="{1825E214-C6F6-4D20-8B48-D18BB92AEA85}" dt="2024-07-27T00:08:25.117" v="248" actId="478"/>
          <ac:grpSpMkLst>
            <pc:docMk/>
            <pc:sldMk cId="459182200" sldId="280"/>
            <ac:grpSpMk id="5" creationId="{E7F41BBD-AD91-4005-13FD-68ED070AB85B}"/>
          </ac:grpSpMkLst>
        </pc:grpChg>
      </pc:sldChg>
      <pc:sldChg chg="addSp modSp mod">
        <pc:chgData name="Siva Subramanian" userId="69d48d7eb9362804" providerId="LiveId" clId="{1825E214-C6F6-4D20-8B48-D18BB92AEA85}" dt="2024-07-27T00:50:53.718" v="1173" actId="14100"/>
        <pc:sldMkLst>
          <pc:docMk/>
          <pc:sldMk cId="1706785056" sldId="281"/>
        </pc:sldMkLst>
        <pc:spChg chg="mod">
          <ac:chgData name="Siva Subramanian" userId="69d48d7eb9362804" providerId="LiveId" clId="{1825E214-C6F6-4D20-8B48-D18BB92AEA85}" dt="2024-07-27T00:49:35.145" v="1109" actId="1076"/>
          <ac:spMkLst>
            <pc:docMk/>
            <pc:sldMk cId="1706785056" sldId="281"/>
            <ac:spMk id="2" creationId="{4FE6C92B-EA80-490A-B464-5DDF8080D162}"/>
          </ac:spMkLst>
        </pc:spChg>
        <pc:spChg chg="mod">
          <ac:chgData name="Siva Subramanian" userId="69d48d7eb9362804" providerId="LiveId" clId="{1825E214-C6F6-4D20-8B48-D18BB92AEA85}" dt="2024-07-27T00:16:42.122" v="474" actId="20577"/>
          <ac:spMkLst>
            <pc:docMk/>
            <pc:sldMk cId="1706785056" sldId="281"/>
            <ac:spMk id="3" creationId="{04449C8E-3A25-48F4-B13A-38759C7BCCAE}"/>
          </ac:spMkLst>
        </pc:spChg>
        <pc:graphicFrameChg chg="add mod">
          <ac:chgData name="Siva Subramanian" userId="69d48d7eb9362804" providerId="LiveId" clId="{1825E214-C6F6-4D20-8B48-D18BB92AEA85}" dt="2024-07-27T00:50:53.718" v="1173" actId="14100"/>
          <ac:graphicFrameMkLst>
            <pc:docMk/>
            <pc:sldMk cId="1706785056" sldId="281"/>
            <ac:graphicFrameMk id="4" creationId="{CE6C7504-7AD9-D653-0D57-F9BCCCCA9F82}"/>
          </ac:graphicFrameMkLst>
        </pc:graphicFrameChg>
      </pc:sldChg>
      <pc:sldChg chg="modSp mod">
        <pc:chgData name="Siva Subramanian" userId="69d48d7eb9362804" providerId="LiveId" clId="{1825E214-C6F6-4D20-8B48-D18BB92AEA85}" dt="2024-07-27T00:24:25.899" v="617" actId="20577"/>
        <pc:sldMkLst>
          <pc:docMk/>
          <pc:sldMk cId="3547399652" sldId="282"/>
        </pc:sldMkLst>
        <pc:spChg chg="mod">
          <ac:chgData name="Siva Subramanian" userId="69d48d7eb9362804" providerId="LiveId" clId="{1825E214-C6F6-4D20-8B48-D18BB92AEA85}" dt="2024-07-27T00:23:57.588" v="581" actId="113"/>
          <ac:spMkLst>
            <pc:docMk/>
            <pc:sldMk cId="3547399652" sldId="282"/>
            <ac:spMk id="2" creationId="{4FE6C92B-EA80-490A-B464-5DDF8080D162}"/>
          </ac:spMkLst>
        </pc:spChg>
        <pc:spChg chg="mod">
          <ac:chgData name="Siva Subramanian" userId="69d48d7eb9362804" providerId="LiveId" clId="{1825E214-C6F6-4D20-8B48-D18BB92AEA85}" dt="2024-07-27T00:24:25.899" v="617" actId="20577"/>
          <ac:spMkLst>
            <pc:docMk/>
            <pc:sldMk cId="3547399652" sldId="282"/>
            <ac:spMk id="3" creationId="{04449C8E-3A25-48F4-B13A-38759C7BCCAE}"/>
          </ac:spMkLst>
        </pc:spChg>
      </pc:sldChg>
      <pc:sldChg chg="addSp modSp add mod">
        <pc:chgData name="Siva Subramanian" userId="69d48d7eb9362804" providerId="LiveId" clId="{1825E214-C6F6-4D20-8B48-D18BB92AEA85}" dt="2024-07-27T00:46:27.138" v="1095" actId="113"/>
        <pc:sldMkLst>
          <pc:docMk/>
          <pc:sldMk cId="970682495" sldId="283"/>
        </pc:sldMkLst>
        <pc:spChg chg="mod">
          <ac:chgData name="Siva Subramanian" userId="69d48d7eb9362804" providerId="LiveId" clId="{1825E214-C6F6-4D20-8B48-D18BB92AEA85}" dt="2024-07-27T00:44:07.356" v="957" actId="1076"/>
          <ac:spMkLst>
            <pc:docMk/>
            <pc:sldMk cId="970682495" sldId="283"/>
            <ac:spMk id="2" creationId="{B12045EB-C2FA-BC57-86F0-9730513664EC}"/>
          </ac:spMkLst>
        </pc:spChg>
        <pc:spChg chg="mod">
          <ac:chgData name="Siva Subramanian" userId="69d48d7eb9362804" providerId="LiveId" clId="{1825E214-C6F6-4D20-8B48-D18BB92AEA85}" dt="2024-07-27T00:39:57.253" v="841" actId="20577"/>
          <ac:spMkLst>
            <pc:docMk/>
            <pc:sldMk cId="970682495" sldId="283"/>
            <ac:spMk id="3" creationId="{04449C8E-3A25-48F4-B13A-38759C7BCCAE}"/>
          </ac:spMkLst>
        </pc:spChg>
        <pc:spChg chg="add mod">
          <ac:chgData name="Siva Subramanian" userId="69d48d7eb9362804" providerId="LiveId" clId="{1825E214-C6F6-4D20-8B48-D18BB92AEA85}" dt="2024-07-27T00:46:27.138" v="1095" actId="113"/>
          <ac:spMkLst>
            <pc:docMk/>
            <pc:sldMk cId="970682495" sldId="283"/>
            <ac:spMk id="5" creationId="{7CC082EB-B65B-C91D-848E-AD239A8010BC}"/>
          </ac:spMkLst>
        </pc:spChg>
        <pc:graphicFrameChg chg="add mod modGraphic">
          <ac:chgData name="Siva Subramanian" userId="69d48d7eb9362804" providerId="LiveId" clId="{1825E214-C6F6-4D20-8B48-D18BB92AEA85}" dt="2024-07-27T00:45:51.681" v="1019" actId="1076"/>
          <ac:graphicFrameMkLst>
            <pc:docMk/>
            <pc:sldMk cId="970682495" sldId="283"/>
            <ac:graphicFrameMk id="4" creationId="{29CF8F77-B1FA-2FF3-A840-FA2034A71A59}"/>
          </ac:graphicFrameMkLst>
        </pc:graphicFrameChg>
      </pc:sldChg>
      <pc:sldChg chg="modSp add mod ord">
        <pc:chgData name="Siva Subramanian" userId="69d48d7eb9362804" providerId="LiveId" clId="{1825E214-C6F6-4D20-8B48-D18BB92AEA85}" dt="2024-07-27T00:47:00.375" v="1100" actId="33524"/>
        <pc:sldMkLst>
          <pc:docMk/>
          <pc:sldMk cId="1736716501" sldId="284"/>
        </pc:sldMkLst>
        <pc:spChg chg="mod">
          <ac:chgData name="Siva Subramanian" userId="69d48d7eb9362804" providerId="LiveId" clId="{1825E214-C6F6-4D20-8B48-D18BB92AEA85}" dt="2024-07-27T00:47:00.375" v="1100" actId="33524"/>
          <ac:spMkLst>
            <pc:docMk/>
            <pc:sldMk cId="1736716501" sldId="284"/>
            <ac:spMk id="2" creationId="{B12045EB-C2FA-BC57-86F0-9730513664EC}"/>
          </ac:spMkLst>
        </pc:spChg>
        <pc:spChg chg="mod">
          <ac:chgData name="Siva Subramanian" userId="69d48d7eb9362804" providerId="LiveId" clId="{1825E214-C6F6-4D20-8B48-D18BB92AEA85}" dt="2024-07-27T00:46:37.833" v="1097" actId="20577"/>
          <ac:spMkLst>
            <pc:docMk/>
            <pc:sldMk cId="1736716501" sldId="284"/>
            <ac:spMk id="3" creationId="{04449C8E-3A25-48F4-B13A-38759C7BCCAE}"/>
          </ac:spMkLst>
        </pc:spChg>
      </pc:sldChg>
    </pc:docChg>
  </pc:docChgLst>
  <pc:docChgLst>
    <pc:chgData name="Siva Subramanian" userId="69d48d7eb9362804" providerId="Windows Live" clId="Web-{7750427E-7F96-468B-A446-3E945267512D}"/>
    <pc:docChg chg="modSld">
      <pc:chgData name="Siva Subramanian" userId="69d48d7eb9362804" providerId="Windows Live" clId="Web-{7750427E-7F96-468B-A446-3E945267512D}" dt="2024-01-12T16:16:13.372" v="12"/>
      <pc:docMkLst>
        <pc:docMk/>
      </pc:docMkLst>
      <pc:sldChg chg="modSp">
        <pc:chgData name="Siva Subramanian" userId="69d48d7eb9362804" providerId="Windows Live" clId="Web-{7750427E-7F96-468B-A446-3E945267512D}" dt="2024-01-12T16:15:20.448" v="0" actId="20577"/>
        <pc:sldMkLst>
          <pc:docMk/>
          <pc:sldMk cId="0" sldId="257"/>
        </pc:sldMkLst>
        <pc:spChg chg="mod">
          <ac:chgData name="Siva Subramanian" userId="69d48d7eb9362804" providerId="Windows Live" clId="Web-{7750427E-7F96-468B-A446-3E945267512D}" dt="2024-01-12T16:15:20.448" v="0" actId="20577"/>
          <ac:spMkLst>
            <pc:docMk/>
            <pc:sldMk cId="0" sldId="257"/>
            <ac:spMk id="2" creationId="{E196B0A3-E605-4920-BAEA-26C34C3321B8}"/>
          </ac:spMkLst>
        </pc:spChg>
      </pc:sldChg>
      <pc:sldChg chg="modSp">
        <pc:chgData name="Siva Subramanian" userId="69d48d7eb9362804" providerId="Windows Live" clId="Web-{7750427E-7F96-468B-A446-3E945267512D}" dt="2024-01-12T16:16:13.372" v="12"/>
        <pc:sldMkLst>
          <pc:docMk/>
          <pc:sldMk cId="4178072870" sldId="276"/>
        </pc:sldMkLst>
        <pc:graphicFrameChg chg="mod modGraphic">
          <ac:chgData name="Siva Subramanian" userId="69d48d7eb9362804" providerId="Windows Live" clId="Web-{7750427E-7F96-468B-A446-3E945267512D}" dt="2024-01-12T16:16:13.372" v="12"/>
          <ac:graphicFrameMkLst>
            <pc:docMk/>
            <pc:sldMk cId="4178072870" sldId="276"/>
            <ac:graphicFrameMk id="4" creationId="{C5BC92E0-3422-146A-F7E1-4B2A55DDC28C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6BA4E0-229B-4A57-ACF5-14EFBA5FB47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936E0DD-E386-44F7-BEA5-26E070F70DB2}">
      <dgm:prSet phldrT="[Text]"/>
      <dgm:spPr/>
      <dgm:t>
        <a:bodyPr/>
        <a:lstStyle/>
        <a:p>
          <a:r>
            <a:rPr lang="en-US" dirty="0"/>
            <a:t>Technology </a:t>
          </a:r>
        </a:p>
      </dgm:t>
    </dgm:pt>
    <dgm:pt modelId="{9B4EB675-7F76-435A-B21E-ACFD0D70AC87}" type="parTrans" cxnId="{308FE4C6-6CDB-4F2D-A9D6-4DCF34252410}">
      <dgm:prSet/>
      <dgm:spPr/>
      <dgm:t>
        <a:bodyPr/>
        <a:lstStyle/>
        <a:p>
          <a:endParaRPr lang="en-US"/>
        </a:p>
      </dgm:t>
    </dgm:pt>
    <dgm:pt modelId="{B828F22C-30A0-4210-87F1-4B1876A73192}" type="sibTrans" cxnId="{308FE4C6-6CDB-4F2D-A9D6-4DCF34252410}">
      <dgm:prSet/>
      <dgm:spPr/>
      <dgm:t>
        <a:bodyPr/>
        <a:lstStyle/>
        <a:p>
          <a:endParaRPr lang="en-US"/>
        </a:p>
      </dgm:t>
    </dgm:pt>
    <dgm:pt modelId="{52374ACD-7258-48E8-A09D-9265E9F41F60}">
      <dgm:prSet phldrT="[Text]"/>
      <dgm:spPr/>
      <dgm:t>
        <a:bodyPr/>
        <a:lstStyle/>
        <a:p>
          <a:r>
            <a:rPr lang="en-US" dirty="0"/>
            <a:t>Trends</a:t>
          </a:r>
        </a:p>
      </dgm:t>
    </dgm:pt>
    <dgm:pt modelId="{B75DCBCD-0DF8-4BEB-8108-A56C7AED753A}" type="parTrans" cxnId="{D91F60BB-ECB9-4D57-B1DC-A4F0EDA5016D}">
      <dgm:prSet/>
      <dgm:spPr/>
      <dgm:t>
        <a:bodyPr/>
        <a:lstStyle/>
        <a:p>
          <a:endParaRPr lang="en-US"/>
        </a:p>
      </dgm:t>
    </dgm:pt>
    <dgm:pt modelId="{582D8FB7-12C5-40A0-A8E6-D57F1C1E94A7}" type="sibTrans" cxnId="{D91F60BB-ECB9-4D57-B1DC-A4F0EDA5016D}">
      <dgm:prSet/>
      <dgm:spPr/>
      <dgm:t>
        <a:bodyPr/>
        <a:lstStyle/>
        <a:p>
          <a:endParaRPr lang="en-US"/>
        </a:p>
      </dgm:t>
    </dgm:pt>
    <dgm:pt modelId="{C86982C2-A468-49F3-BA21-01F21681F61E}">
      <dgm:prSet phldrT="[Text]"/>
      <dgm:spPr/>
      <dgm:t>
        <a:bodyPr/>
        <a:lstStyle/>
        <a:p>
          <a:r>
            <a:rPr lang="en-US" dirty="0"/>
            <a:t>Impact</a:t>
          </a:r>
        </a:p>
      </dgm:t>
    </dgm:pt>
    <dgm:pt modelId="{8EE3A41D-9DE4-4FEE-B20E-EF88E683B7E0}" type="parTrans" cxnId="{C55A164F-AB43-4AB4-AA68-45622CF2174F}">
      <dgm:prSet/>
      <dgm:spPr/>
      <dgm:t>
        <a:bodyPr/>
        <a:lstStyle/>
        <a:p>
          <a:endParaRPr lang="en-US"/>
        </a:p>
      </dgm:t>
    </dgm:pt>
    <dgm:pt modelId="{68CD93CA-7CB0-44EC-8DF1-A87B7A8560DE}" type="sibTrans" cxnId="{C55A164F-AB43-4AB4-AA68-45622CF2174F}">
      <dgm:prSet/>
      <dgm:spPr/>
      <dgm:t>
        <a:bodyPr/>
        <a:lstStyle/>
        <a:p>
          <a:endParaRPr lang="en-US"/>
        </a:p>
      </dgm:t>
    </dgm:pt>
    <dgm:pt modelId="{D4CC66D5-1364-4C49-95B7-44B2DF9BD308}">
      <dgm:prSet phldrT="[Text]"/>
      <dgm:spPr/>
      <dgm:t>
        <a:bodyPr/>
        <a:lstStyle/>
        <a:p>
          <a:r>
            <a:rPr lang="en-US" dirty="0"/>
            <a:t>Evolution of possibilities</a:t>
          </a:r>
        </a:p>
      </dgm:t>
    </dgm:pt>
    <dgm:pt modelId="{BF503FA3-623E-4C4D-8F00-0BD9AA6DADD9}" type="parTrans" cxnId="{C871CBE4-D1BB-42B8-AF40-7FA157D57B87}">
      <dgm:prSet/>
      <dgm:spPr/>
      <dgm:t>
        <a:bodyPr/>
        <a:lstStyle/>
        <a:p>
          <a:endParaRPr lang="en-US"/>
        </a:p>
      </dgm:t>
    </dgm:pt>
    <dgm:pt modelId="{FCEE0DFE-3433-4872-A775-DAC84BE79091}" type="sibTrans" cxnId="{C871CBE4-D1BB-42B8-AF40-7FA157D57B87}">
      <dgm:prSet/>
      <dgm:spPr/>
      <dgm:t>
        <a:bodyPr/>
        <a:lstStyle/>
        <a:p>
          <a:endParaRPr lang="en-US"/>
        </a:p>
      </dgm:t>
    </dgm:pt>
    <dgm:pt modelId="{D0F210CA-9071-4176-B589-AE284200566D}">
      <dgm:prSet phldrT="[Text]"/>
      <dgm:spPr/>
      <dgm:t>
        <a:bodyPr/>
        <a:lstStyle/>
        <a:p>
          <a:r>
            <a:rPr lang="en-US" dirty="0"/>
            <a:t>Solutions</a:t>
          </a:r>
        </a:p>
      </dgm:t>
    </dgm:pt>
    <dgm:pt modelId="{8C694F04-5B10-4864-9FBB-FF8EF2A02E63}" type="parTrans" cxnId="{F2401791-9D6B-429F-B245-BD69E557AF61}">
      <dgm:prSet/>
      <dgm:spPr/>
      <dgm:t>
        <a:bodyPr/>
        <a:lstStyle/>
        <a:p>
          <a:endParaRPr lang="en-US"/>
        </a:p>
      </dgm:t>
    </dgm:pt>
    <dgm:pt modelId="{66AFEE06-721C-4390-95DA-A7704669DEBF}" type="sibTrans" cxnId="{F2401791-9D6B-429F-B245-BD69E557AF61}">
      <dgm:prSet/>
      <dgm:spPr/>
      <dgm:t>
        <a:bodyPr/>
        <a:lstStyle/>
        <a:p>
          <a:endParaRPr lang="en-US"/>
        </a:p>
      </dgm:t>
    </dgm:pt>
    <dgm:pt modelId="{12A3DFAD-C838-411A-ADBA-A5B9773C1A9F}" type="pres">
      <dgm:prSet presAssocID="{D66BA4E0-229B-4A57-ACF5-14EFBA5FB47C}" presName="Name0" presStyleCnt="0">
        <dgm:presLayoutVars>
          <dgm:dir/>
          <dgm:resizeHandles val="exact"/>
        </dgm:presLayoutVars>
      </dgm:prSet>
      <dgm:spPr/>
    </dgm:pt>
    <dgm:pt modelId="{52E86E06-F101-42A0-95F9-7F105D397587}" type="pres">
      <dgm:prSet presAssocID="{9936E0DD-E386-44F7-BEA5-26E070F70DB2}" presName="node" presStyleLbl="node1" presStyleIdx="0" presStyleCnt="5">
        <dgm:presLayoutVars>
          <dgm:bulletEnabled val="1"/>
        </dgm:presLayoutVars>
      </dgm:prSet>
      <dgm:spPr/>
    </dgm:pt>
    <dgm:pt modelId="{10802FB1-A02F-4571-A335-9E2F4C8E3B38}" type="pres">
      <dgm:prSet presAssocID="{B828F22C-30A0-4210-87F1-4B1876A73192}" presName="sibTrans" presStyleLbl="sibTrans2D1" presStyleIdx="0" presStyleCnt="4"/>
      <dgm:spPr/>
    </dgm:pt>
    <dgm:pt modelId="{7234D842-7BFA-424E-AD47-CF24AED4E152}" type="pres">
      <dgm:prSet presAssocID="{B828F22C-30A0-4210-87F1-4B1876A73192}" presName="connectorText" presStyleLbl="sibTrans2D1" presStyleIdx="0" presStyleCnt="4"/>
      <dgm:spPr/>
    </dgm:pt>
    <dgm:pt modelId="{61FFC2F3-47EC-485B-85D3-6BD6EAA360F0}" type="pres">
      <dgm:prSet presAssocID="{52374ACD-7258-48E8-A09D-9265E9F41F60}" presName="node" presStyleLbl="node1" presStyleIdx="1" presStyleCnt="5">
        <dgm:presLayoutVars>
          <dgm:bulletEnabled val="1"/>
        </dgm:presLayoutVars>
      </dgm:prSet>
      <dgm:spPr/>
    </dgm:pt>
    <dgm:pt modelId="{886A7F2A-FFE8-47E4-A403-C51531565166}" type="pres">
      <dgm:prSet presAssocID="{582D8FB7-12C5-40A0-A8E6-D57F1C1E94A7}" presName="sibTrans" presStyleLbl="sibTrans2D1" presStyleIdx="1" presStyleCnt="4"/>
      <dgm:spPr/>
    </dgm:pt>
    <dgm:pt modelId="{D70852AE-FA59-4FA7-91F5-4D96D03DE9A0}" type="pres">
      <dgm:prSet presAssocID="{582D8FB7-12C5-40A0-A8E6-D57F1C1E94A7}" presName="connectorText" presStyleLbl="sibTrans2D1" presStyleIdx="1" presStyleCnt="4"/>
      <dgm:spPr/>
    </dgm:pt>
    <dgm:pt modelId="{AA7AF3C6-950A-4703-B061-581FE1EB6A63}" type="pres">
      <dgm:prSet presAssocID="{C86982C2-A468-49F3-BA21-01F21681F61E}" presName="node" presStyleLbl="node1" presStyleIdx="2" presStyleCnt="5">
        <dgm:presLayoutVars>
          <dgm:bulletEnabled val="1"/>
        </dgm:presLayoutVars>
      </dgm:prSet>
      <dgm:spPr/>
    </dgm:pt>
    <dgm:pt modelId="{8DA3DCF5-4B1F-4D39-BDB9-F48904FEDB7C}" type="pres">
      <dgm:prSet presAssocID="{68CD93CA-7CB0-44EC-8DF1-A87B7A8560DE}" presName="sibTrans" presStyleLbl="sibTrans2D1" presStyleIdx="2" presStyleCnt="4"/>
      <dgm:spPr/>
    </dgm:pt>
    <dgm:pt modelId="{CEAE9682-CC2A-4EAA-A5C3-FA432EEFEF41}" type="pres">
      <dgm:prSet presAssocID="{68CD93CA-7CB0-44EC-8DF1-A87B7A8560DE}" presName="connectorText" presStyleLbl="sibTrans2D1" presStyleIdx="2" presStyleCnt="4"/>
      <dgm:spPr/>
    </dgm:pt>
    <dgm:pt modelId="{6C58550A-DCA9-46D4-8583-CFF4CD92DD9A}" type="pres">
      <dgm:prSet presAssocID="{D4CC66D5-1364-4C49-95B7-44B2DF9BD308}" presName="node" presStyleLbl="node1" presStyleIdx="3" presStyleCnt="5">
        <dgm:presLayoutVars>
          <dgm:bulletEnabled val="1"/>
        </dgm:presLayoutVars>
      </dgm:prSet>
      <dgm:spPr/>
    </dgm:pt>
    <dgm:pt modelId="{BEE0C3EE-FB21-4A4F-8ECD-F965552E5DB8}" type="pres">
      <dgm:prSet presAssocID="{FCEE0DFE-3433-4872-A775-DAC84BE79091}" presName="sibTrans" presStyleLbl="sibTrans2D1" presStyleIdx="3" presStyleCnt="4"/>
      <dgm:spPr/>
    </dgm:pt>
    <dgm:pt modelId="{D96F02EB-0CE5-4EF6-BE2E-0118CC7D28B4}" type="pres">
      <dgm:prSet presAssocID="{FCEE0DFE-3433-4872-A775-DAC84BE79091}" presName="connectorText" presStyleLbl="sibTrans2D1" presStyleIdx="3" presStyleCnt="4"/>
      <dgm:spPr/>
    </dgm:pt>
    <dgm:pt modelId="{BD2BE267-5A57-495F-AC5B-3FAB6005886E}" type="pres">
      <dgm:prSet presAssocID="{D0F210CA-9071-4176-B589-AE284200566D}" presName="node" presStyleLbl="node1" presStyleIdx="4" presStyleCnt="5">
        <dgm:presLayoutVars>
          <dgm:bulletEnabled val="1"/>
        </dgm:presLayoutVars>
      </dgm:prSet>
      <dgm:spPr/>
    </dgm:pt>
  </dgm:ptLst>
  <dgm:cxnLst>
    <dgm:cxn modelId="{D0BB0903-CA7E-4DA5-BA69-B37B75D066C3}" type="presOf" srcId="{B828F22C-30A0-4210-87F1-4B1876A73192}" destId="{10802FB1-A02F-4571-A335-9E2F4C8E3B38}" srcOrd="0" destOrd="0" presId="urn:microsoft.com/office/officeart/2005/8/layout/process1"/>
    <dgm:cxn modelId="{D7A27614-15C7-4ECE-B7AC-5382828AFA3D}" type="presOf" srcId="{68CD93CA-7CB0-44EC-8DF1-A87B7A8560DE}" destId="{8DA3DCF5-4B1F-4D39-BDB9-F48904FEDB7C}" srcOrd="0" destOrd="0" presId="urn:microsoft.com/office/officeart/2005/8/layout/process1"/>
    <dgm:cxn modelId="{F8C26D1D-90DB-45FD-9FE8-2F9F848704CB}" type="presOf" srcId="{B828F22C-30A0-4210-87F1-4B1876A73192}" destId="{7234D842-7BFA-424E-AD47-CF24AED4E152}" srcOrd="1" destOrd="0" presId="urn:microsoft.com/office/officeart/2005/8/layout/process1"/>
    <dgm:cxn modelId="{F6621943-4B21-4CA0-BC9C-82AE99939FB4}" type="presOf" srcId="{68CD93CA-7CB0-44EC-8DF1-A87B7A8560DE}" destId="{CEAE9682-CC2A-4EAA-A5C3-FA432EEFEF41}" srcOrd="1" destOrd="0" presId="urn:microsoft.com/office/officeart/2005/8/layout/process1"/>
    <dgm:cxn modelId="{4752F04A-3D40-4C43-81A0-9A08FF0D90B0}" type="presOf" srcId="{9936E0DD-E386-44F7-BEA5-26E070F70DB2}" destId="{52E86E06-F101-42A0-95F9-7F105D397587}" srcOrd="0" destOrd="0" presId="urn:microsoft.com/office/officeart/2005/8/layout/process1"/>
    <dgm:cxn modelId="{C55A164F-AB43-4AB4-AA68-45622CF2174F}" srcId="{D66BA4E0-229B-4A57-ACF5-14EFBA5FB47C}" destId="{C86982C2-A468-49F3-BA21-01F21681F61E}" srcOrd="2" destOrd="0" parTransId="{8EE3A41D-9DE4-4FEE-B20E-EF88E683B7E0}" sibTransId="{68CD93CA-7CB0-44EC-8DF1-A87B7A8560DE}"/>
    <dgm:cxn modelId="{1FEF1F59-03DF-4B41-BDE7-8F1F7F392A7F}" type="presOf" srcId="{C86982C2-A468-49F3-BA21-01F21681F61E}" destId="{AA7AF3C6-950A-4703-B061-581FE1EB6A63}" srcOrd="0" destOrd="0" presId="urn:microsoft.com/office/officeart/2005/8/layout/process1"/>
    <dgm:cxn modelId="{290EE886-818B-4269-9A1F-A11EF1BE85AC}" type="presOf" srcId="{D4CC66D5-1364-4C49-95B7-44B2DF9BD308}" destId="{6C58550A-DCA9-46D4-8583-CFF4CD92DD9A}" srcOrd="0" destOrd="0" presId="urn:microsoft.com/office/officeart/2005/8/layout/process1"/>
    <dgm:cxn modelId="{F2401791-9D6B-429F-B245-BD69E557AF61}" srcId="{D66BA4E0-229B-4A57-ACF5-14EFBA5FB47C}" destId="{D0F210CA-9071-4176-B589-AE284200566D}" srcOrd="4" destOrd="0" parTransId="{8C694F04-5B10-4864-9FBB-FF8EF2A02E63}" sibTransId="{66AFEE06-721C-4390-95DA-A7704669DEBF}"/>
    <dgm:cxn modelId="{66B074A5-5CD2-402A-B37B-23F40F62CC9C}" type="presOf" srcId="{FCEE0DFE-3433-4872-A775-DAC84BE79091}" destId="{BEE0C3EE-FB21-4A4F-8ECD-F965552E5DB8}" srcOrd="0" destOrd="0" presId="urn:microsoft.com/office/officeart/2005/8/layout/process1"/>
    <dgm:cxn modelId="{D0EE3EA6-B45D-4F73-AD88-E6407518F698}" type="presOf" srcId="{FCEE0DFE-3433-4872-A775-DAC84BE79091}" destId="{D96F02EB-0CE5-4EF6-BE2E-0118CC7D28B4}" srcOrd="1" destOrd="0" presId="urn:microsoft.com/office/officeart/2005/8/layout/process1"/>
    <dgm:cxn modelId="{F9DBAAB2-93F9-4A3B-AFD7-8CEAA9F9B052}" type="presOf" srcId="{582D8FB7-12C5-40A0-A8E6-D57F1C1E94A7}" destId="{886A7F2A-FFE8-47E4-A403-C51531565166}" srcOrd="0" destOrd="0" presId="urn:microsoft.com/office/officeart/2005/8/layout/process1"/>
    <dgm:cxn modelId="{2C2AE9B5-6685-491C-BE9F-6341C414829D}" type="presOf" srcId="{52374ACD-7258-48E8-A09D-9265E9F41F60}" destId="{61FFC2F3-47EC-485B-85D3-6BD6EAA360F0}" srcOrd="0" destOrd="0" presId="urn:microsoft.com/office/officeart/2005/8/layout/process1"/>
    <dgm:cxn modelId="{D91F60BB-ECB9-4D57-B1DC-A4F0EDA5016D}" srcId="{D66BA4E0-229B-4A57-ACF5-14EFBA5FB47C}" destId="{52374ACD-7258-48E8-A09D-9265E9F41F60}" srcOrd="1" destOrd="0" parTransId="{B75DCBCD-0DF8-4BEB-8108-A56C7AED753A}" sibTransId="{582D8FB7-12C5-40A0-A8E6-D57F1C1E94A7}"/>
    <dgm:cxn modelId="{308FE4C6-6CDB-4F2D-A9D6-4DCF34252410}" srcId="{D66BA4E0-229B-4A57-ACF5-14EFBA5FB47C}" destId="{9936E0DD-E386-44F7-BEA5-26E070F70DB2}" srcOrd="0" destOrd="0" parTransId="{9B4EB675-7F76-435A-B21E-ACFD0D70AC87}" sibTransId="{B828F22C-30A0-4210-87F1-4B1876A73192}"/>
    <dgm:cxn modelId="{8797DAC9-71E9-4E61-9CB4-5398542BFDDF}" type="presOf" srcId="{D0F210CA-9071-4176-B589-AE284200566D}" destId="{BD2BE267-5A57-495F-AC5B-3FAB6005886E}" srcOrd="0" destOrd="0" presId="urn:microsoft.com/office/officeart/2005/8/layout/process1"/>
    <dgm:cxn modelId="{632236DA-D2DC-4DBF-812C-55A583D1B1E7}" type="presOf" srcId="{D66BA4E0-229B-4A57-ACF5-14EFBA5FB47C}" destId="{12A3DFAD-C838-411A-ADBA-A5B9773C1A9F}" srcOrd="0" destOrd="0" presId="urn:microsoft.com/office/officeart/2005/8/layout/process1"/>
    <dgm:cxn modelId="{C871CBE4-D1BB-42B8-AF40-7FA157D57B87}" srcId="{D66BA4E0-229B-4A57-ACF5-14EFBA5FB47C}" destId="{D4CC66D5-1364-4C49-95B7-44B2DF9BD308}" srcOrd="3" destOrd="0" parTransId="{BF503FA3-623E-4C4D-8F00-0BD9AA6DADD9}" sibTransId="{FCEE0DFE-3433-4872-A775-DAC84BE79091}"/>
    <dgm:cxn modelId="{7ADF8AE6-DF81-478D-AB42-F7F90D8E32A1}" type="presOf" srcId="{582D8FB7-12C5-40A0-A8E6-D57F1C1E94A7}" destId="{D70852AE-FA59-4FA7-91F5-4D96D03DE9A0}" srcOrd="1" destOrd="0" presId="urn:microsoft.com/office/officeart/2005/8/layout/process1"/>
    <dgm:cxn modelId="{1578B1FC-F9E3-4116-A1AB-FC7E8566D315}" type="presParOf" srcId="{12A3DFAD-C838-411A-ADBA-A5B9773C1A9F}" destId="{52E86E06-F101-42A0-95F9-7F105D397587}" srcOrd="0" destOrd="0" presId="urn:microsoft.com/office/officeart/2005/8/layout/process1"/>
    <dgm:cxn modelId="{35DF940B-9D38-4A73-A733-EDC0AA899394}" type="presParOf" srcId="{12A3DFAD-C838-411A-ADBA-A5B9773C1A9F}" destId="{10802FB1-A02F-4571-A335-9E2F4C8E3B38}" srcOrd="1" destOrd="0" presId="urn:microsoft.com/office/officeart/2005/8/layout/process1"/>
    <dgm:cxn modelId="{A6FFE045-6D24-4952-ABCB-B43A209EDF7B}" type="presParOf" srcId="{10802FB1-A02F-4571-A335-9E2F4C8E3B38}" destId="{7234D842-7BFA-424E-AD47-CF24AED4E152}" srcOrd="0" destOrd="0" presId="urn:microsoft.com/office/officeart/2005/8/layout/process1"/>
    <dgm:cxn modelId="{435EA713-EA44-4B63-95CB-9254E5DEBC23}" type="presParOf" srcId="{12A3DFAD-C838-411A-ADBA-A5B9773C1A9F}" destId="{61FFC2F3-47EC-485B-85D3-6BD6EAA360F0}" srcOrd="2" destOrd="0" presId="urn:microsoft.com/office/officeart/2005/8/layout/process1"/>
    <dgm:cxn modelId="{D8FA0F68-55BE-43B3-9AA2-35E56D4FF6AB}" type="presParOf" srcId="{12A3DFAD-C838-411A-ADBA-A5B9773C1A9F}" destId="{886A7F2A-FFE8-47E4-A403-C51531565166}" srcOrd="3" destOrd="0" presId="urn:microsoft.com/office/officeart/2005/8/layout/process1"/>
    <dgm:cxn modelId="{8F66A57C-0E1B-41EA-963F-21A03177F6A9}" type="presParOf" srcId="{886A7F2A-FFE8-47E4-A403-C51531565166}" destId="{D70852AE-FA59-4FA7-91F5-4D96D03DE9A0}" srcOrd="0" destOrd="0" presId="urn:microsoft.com/office/officeart/2005/8/layout/process1"/>
    <dgm:cxn modelId="{FAFE408B-4ADD-49FC-9448-B7E7DBDC88E3}" type="presParOf" srcId="{12A3DFAD-C838-411A-ADBA-A5B9773C1A9F}" destId="{AA7AF3C6-950A-4703-B061-581FE1EB6A63}" srcOrd="4" destOrd="0" presId="urn:microsoft.com/office/officeart/2005/8/layout/process1"/>
    <dgm:cxn modelId="{CD09C927-C968-46D2-A2A2-1A3D0297D70A}" type="presParOf" srcId="{12A3DFAD-C838-411A-ADBA-A5B9773C1A9F}" destId="{8DA3DCF5-4B1F-4D39-BDB9-F48904FEDB7C}" srcOrd="5" destOrd="0" presId="urn:microsoft.com/office/officeart/2005/8/layout/process1"/>
    <dgm:cxn modelId="{305F1B2A-CCD5-4B8E-8CA8-316A37878430}" type="presParOf" srcId="{8DA3DCF5-4B1F-4D39-BDB9-F48904FEDB7C}" destId="{CEAE9682-CC2A-4EAA-A5C3-FA432EEFEF41}" srcOrd="0" destOrd="0" presId="urn:microsoft.com/office/officeart/2005/8/layout/process1"/>
    <dgm:cxn modelId="{AB526B30-A307-497E-8663-40DDF100CC70}" type="presParOf" srcId="{12A3DFAD-C838-411A-ADBA-A5B9773C1A9F}" destId="{6C58550A-DCA9-46D4-8583-CFF4CD92DD9A}" srcOrd="6" destOrd="0" presId="urn:microsoft.com/office/officeart/2005/8/layout/process1"/>
    <dgm:cxn modelId="{B8EB6DAF-E959-4702-A924-40B22EDAAF71}" type="presParOf" srcId="{12A3DFAD-C838-411A-ADBA-A5B9773C1A9F}" destId="{BEE0C3EE-FB21-4A4F-8ECD-F965552E5DB8}" srcOrd="7" destOrd="0" presId="urn:microsoft.com/office/officeart/2005/8/layout/process1"/>
    <dgm:cxn modelId="{E908C40A-8AD6-430E-A9B6-99D897145F7B}" type="presParOf" srcId="{BEE0C3EE-FB21-4A4F-8ECD-F965552E5DB8}" destId="{D96F02EB-0CE5-4EF6-BE2E-0118CC7D28B4}" srcOrd="0" destOrd="0" presId="urn:microsoft.com/office/officeart/2005/8/layout/process1"/>
    <dgm:cxn modelId="{7D37C361-1422-4314-B9A4-529280F049E9}" type="presParOf" srcId="{12A3DFAD-C838-411A-ADBA-A5B9773C1A9F}" destId="{BD2BE267-5A57-495F-AC5B-3FAB6005886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6BA4E0-229B-4A57-ACF5-14EFBA5FB47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936E0DD-E386-44F7-BEA5-26E070F70DB2}">
      <dgm:prSet phldrT="[Text]"/>
      <dgm:spPr/>
      <dgm:t>
        <a:bodyPr/>
        <a:lstStyle/>
        <a:p>
          <a:r>
            <a:rPr lang="en-US" dirty="0"/>
            <a:t>Network Effects</a:t>
          </a:r>
        </a:p>
      </dgm:t>
    </dgm:pt>
    <dgm:pt modelId="{9B4EB675-7F76-435A-B21E-ACFD0D70AC87}" type="parTrans" cxnId="{308FE4C6-6CDB-4F2D-A9D6-4DCF34252410}">
      <dgm:prSet/>
      <dgm:spPr/>
      <dgm:t>
        <a:bodyPr/>
        <a:lstStyle/>
        <a:p>
          <a:endParaRPr lang="en-US"/>
        </a:p>
      </dgm:t>
    </dgm:pt>
    <dgm:pt modelId="{B828F22C-30A0-4210-87F1-4B1876A73192}" type="sibTrans" cxnId="{308FE4C6-6CDB-4F2D-A9D6-4DCF34252410}">
      <dgm:prSet/>
      <dgm:spPr/>
      <dgm:t>
        <a:bodyPr/>
        <a:lstStyle/>
        <a:p>
          <a:endParaRPr lang="en-US"/>
        </a:p>
      </dgm:t>
    </dgm:pt>
    <dgm:pt modelId="{52374ACD-7258-48E8-A09D-9265E9F41F60}">
      <dgm:prSet phldrT="[Text]"/>
      <dgm:spPr/>
      <dgm:t>
        <a:bodyPr/>
        <a:lstStyle/>
        <a:p>
          <a:r>
            <a:rPr lang="en-US" dirty="0"/>
            <a:t>Barrier to entry</a:t>
          </a:r>
        </a:p>
      </dgm:t>
    </dgm:pt>
    <dgm:pt modelId="{B75DCBCD-0DF8-4BEB-8108-A56C7AED753A}" type="parTrans" cxnId="{D91F60BB-ECB9-4D57-B1DC-A4F0EDA5016D}">
      <dgm:prSet/>
      <dgm:spPr/>
      <dgm:t>
        <a:bodyPr/>
        <a:lstStyle/>
        <a:p>
          <a:endParaRPr lang="en-US"/>
        </a:p>
      </dgm:t>
    </dgm:pt>
    <dgm:pt modelId="{582D8FB7-12C5-40A0-A8E6-D57F1C1E94A7}" type="sibTrans" cxnId="{D91F60BB-ECB9-4D57-B1DC-A4F0EDA5016D}">
      <dgm:prSet/>
      <dgm:spPr/>
      <dgm:t>
        <a:bodyPr/>
        <a:lstStyle/>
        <a:p>
          <a:endParaRPr lang="en-US"/>
        </a:p>
      </dgm:t>
    </dgm:pt>
    <dgm:pt modelId="{C86982C2-A468-49F3-BA21-01F21681F61E}">
      <dgm:prSet phldrT="[Text]"/>
      <dgm:spPr/>
      <dgm:t>
        <a:bodyPr/>
        <a:lstStyle/>
        <a:p>
          <a:r>
            <a:rPr lang="en-US" dirty="0"/>
            <a:t>Disrupted by competitors</a:t>
          </a:r>
        </a:p>
      </dgm:t>
    </dgm:pt>
    <dgm:pt modelId="{8EE3A41D-9DE4-4FEE-B20E-EF88E683B7E0}" type="parTrans" cxnId="{C55A164F-AB43-4AB4-AA68-45622CF2174F}">
      <dgm:prSet/>
      <dgm:spPr/>
      <dgm:t>
        <a:bodyPr/>
        <a:lstStyle/>
        <a:p>
          <a:endParaRPr lang="en-US"/>
        </a:p>
      </dgm:t>
    </dgm:pt>
    <dgm:pt modelId="{68CD93CA-7CB0-44EC-8DF1-A87B7A8560DE}" type="sibTrans" cxnId="{C55A164F-AB43-4AB4-AA68-45622CF2174F}">
      <dgm:prSet/>
      <dgm:spPr/>
      <dgm:t>
        <a:bodyPr/>
        <a:lstStyle/>
        <a:p>
          <a:endParaRPr lang="en-US"/>
        </a:p>
      </dgm:t>
    </dgm:pt>
    <dgm:pt modelId="{12A3DFAD-C838-411A-ADBA-A5B9773C1A9F}" type="pres">
      <dgm:prSet presAssocID="{D66BA4E0-229B-4A57-ACF5-14EFBA5FB47C}" presName="Name0" presStyleCnt="0">
        <dgm:presLayoutVars>
          <dgm:dir/>
          <dgm:resizeHandles val="exact"/>
        </dgm:presLayoutVars>
      </dgm:prSet>
      <dgm:spPr/>
    </dgm:pt>
    <dgm:pt modelId="{52E86E06-F101-42A0-95F9-7F105D397587}" type="pres">
      <dgm:prSet presAssocID="{9936E0DD-E386-44F7-BEA5-26E070F70DB2}" presName="node" presStyleLbl="node1" presStyleIdx="0" presStyleCnt="3">
        <dgm:presLayoutVars>
          <dgm:bulletEnabled val="1"/>
        </dgm:presLayoutVars>
      </dgm:prSet>
      <dgm:spPr/>
    </dgm:pt>
    <dgm:pt modelId="{10802FB1-A02F-4571-A335-9E2F4C8E3B38}" type="pres">
      <dgm:prSet presAssocID="{B828F22C-30A0-4210-87F1-4B1876A73192}" presName="sibTrans" presStyleLbl="sibTrans2D1" presStyleIdx="0" presStyleCnt="2"/>
      <dgm:spPr/>
    </dgm:pt>
    <dgm:pt modelId="{7234D842-7BFA-424E-AD47-CF24AED4E152}" type="pres">
      <dgm:prSet presAssocID="{B828F22C-30A0-4210-87F1-4B1876A73192}" presName="connectorText" presStyleLbl="sibTrans2D1" presStyleIdx="0" presStyleCnt="2"/>
      <dgm:spPr/>
    </dgm:pt>
    <dgm:pt modelId="{61FFC2F3-47EC-485B-85D3-6BD6EAA360F0}" type="pres">
      <dgm:prSet presAssocID="{52374ACD-7258-48E8-A09D-9265E9F41F60}" presName="node" presStyleLbl="node1" presStyleIdx="1" presStyleCnt="3">
        <dgm:presLayoutVars>
          <dgm:bulletEnabled val="1"/>
        </dgm:presLayoutVars>
      </dgm:prSet>
      <dgm:spPr/>
    </dgm:pt>
    <dgm:pt modelId="{886A7F2A-FFE8-47E4-A403-C51531565166}" type="pres">
      <dgm:prSet presAssocID="{582D8FB7-12C5-40A0-A8E6-D57F1C1E94A7}" presName="sibTrans" presStyleLbl="sibTrans2D1" presStyleIdx="1" presStyleCnt="2"/>
      <dgm:spPr/>
    </dgm:pt>
    <dgm:pt modelId="{D70852AE-FA59-4FA7-91F5-4D96D03DE9A0}" type="pres">
      <dgm:prSet presAssocID="{582D8FB7-12C5-40A0-A8E6-D57F1C1E94A7}" presName="connectorText" presStyleLbl="sibTrans2D1" presStyleIdx="1" presStyleCnt="2"/>
      <dgm:spPr/>
    </dgm:pt>
    <dgm:pt modelId="{AA7AF3C6-950A-4703-B061-581FE1EB6A63}" type="pres">
      <dgm:prSet presAssocID="{C86982C2-A468-49F3-BA21-01F21681F61E}" presName="node" presStyleLbl="node1" presStyleIdx="2" presStyleCnt="3">
        <dgm:presLayoutVars>
          <dgm:bulletEnabled val="1"/>
        </dgm:presLayoutVars>
      </dgm:prSet>
      <dgm:spPr/>
    </dgm:pt>
  </dgm:ptLst>
  <dgm:cxnLst>
    <dgm:cxn modelId="{D0BB0903-CA7E-4DA5-BA69-B37B75D066C3}" type="presOf" srcId="{B828F22C-30A0-4210-87F1-4B1876A73192}" destId="{10802FB1-A02F-4571-A335-9E2F4C8E3B38}" srcOrd="0" destOrd="0" presId="urn:microsoft.com/office/officeart/2005/8/layout/process1"/>
    <dgm:cxn modelId="{F8C26D1D-90DB-45FD-9FE8-2F9F848704CB}" type="presOf" srcId="{B828F22C-30A0-4210-87F1-4B1876A73192}" destId="{7234D842-7BFA-424E-AD47-CF24AED4E152}" srcOrd="1" destOrd="0" presId="urn:microsoft.com/office/officeart/2005/8/layout/process1"/>
    <dgm:cxn modelId="{4752F04A-3D40-4C43-81A0-9A08FF0D90B0}" type="presOf" srcId="{9936E0DD-E386-44F7-BEA5-26E070F70DB2}" destId="{52E86E06-F101-42A0-95F9-7F105D397587}" srcOrd="0" destOrd="0" presId="urn:microsoft.com/office/officeart/2005/8/layout/process1"/>
    <dgm:cxn modelId="{C55A164F-AB43-4AB4-AA68-45622CF2174F}" srcId="{D66BA4E0-229B-4A57-ACF5-14EFBA5FB47C}" destId="{C86982C2-A468-49F3-BA21-01F21681F61E}" srcOrd="2" destOrd="0" parTransId="{8EE3A41D-9DE4-4FEE-B20E-EF88E683B7E0}" sibTransId="{68CD93CA-7CB0-44EC-8DF1-A87B7A8560DE}"/>
    <dgm:cxn modelId="{1FEF1F59-03DF-4B41-BDE7-8F1F7F392A7F}" type="presOf" srcId="{C86982C2-A468-49F3-BA21-01F21681F61E}" destId="{AA7AF3C6-950A-4703-B061-581FE1EB6A63}" srcOrd="0" destOrd="0" presId="urn:microsoft.com/office/officeart/2005/8/layout/process1"/>
    <dgm:cxn modelId="{F9DBAAB2-93F9-4A3B-AFD7-8CEAA9F9B052}" type="presOf" srcId="{582D8FB7-12C5-40A0-A8E6-D57F1C1E94A7}" destId="{886A7F2A-FFE8-47E4-A403-C51531565166}" srcOrd="0" destOrd="0" presId="urn:microsoft.com/office/officeart/2005/8/layout/process1"/>
    <dgm:cxn modelId="{2C2AE9B5-6685-491C-BE9F-6341C414829D}" type="presOf" srcId="{52374ACD-7258-48E8-A09D-9265E9F41F60}" destId="{61FFC2F3-47EC-485B-85D3-6BD6EAA360F0}" srcOrd="0" destOrd="0" presId="urn:microsoft.com/office/officeart/2005/8/layout/process1"/>
    <dgm:cxn modelId="{D91F60BB-ECB9-4D57-B1DC-A4F0EDA5016D}" srcId="{D66BA4E0-229B-4A57-ACF5-14EFBA5FB47C}" destId="{52374ACD-7258-48E8-A09D-9265E9F41F60}" srcOrd="1" destOrd="0" parTransId="{B75DCBCD-0DF8-4BEB-8108-A56C7AED753A}" sibTransId="{582D8FB7-12C5-40A0-A8E6-D57F1C1E94A7}"/>
    <dgm:cxn modelId="{308FE4C6-6CDB-4F2D-A9D6-4DCF34252410}" srcId="{D66BA4E0-229B-4A57-ACF5-14EFBA5FB47C}" destId="{9936E0DD-E386-44F7-BEA5-26E070F70DB2}" srcOrd="0" destOrd="0" parTransId="{9B4EB675-7F76-435A-B21E-ACFD0D70AC87}" sibTransId="{B828F22C-30A0-4210-87F1-4B1876A73192}"/>
    <dgm:cxn modelId="{632236DA-D2DC-4DBF-812C-55A583D1B1E7}" type="presOf" srcId="{D66BA4E0-229B-4A57-ACF5-14EFBA5FB47C}" destId="{12A3DFAD-C838-411A-ADBA-A5B9773C1A9F}" srcOrd="0" destOrd="0" presId="urn:microsoft.com/office/officeart/2005/8/layout/process1"/>
    <dgm:cxn modelId="{7ADF8AE6-DF81-478D-AB42-F7F90D8E32A1}" type="presOf" srcId="{582D8FB7-12C5-40A0-A8E6-D57F1C1E94A7}" destId="{D70852AE-FA59-4FA7-91F5-4D96D03DE9A0}" srcOrd="1" destOrd="0" presId="urn:microsoft.com/office/officeart/2005/8/layout/process1"/>
    <dgm:cxn modelId="{1578B1FC-F9E3-4116-A1AB-FC7E8566D315}" type="presParOf" srcId="{12A3DFAD-C838-411A-ADBA-A5B9773C1A9F}" destId="{52E86E06-F101-42A0-95F9-7F105D397587}" srcOrd="0" destOrd="0" presId="urn:microsoft.com/office/officeart/2005/8/layout/process1"/>
    <dgm:cxn modelId="{35DF940B-9D38-4A73-A733-EDC0AA899394}" type="presParOf" srcId="{12A3DFAD-C838-411A-ADBA-A5B9773C1A9F}" destId="{10802FB1-A02F-4571-A335-9E2F4C8E3B38}" srcOrd="1" destOrd="0" presId="urn:microsoft.com/office/officeart/2005/8/layout/process1"/>
    <dgm:cxn modelId="{A6FFE045-6D24-4952-ABCB-B43A209EDF7B}" type="presParOf" srcId="{10802FB1-A02F-4571-A335-9E2F4C8E3B38}" destId="{7234D842-7BFA-424E-AD47-CF24AED4E152}" srcOrd="0" destOrd="0" presId="urn:microsoft.com/office/officeart/2005/8/layout/process1"/>
    <dgm:cxn modelId="{435EA713-EA44-4B63-95CB-9254E5DEBC23}" type="presParOf" srcId="{12A3DFAD-C838-411A-ADBA-A5B9773C1A9F}" destId="{61FFC2F3-47EC-485B-85D3-6BD6EAA360F0}" srcOrd="2" destOrd="0" presId="urn:microsoft.com/office/officeart/2005/8/layout/process1"/>
    <dgm:cxn modelId="{D8FA0F68-55BE-43B3-9AA2-35E56D4FF6AB}" type="presParOf" srcId="{12A3DFAD-C838-411A-ADBA-A5B9773C1A9F}" destId="{886A7F2A-FFE8-47E4-A403-C51531565166}" srcOrd="3" destOrd="0" presId="urn:microsoft.com/office/officeart/2005/8/layout/process1"/>
    <dgm:cxn modelId="{8F66A57C-0E1B-41EA-963F-21A03177F6A9}" type="presParOf" srcId="{886A7F2A-FFE8-47E4-A403-C51531565166}" destId="{D70852AE-FA59-4FA7-91F5-4D96D03DE9A0}" srcOrd="0" destOrd="0" presId="urn:microsoft.com/office/officeart/2005/8/layout/process1"/>
    <dgm:cxn modelId="{FAFE408B-4ADD-49FC-9448-B7E7DBDC88E3}" type="presParOf" srcId="{12A3DFAD-C838-411A-ADBA-A5B9773C1A9F}" destId="{AA7AF3C6-950A-4703-B061-581FE1EB6A6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E86E06-F101-42A0-95F9-7F105D397587}">
      <dsp:nvSpPr>
        <dsp:cNvPr id="0" name=""/>
        <dsp:cNvSpPr/>
      </dsp:nvSpPr>
      <dsp:spPr>
        <a:xfrm>
          <a:off x="4129" y="165037"/>
          <a:ext cx="1280293" cy="768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Technology </a:t>
          </a:r>
        </a:p>
      </dsp:txBody>
      <dsp:txXfrm>
        <a:off x="26628" y="187536"/>
        <a:ext cx="1235295" cy="723178"/>
      </dsp:txXfrm>
    </dsp:sp>
    <dsp:sp modelId="{10802FB1-A02F-4571-A335-9E2F4C8E3B38}">
      <dsp:nvSpPr>
        <dsp:cNvPr id="0" name=""/>
        <dsp:cNvSpPr/>
      </dsp:nvSpPr>
      <dsp:spPr>
        <a:xfrm>
          <a:off x="1412453" y="390369"/>
          <a:ext cx="271422" cy="317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412453" y="453871"/>
        <a:ext cx="189995" cy="190508"/>
      </dsp:txXfrm>
    </dsp:sp>
    <dsp:sp modelId="{61FFC2F3-47EC-485B-85D3-6BD6EAA360F0}">
      <dsp:nvSpPr>
        <dsp:cNvPr id="0" name=""/>
        <dsp:cNvSpPr/>
      </dsp:nvSpPr>
      <dsp:spPr>
        <a:xfrm>
          <a:off x="1796541" y="165037"/>
          <a:ext cx="1280293" cy="768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Trends</a:t>
          </a:r>
        </a:p>
      </dsp:txBody>
      <dsp:txXfrm>
        <a:off x="1819040" y="187536"/>
        <a:ext cx="1235295" cy="723178"/>
      </dsp:txXfrm>
    </dsp:sp>
    <dsp:sp modelId="{886A7F2A-FFE8-47E4-A403-C51531565166}">
      <dsp:nvSpPr>
        <dsp:cNvPr id="0" name=""/>
        <dsp:cNvSpPr/>
      </dsp:nvSpPr>
      <dsp:spPr>
        <a:xfrm>
          <a:off x="3204864" y="390369"/>
          <a:ext cx="271422" cy="317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204864" y="453871"/>
        <a:ext cx="189995" cy="190508"/>
      </dsp:txXfrm>
    </dsp:sp>
    <dsp:sp modelId="{AA7AF3C6-950A-4703-B061-581FE1EB6A63}">
      <dsp:nvSpPr>
        <dsp:cNvPr id="0" name=""/>
        <dsp:cNvSpPr/>
      </dsp:nvSpPr>
      <dsp:spPr>
        <a:xfrm>
          <a:off x="3588953" y="165037"/>
          <a:ext cx="1280293" cy="768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Impact</a:t>
          </a:r>
        </a:p>
      </dsp:txBody>
      <dsp:txXfrm>
        <a:off x="3611452" y="187536"/>
        <a:ext cx="1235295" cy="723178"/>
      </dsp:txXfrm>
    </dsp:sp>
    <dsp:sp modelId="{8DA3DCF5-4B1F-4D39-BDB9-F48904FEDB7C}">
      <dsp:nvSpPr>
        <dsp:cNvPr id="0" name=""/>
        <dsp:cNvSpPr/>
      </dsp:nvSpPr>
      <dsp:spPr>
        <a:xfrm>
          <a:off x="4997276" y="390369"/>
          <a:ext cx="271422" cy="317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997276" y="453871"/>
        <a:ext cx="189995" cy="190508"/>
      </dsp:txXfrm>
    </dsp:sp>
    <dsp:sp modelId="{6C58550A-DCA9-46D4-8583-CFF4CD92DD9A}">
      <dsp:nvSpPr>
        <dsp:cNvPr id="0" name=""/>
        <dsp:cNvSpPr/>
      </dsp:nvSpPr>
      <dsp:spPr>
        <a:xfrm>
          <a:off x="5381364" y="165037"/>
          <a:ext cx="1280293" cy="768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Evolution of possibilities</a:t>
          </a:r>
        </a:p>
      </dsp:txBody>
      <dsp:txXfrm>
        <a:off x="5403863" y="187536"/>
        <a:ext cx="1235295" cy="723178"/>
      </dsp:txXfrm>
    </dsp:sp>
    <dsp:sp modelId="{BEE0C3EE-FB21-4A4F-8ECD-F965552E5DB8}">
      <dsp:nvSpPr>
        <dsp:cNvPr id="0" name=""/>
        <dsp:cNvSpPr/>
      </dsp:nvSpPr>
      <dsp:spPr>
        <a:xfrm>
          <a:off x="6789687" y="390369"/>
          <a:ext cx="271422" cy="317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789687" y="453871"/>
        <a:ext cx="189995" cy="190508"/>
      </dsp:txXfrm>
    </dsp:sp>
    <dsp:sp modelId="{BD2BE267-5A57-495F-AC5B-3FAB6005886E}">
      <dsp:nvSpPr>
        <dsp:cNvPr id="0" name=""/>
        <dsp:cNvSpPr/>
      </dsp:nvSpPr>
      <dsp:spPr>
        <a:xfrm>
          <a:off x="7173776" y="165037"/>
          <a:ext cx="1280293" cy="768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Solutions</a:t>
          </a:r>
        </a:p>
      </dsp:txBody>
      <dsp:txXfrm>
        <a:off x="7196275" y="187536"/>
        <a:ext cx="1235295" cy="723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E86E06-F101-42A0-95F9-7F105D397587}">
      <dsp:nvSpPr>
        <dsp:cNvPr id="0" name=""/>
        <dsp:cNvSpPr/>
      </dsp:nvSpPr>
      <dsp:spPr>
        <a:xfrm>
          <a:off x="5357" y="68708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Network Effects</a:t>
          </a:r>
        </a:p>
      </dsp:txBody>
      <dsp:txXfrm>
        <a:off x="33499" y="96850"/>
        <a:ext cx="1545106" cy="904550"/>
      </dsp:txXfrm>
    </dsp:sp>
    <dsp:sp modelId="{10802FB1-A02F-4571-A335-9E2F4C8E3B38}">
      <dsp:nvSpPr>
        <dsp:cNvPr id="0" name=""/>
        <dsp:cNvSpPr/>
      </dsp:nvSpPr>
      <dsp:spPr>
        <a:xfrm>
          <a:off x="1766887" y="350553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766887" y="429982"/>
        <a:ext cx="237646" cy="238286"/>
      </dsp:txXfrm>
    </dsp:sp>
    <dsp:sp modelId="{61FFC2F3-47EC-485B-85D3-6BD6EAA360F0}">
      <dsp:nvSpPr>
        <dsp:cNvPr id="0" name=""/>
        <dsp:cNvSpPr/>
      </dsp:nvSpPr>
      <dsp:spPr>
        <a:xfrm>
          <a:off x="2247304" y="68708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Barrier to entry</a:t>
          </a:r>
        </a:p>
      </dsp:txBody>
      <dsp:txXfrm>
        <a:off x="2275446" y="96850"/>
        <a:ext cx="1545106" cy="904550"/>
      </dsp:txXfrm>
    </dsp:sp>
    <dsp:sp modelId="{886A7F2A-FFE8-47E4-A403-C51531565166}">
      <dsp:nvSpPr>
        <dsp:cNvPr id="0" name=""/>
        <dsp:cNvSpPr/>
      </dsp:nvSpPr>
      <dsp:spPr>
        <a:xfrm>
          <a:off x="4008834" y="350553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008834" y="429982"/>
        <a:ext cx="237646" cy="238286"/>
      </dsp:txXfrm>
    </dsp:sp>
    <dsp:sp modelId="{AA7AF3C6-950A-4703-B061-581FE1EB6A63}">
      <dsp:nvSpPr>
        <dsp:cNvPr id="0" name=""/>
        <dsp:cNvSpPr/>
      </dsp:nvSpPr>
      <dsp:spPr>
        <a:xfrm>
          <a:off x="4489251" y="68708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Disrupted by competitors</a:t>
          </a:r>
        </a:p>
      </dsp:txBody>
      <dsp:txXfrm>
        <a:off x="4517393" y="96850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586FA-2AA3-4155-A2E1-110115AE3101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F0D21-FD01-4891-A82E-363D89C2A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0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32A859-63D5-47F5-9970-C440CC875FEA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6C3A23-6B72-470B-BD52-89C2C93377D5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BD2CF8-6C46-4734-BCBF-5FE48629812A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ADFDAF-E750-48F5-87F8-316CF8030496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>
            <a:extLst>
              <a:ext uri="{FF2B5EF4-FFF2-40B4-BE49-F238E27FC236}">
                <a16:creationId xmlns:a16="http://schemas.microsoft.com/office/drawing/2014/main" id="{86170C9F-8869-40E3-8404-45BB9643B1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F55C82-3029-4F9B-AD52-0CA2554AEB25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0A4A4D-20FB-41CA-9531-0FF4DB75417F}"/>
              </a:ext>
            </a:extLst>
          </p:cNvPr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5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D04F9112-C67E-4D84-9EB1-F9197AACD5C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4EBF75-29B0-4601-891C-5CFA33D7FAA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6EACEC-B901-4C59-A7C6-B897C50133D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C27881-780A-490D-8999-3A2D1C6C72F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>
            <a:extLst>
              <a:ext uri="{FF2B5EF4-FFF2-40B4-BE49-F238E27FC236}">
                <a16:creationId xmlns:a16="http://schemas.microsoft.com/office/drawing/2014/main" id="{E23026D4-E805-4BC7-A6AB-DCC9ED512BD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D7F8E8-9843-4229-9F52-3561C17CF7A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AF56CD-1851-45EC-B360-B89EF19DC15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EE8E02-717F-4644-AF36-298F6488433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53362707-2A0D-408A-8404-91EB85206C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243156-6498-438E-BA01-03583E995AA6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00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9259D480-05B7-4DED-A8F3-7A9E5112FE12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298221-DD52-44A5-ACF6-02DA9D952094}"/>
                </a:ext>
              </a:extLst>
            </p:cNvPr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8193B6-F5C3-477A-B5C1-D4160D67D415}"/>
                </a:ext>
              </a:extLst>
            </p:cNvPr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A0D5BC-9DC5-4EA0-9AC6-21CA570742A5}"/>
                </a:ext>
              </a:extLst>
            </p:cNvPr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>
            <a:extLst>
              <a:ext uri="{FF2B5EF4-FFF2-40B4-BE49-F238E27FC236}">
                <a16:creationId xmlns:a16="http://schemas.microsoft.com/office/drawing/2014/main" id="{83256381-82B3-4E61-B69B-03309413FF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7F985E-E8EC-4919-B50F-6E4F6F7DA774}"/>
              </a:ext>
            </a:extLst>
          </p:cNvPr>
          <p:cNvSpPr txBox="1"/>
          <p:nvPr userDrawn="1"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824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98F156-5046-4701-84BB-DA0819C0E117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182506-E97D-4D80-8381-336BC4078BFB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357D18-12FC-45C3-8C64-CEF02C565DC3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05F975-FB3F-4875-A101-7B9909350A23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>
            <a:extLst>
              <a:ext uri="{FF2B5EF4-FFF2-40B4-BE49-F238E27FC236}">
                <a16:creationId xmlns:a16="http://schemas.microsoft.com/office/drawing/2014/main" id="{D97694B5-3669-4B95-AC6D-39601561EF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131ED5-9BD2-431F-8DF0-D0DC00739B7B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7D68C-F25A-40B6-B16A-D42F395F65F9}"/>
              </a:ext>
            </a:extLst>
          </p:cNvPr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4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>
            <a:extLst>
              <a:ext uri="{FF2B5EF4-FFF2-40B4-BE49-F238E27FC236}">
                <a16:creationId xmlns:a16="http://schemas.microsoft.com/office/drawing/2014/main" id="{7705508C-5D02-44E7-B3B6-183F2E123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7877B04-5264-478E-9FD9-71CE4D2D9880}"/>
              </a:ext>
            </a:extLst>
          </p:cNvPr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>
            <a:extLst>
              <a:ext uri="{FF2B5EF4-FFF2-40B4-BE49-F238E27FC236}">
                <a16:creationId xmlns:a16="http://schemas.microsoft.com/office/drawing/2014/main" id="{03A5CB77-0960-4320-9580-B9743B845A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E801EE-2F73-439D-9178-8D1610E13803}"/>
              </a:ext>
            </a:extLst>
          </p:cNvPr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9C074B-9123-4B05-8F11-5BE7B04DE852}"/>
              </a:ext>
            </a:extLst>
          </p:cNvPr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09AAB-3942-4B0D-9D18-EAC35A25432D}"/>
              </a:ext>
            </a:extLst>
          </p:cNvPr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395CA4-A8AB-49AC-9012-70BAD0B775AE}"/>
              </a:ext>
            </a:extLst>
          </p:cNvPr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8D1DE9-739E-4C84-BC34-ABED57FB6901}"/>
              </a:ext>
            </a:extLst>
          </p:cNvPr>
          <p:cNvSpPr txBox="1"/>
          <p:nvPr userDrawn="1"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5326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78E27F-F1F9-4574-ABFD-6FD8C325B41B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>
            <a:extLst>
              <a:ext uri="{FF2B5EF4-FFF2-40B4-BE49-F238E27FC236}">
                <a16:creationId xmlns:a16="http://schemas.microsoft.com/office/drawing/2014/main" id="{2027781A-B6EE-4D1C-9838-6CE83518DF7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9F0E74-8E16-49B5-A76C-10F171ED4E0D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AB9F4D-974C-47A2-8F17-2FCF31AC2EB7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8C01D4-73A9-4292-A3CD-F60D00AD8FF2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id="{4BBBD702-3832-453C-A59A-D470707B54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>
            <a:extLst>
              <a:ext uri="{FF2B5EF4-FFF2-40B4-BE49-F238E27FC236}">
                <a16:creationId xmlns:a16="http://schemas.microsoft.com/office/drawing/2014/main" id="{3C2570B6-E2EA-42B2-8120-43272B62978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16E95B2-E2D8-48DC-980B-618D32CA53F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52F893-AAD3-4D1D-ADA5-D8DB73D465EA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B1F990-6D11-46C4-BF73-D79DE9F046C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>
            <a:extLst>
              <a:ext uri="{FF2B5EF4-FFF2-40B4-BE49-F238E27FC236}">
                <a16:creationId xmlns:a16="http://schemas.microsoft.com/office/drawing/2014/main" id="{F15E1C01-996E-4BAF-B1B8-EFCB6211307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E7BD42F-D352-46ED-9252-1CEEEC2CEC78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1E9B1E4-1B32-4506-81C6-E1A83D7F8EC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E78355-35A2-4188-B110-058DEB1B43E5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9EFA480-291B-288B-081A-F34E060961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57163" y="6456362"/>
            <a:ext cx="2133600" cy="365125"/>
          </a:xfrm>
        </p:spPr>
        <p:txBody>
          <a:bodyPr/>
          <a:lstStyle>
            <a:lvl1pPr algn="l">
              <a:defRPr sz="1400">
                <a:solidFill>
                  <a:srgbClr val="C00000"/>
                </a:solidFill>
              </a:defRPr>
            </a:lvl1pPr>
          </a:lstStyle>
          <a:p>
            <a:fld id="{7C58C161-F5B0-4C03-B20A-A8D6E29AEA4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36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>
            <a:extLst>
              <a:ext uri="{FF2B5EF4-FFF2-40B4-BE49-F238E27FC236}">
                <a16:creationId xmlns:a16="http://schemas.microsoft.com/office/drawing/2014/main" id="{1D5B1777-3C13-4849-A597-67EC91BF9A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>
            <a:extLst>
              <a:ext uri="{FF2B5EF4-FFF2-40B4-BE49-F238E27FC236}">
                <a16:creationId xmlns:a16="http://schemas.microsoft.com/office/drawing/2014/main" id="{4206BE1B-AD71-40C1-ABD7-8C8AB00863D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297FE1-9382-41A8-B0FF-683F39E14EFA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416B98-13F0-404D-B5A2-A69FA3C7000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AB9EEE-AEAE-431D-B50D-30DCE074254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>
            <a:extLst>
              <a:ext uri="{FF2B5EF4-FFF2-40B4-BE49-F238E27FC236}">
                <a16:creationId xmlns:a16="http://schemas.microsoft.com/office/drawing/2014/main" id="{B1DCCFF4-519D-4642-BF8C-EF1B23007DE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D22C304-D940-4346-9BC9-E3FB8800DC0B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D042E7-9A56-4668-8E1C-B01F503BE0E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D235E7-8BA6-4C5F-B5F5-81E3302F1AF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ED737C7-ACDC-4F07-9636-67001251A7EF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6D4EE-E77A-D5DA-EB49-74D7B593D3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E1ADA07-2661-A718-E438-447D3920CE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5325592-DE98-A3D0-AE45-F64C454B72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205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>
            <a:extLst>
              <a:ext uri="{FF2B5EF4-FFF2-40B4-BE49-F238E27FC236}">
                <a16:creationId xmlns:a16="http://schemas.microsoft.com/office/drawing/2014/main" id="{435CBEC3-3CB9-4718-B824-9BAAECF58F9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DF8ED45-8282-4BF0-8092-0EBA4E7C23BC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508915-E0B1-45B6-A328-1BE6160C580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73D0BC-C181-4085-ADF5-A0B78510D830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>
            <a:extLst>
              <a:ext uri="{FF2B5EF4-FFF2-40B4-BE49-F238E27FC236}">
                <a16:creationId xmlns:a16="http://schemas.microsoft.com/office/drawing/2014/main" id="{86507D2C-4A7C-495A-A787-3E46876378E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F3644A7-569D-4639-A2C4-2FA01FA21C7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A7E953-06C6-49B7-931B-0787F02EB20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839638-5860-4CC3-8A69-2EE030F40EA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>
            <a:extLst>
              <a:ext uri="{FF2B5EF4-FFF2-40B4-BE49-F238E27FC236}">
                <a16:creationId xmlns:a16="http://schemas.microsoft.com/office/drawing/2014/main" id="{AE61D979-4DA9-41B0-A7A9-7233307ACE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14F533C-9787-464E-8520-C2FD23212886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396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>
            <a:extLst>
              <a:ext uri="{FF2B5EF4-FFF2-40B4-BE49-F238E27FC236}">
                <a16:creationId xmlns:a16="http://schemas.microsoft.com/office/drawing/2014/main" id="{4E2A4B12-1309-4241-B399-1B38D540D14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F839D6-2E0A-48F8-B470-F8A3DAA463D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02241F-C279-453E-B82A-5D1C81CFA0C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32C9E6-CDA1-41D7-AF5E-7B671FE3904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59EB8716-B80E-40B2-A2A3-AEE72E3617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C11E34-A643-40D2-BA27-D6E76D68507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F4E34DC-FA2F-433A-AC37-00ACB511F14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C661A62-9091-4B7F-B9BC-D8E1881095D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A6243B5E-6AE7-478C-894D-2A59ECE864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CD7C6D-0804-4A99-8C1E-39B55C52208D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7BF12-7544-3C98-728C-85F4E521CE0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05E7E5B-350B-B51F-EE8E-46E5D67645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6871B70-E3CB-1722-C661-8FF9B08B21C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24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>
            <a:extLst>
              <a:ext uri="{FF2B5EF4-FFF2-40B4-BE49-F238E27FC236}">
                <a16:creationId xmlns:a16="http://schemas.microsoft.com/office/drawing/2014/main" id="{BFAAEAB5-1E6D-48C6-919F-A63BF1C648B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0246C8-05BF-4278-9632-CB901818C62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0BC937-1B91-457B-ABCB-2C5D5730D1C3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CCEF62-55DA-4440-8AAA-17272A7DBFC5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>
            <a:extLst>
              <a:ext uri="{FF2B5EF4-FFF2-40B4-BE49-F238E27FC236}">
                <a16:creationId xmlns:a16="http://schemas.microsoft.com/office/drawing/2014/main" id="{F91CDF5D-6E29-4EDB-B7E3-A70CF45FDF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7F4B0D-EEA1-4C40-974B-FE885EB01385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8610B9-1084-44CC-95BA-DC9535447F2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84D838-05B5-4304-A14D-AFE56366C5C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66DCFECE-E67E-4E98-B78B-1376025110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4E07F0-C6A2-474C-A54B-A6929E7A5DE4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870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815258DD-E2DA-449D-8729-E2C328282B1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66C654-9E26-47B1-9962-80BED35A562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807637-FF9A-47D4-85A7-35A79F6E7DB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F770F7-DAD9-4845-BE96-BBEC37DEDFE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EE87FEF9-94E5-474E-9374-4BAC36ADAF0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D81E90-C840-42AA-9989-7A9D13225C7F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A635383-583B-4225-95B9-77B187B1CFB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8548C0D-99D9-4F0B-8F78-04AA18CB95C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ABB89A61-CD83-4917-90B1-1A034FCB7B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B79440F-0282-4D99-ABC0-2912BD81908A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456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ADAED3-DA09-4E32-BE04-DC632AAD0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27D53AA-6483-4BA2-AE29-F1BCB52EA9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7B646-4703-4B81-BA37-3D90D082D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2F8E8-8885-463C-A7EE-9C75C4890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Page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6A1BF-DE31-4F3F-824C-82D6DE6DA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C58C161-F5B0-4C03-B20A-A8D6E29AEA4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23D3AF-B63B-41C2-896B-C0D5B766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BITS Pilani presentation</a:t>
            </a:r>
          </a:p>
        </p:txBody>
      </p:sp>
      <p:sp>
        <p:nvSpPr>
          <p:cNvPr id="13315" name="Content Placeholder 5">
            <a:extLst>
              <a:ext uri="{FF2B5EF4-FFF2-40B4-BE49-F238E27FC236}">
                <a16:creationId xmlns:a16="http://schemas.microsoft.com/office/drawing/2014/main" id="{7BC229F3-7E97-497C-ABE5-2FFF711105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Sivasubramanian Natarajan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WILP Division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Functions of a bank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9EABA9-5166-EF32-C38C-D73CA85C2C35}"/>
              </a:ext>
            </a:extLst>
          </p:cNvPr>
          <p:cNvSpPr txBox="1"/>
          <p:nvPr/>
        </p:nvSpPr>
        <p:spPr>
          <a:xfrm>
            <a:off x="304800" y="1447800"/>
            <a:ext cx="8686800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Traditionally banks were created with three main functions, the below three points are summary headings of banking theories by the same name.</a:t>
            </a:r>
          </a:p>
          <a:p>
            <a:endParaRPr lang="en-US" sz="1400" dirty="0"/>
          </a:p>
          <a:p>
            <a:r>
              <a:rPr lang="en-US" sz="1600" dirty="0"/>
              <a:t>1. Financial intermediation - Accept deposits and lend</a:t>
            </a:r>
          </a:p>
          <a:p>
            <a:r>
              <a:rPr lang="en-US" sz="1600" dirty="0"/>
              <a:t>2. Credit creation - Purchase promissory note and assist asset acquisition by individuals and corporate</a:t>
            </a:r>
          </a:p>
          <a:p>
            <a:r>
              <a:rPr lang="en-US" sz="1600" dirty="0"/>
              <a:t>3. Fractional reserve banking - Generate cash in the economy (Money multiplier),  - For every deposit used for lending deposit a fraction of the deposit with central bank.</a:t>
            </a:r>
          </a:p>
          <a:p>
            <a:endParaRPr lang="en-US" sz="1600" dirty="0"/>
          </a:p>
          <a:p>
            <a:r>
              <a:rPr lang="en-US" sz="1600" dirty="0"/>
              <a:t>Regulation plays critical part in the shaping of above functions and roles. A financial institution may adopt technology to optimize its offering, alternatively a technology company could offer an improved business model. Therefore, technology plays both roles as a catalyst and as a critical component of the business model.</a:t>
            </a:r>
          </a:p>
          <a:p>
            <a:endParaRPr lang="en-US" sz="1600" dirty="0"/>
          </a:p>
          <a:p>
            <a:r>
              <a:rPr lang="en-US" sz="1600" dirty="0"/>
              <a:t>It is to be noted, but for the function 'Credit creation' all the other functions are overlapping with Non-banking financial services company as well. By Regulation only banks are permitted to create cash / credit for asset Purchase.</a:t>
            </a:r>
          </a:p>
        </p:txBody>
      </p:sp>
    </p:spTree>
    <p:extLst>
      <p:ext uri="{BB962C8B-B14F-4D97-AF65-F5344CB8AC3E}">
        <p14:creationId xmlns:p14="http://schemas.microsoft.com/office/powerpoint/2010/main" val="459182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Impact of Fintech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6C92B-EA80-490A-B464-5DDF8080D162}"/>
              </a:ext>
            </a:extLst>
          </p:cNvPr>
          <p:cNvSpPr txBox="1"/>
          <p:nvPr/>
        </p:nvSpPr>
        <p:spPr>
          <a:xfrm>
            <a:off x="76200" y="1447800"/>
            <a:ext cx="876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Fintech’s impact financial services. We will look at impact to the businesses in financial services, under two headings</a:t>
            </a:r>
          </a:p>
          <a:p>
            <a:endParaRPr lang="en-US" dirty="0"/>
          </a:p>
          <a:p>
            <a:pPr marL="342900" indent="-342900">
              <a:buFont typeface="+mj-lt"/>
              <a:buAutoNum type="alphaLcPeriod"/>
            </a:pPr>
            <a:r>
              <a:rPr lang="en-US" dirty="0"/>
              <a:t> Technology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/>
              <a:t> Trends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8563C-1DCC-F6D8-1801-BF47D1FF78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11</a:t>
            </a:fld>
            <a:endParaRPr lang="en-US" alt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7772A9-7718-097D-4EA6-E8F4E3B7C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230199"/>
              </p:ext>
            </p:extLst>
          </p:nvPr>
        </p:nvGraphicFramePr>
        <p:xfrm>
          <a:off x="157163" y="3243580"/>
          <a:ext cx="868203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1019">
                  <a:extLst>
                    <a:ext uri="{9D8B030D-6E8A-4147-A177-3AD203B41FA5}">
                      <a16:colId xmlns:a16="http://schemas.microsoft.com/office/drawing/2014/main" val="4031548542"/>
                    </a:ext>
                  </a:extLst>
                </a:gridCol>
                <a:gridCol w="4341019">
                  <a:extLst>
                    <a:ext uri="{9D8B030D-6E8A-4147-A177-3AD203B41FA5}">
                      <a16:colId xmlns:a16="http://schemas.microsoft.com/office/drawing/2014/main" val="2243561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impact of technology has resulted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impact of trends have resulted in possibilities such as,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30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en-US" dirty="0"/>
                        <a:t>Automation of processes for efficiency and speed</a:t>
                      </a:r>
                    </a:p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en-US" dirty="0"/>
                        <a:t>Information acquisition cost has become lower</a:t>
                      </a:r>
                    </a:p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en-US" dirty="0"/>
                        <a:t>Production and distribution functions, with the help of technology has done away with the need for middlemen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a. New Business Models</a:t>
                      </a:r>
                    </a:p>
                    <a:p>
                      <a:r>
                        <a:rPr lang="en-US" dirty="0"/>
                        <a:t> b. Transformation of business processes</a:t>
                      </a:r>
                    </a:p>
                    <a:p>
                      <a:r>
                        <a:rPr lang="en-US" dirty="0"/>
                        <a:t> c. Emergence of fintech as a discipline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662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922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76200" y="152400"/>
            <a:ext cx="899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Impact and possibilities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6C92B-EA80-490A-B464-5DDF8080D162}"/>
              </a:ext>
            </a:extLst>
          </p:cNvPr>
          <p:cNvSpPr txBox="1"/>
          <p:nvPr/>
        </p:nvSpPr>
        <p:spPr>
          <a:xfrm>
            <a:off x="76200" y="1524000"/>
            <a:ext cx="876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Technology and Trends make an impact on existing business landscape.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impact leads to a set of possibilities that evolves.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Evolution of possibilities leads to widely accepted solutions that disrupts and challenges the status quo.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8563C-1DCC-F6D8-1801-BF47D1FF78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12</a:t>
            </a:fld>
            <a:endParaRPr lang="en-US" alt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E6C7504-7AD9-D653-0D57-F9BCCCCA9F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8177292"/>
              </p:ext>
            </p:extLst>
          </p:nvPr>
        </p:nvGraphicFramePr>
        <p:xfrm>
          <a:off x="381000" y="4809113"/>
          <a:ext cx="8458200" cy="1098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6785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76200" y="152400"/>
            <a:ext cx="899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Nature of disruption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6C92B-EA80-490A-B464-5DDF8080D162}"/>
              </a:ext>
            </a:extLst>
          </p:cNvPr>
          <p:cNvSpPr txBox="1"/>
          <p:nvPr/>
        </p:nvSpPr>
        <p:spPr>
          <a:xfrm>
            <a:off x="76200" y="1447800"/>
            <a:ext cx="876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disruption manifests itself as new business models or transformation of existing business processes.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New Business Models</a:t>
            </a:r>
          </a:p>
          <a:p>
            <a:endParaRPr lang="en-US" dirty="0"/>
          </a:p>
          <a:p>
            <a:r>
              <a:rPr lang="en-US" dirty="0"/>
              <a:t>Startups come up with improved business models delivering utility services and are able to disrupt the incumbents.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Transformation of Business processes</a:t>
            </a:r>
          </a:p>
          <a:p>
            <a:endParaRPr lang="en-US" dirty="0"/>
          </a:p>
          <a:p>
            <a:r>
              <a:rPr lang="en-US" dirty="0"/>
              <a:t>Incumbent businesses adopts fintech to transform existing processes making them more efficient.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8563C-1DCC-F6D8-1801-BF47D1FF78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739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Activities in Fintech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883566-0942-F38C-A4AC-DD1864CBB4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5" name="Picture 4" descr="A diagram of a company's financial system&#10;&#10;Description automatically generated">
            <a:extLst>
              <a:ext uri="{FF2B5EF4-FFF2-40B4-BE49-F238E27FC236}">
                <a16:creationId xmlns:a16="http://schemas.microsoft.com/office/drawing/2014/main" id="{85895DFB-5C1E-EE69-0F95-2CAA2B5C2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04697"/>
            <a:ext cx="6167439" cy="502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82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/>
                <a:cs typeface="Arial"/>
              </a:rPr>
              <a:t>Why fintech activities are key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068CF-CF79-FA5E-5CE5-D6CD38D2FC2A}"/>
              </a:ext>
            </a:extLst>
          </p:cNvPr>
          <p:cNvSpPr txBox="1"/>
          <p:nvPr/>
        </p:nvSpPr>
        <p:spPr>
          <a:xfrm>
            <a:off x="152400" y="1878390"/>
            <a:ext cx="8686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Fundamental concepts of fintech as a discipline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Data Capture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Data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Implementing the data-based knowledge.</a:t>
            </a:r>
          </a:p>
          <a:p>
            <a:endParaRPr lang="en-US" sz="2400" dirty="0"/>
          </a:p>
          <a:p>
            <a:r>
              <a:rPr lang="en-US" sz="2400" b="1" i="1" dirty="0"/>
              <a:t>The above concepts combined with activities of financial services (Image reference) result in new business models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4138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/>
                <a:cs typeface="Arial"/>
              </a:rPr>
              <a:t>Evolution of financial services activities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386CF7-7AF4-50EA-915B-CAC1894DDB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39DC185-C85B-374D-C72F-28FA8C53E002}"/>
              </a:ext>
            </a:extLst>
          </p:cNvPr>
          <p:cNvSpPr txBox="1"/>
          <p:nvPr/>
        </p:nvSpPr>
        <p:spPr>
          <a:xfrm>
            <a:off x="157163" y="1448107"/>
            <a:ext cx="8514297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Evolution of financial services activities leads to business process transformation. This is what we see in the market today as a major trend. (Why ? )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r>
              <a:rPr lang="en-US" sz="2400" dirty="0"/>
              <a:t>The below are example processes, already evolving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Compliance processes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Transaction processing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Insurance calculations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Investment and Risk management decisions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Investment solutions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Financing solutions</a:t>
            </a:r>
          </a:p>
        </p:txBody>
      </p:sp>
    </p:spTree>
    <p:extLst>
      <p:ext uri="{BB962C8B-B14F-4D97-AF65-F5344CB8AC3E}">
        <p14:creationId xmlns:p14="http://schemas.microsoft.com/office/powerpoint/2010/main" val="1461970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6884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"/>
                <a:cs typeface="Arial"/>
              </a:rPr>
              <a:t>Case Study - How data insights gives </a:t>
            </a:r>
            <a:r>
              <a:rPr lang="en-US" sz="3200" dirty="0" err="1">
                <a:latin typeface="Arial"/>
                <a:cs typeface="Arial"/>
              </a:rPr>
              <a:t>AirBnB</a:t>
            </a:r>
            <a:r>
              <a:rPr lang="en-US" sz="3200" dirty="0">
                <a:latin typeface="Arial"/>
                <a:cs typeface="Arial"/>
              </a:rPr>
              <a:t> an edge over Uber.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045EB-C2FA-BC57-86F0-9730513664EC}"/>
              </a:ext>
            </a:extLst>
          </p:cNvPr>
          <p:cNvSpPr txBox="1"/>
          <p:nvPr/>
        </p:nvSpPr>
        <p:spPr>
          <a:xfrm>
            <a:off x="152400" y="1443841"/>
            <a:ext cx="86868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Insights from Jonathan Knee</a:t>
            </a:r>
          </a:p>
          <a:p>
            <a:endParaRPr lang="en-US" sz="1600" dirty="0"/>
          </a:p>
          <a:p>
            <a:r>
              <a:rPr lang="en-US" sz="1600" b="1" i="1" dirty="0"/>
              <a:t>Note the importance and stress on the point about data generated by technology</a:t>
            </a:r>
          </a:p>
          <a:p>
            <a:endParaRPr lang="en-US" sz="1600" dirty="0"/>
          </a:p>
          <a:p>
            <a:r>
              <a:rPr lang="en-US" sz="1600" dirty="0"/>
              <a:t>Three key structural attributes drive the value of network effects in the digital domain.</a:t>
            </a:r>
          </a:p>
          <a:p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first is the minimum market share at which the network can achieve financial breakeven.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second is the nature and durability of the customer relationships spawned by the network.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And the third is the extent to which the data generated by the network facilitates product and pricing optimization.</a:t>
            </a:r>
          </a:p>
          <a:p>
            <a:endParaRPr lang="en-US" sz="1600" dirty="0"/>
          </a:p>
          <a:p>
            <a:r>
              <a:rPr lang="en-US" sz="1600" dirty="0"/>
              <a:t>The structural attributes quoted for '</a:t>
            </a:r>
            <a:r>
              <a:rPr lang="en-US" sz="1600" dirty="0" err="1"/>
              <a:t>AirBNB</a:t>
            </a:r>
            <a:r>
              <a:rPr lang="en-US" sz="1600" dirty="0"/>
              <a:t>' business, relies heavily on digital mechanism for</a:t>
            </a:r>
          </a:p>
          <a:p>
            <a:endParaRPr lang="en-US" sz="1600" dirty="0"/>
          </a:p>
          <a:p>
            <a:r>
              <a:rPr lang="en-US" sz="1600" dirty="0"/>
              <a:t>1. Acquiring customers</a:t>
            </a:r>
          </a:p>
          <a:p>
            <a:r>
              <a:rPr lang="en-US" sz="1600" dirty="0"/>
              <a:t>2. Transaction and revenue growth and</a:t>
            </a:r>
          </a:p>
          <a:p>
            <a:r>
              <a:rPr lang="en-US" sz="1600" dirty="0"/>
              <a:t>3. Data with feedback + insights on consumer behavior.</a:t>
            </a:r>
          </a:p>
          <a:p>
            <a:endParaRPr lang="en-US" sz="1600" dirty="0"/>
          </a:p>
          <a:p>
            <a:r>
              <a:rPr lang="en-US" sz="1600" dirty="0"/>
              <a:t>The above data is utilized for understanding Customer acquisition cost, Customer stickiness, revenue growth and forecasting. All these metrics are typical of a digital business and is sought after for valuation of the company.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EAF61-EC3D-534F-9D47-410761ABEB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0860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6884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"/>
                <a:cs typeface="Arial"/>
              </a:rPr>
              <a:t>Embracing Disruption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045EB-C2FA-BC57-86F0-9730513664EC}"/>
              </a:ext>
            </a:extLst>
          </p:cNvPr>
          <p:cNvSpPr txBox="1"/>
          <p:nvPr/>
        </p:nvSpPr>
        <p:spPr>
          <a:xfrm>
            <a:off x="157163" y="1295400"/>
            <a:ext cx="86868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Quote from Jonathan Knee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the help of other sources of competitive advantage, network-effects businesses can deliver remarkable value to users and riches to entrepreneurs and investors.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 their own, however, network effects in a digital context are a peculiarly fragile barrier to entry.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Seen in this light, entrepreneurs and investors should treat the identification of network effects as the beginning, not the end, of their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Meanwhile, platform operators should curb any complacent confidence that they may have in their destinies as the conquerors of global markets.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Instead, they should redouble their efforts to establish complementary barriers before getting displaced by one of what are likely to be many competing platforms</a:t>
            </a:r>
            <a:endParaRPr lang="en-US" sz="11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EAF61-EC3D-534F-9D47-410761ABEB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18</a:t>
            </a:fld>
            <a:endParaRPr lang="en-US" alt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9CF8F77-B1FA-2FF3-A840-FA2034A71A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3166465"/>
              </p:ext>
            </p:extLst>
          </p:nvPr>
        </p:nvGraphicFramePr>
        <p:xfrm>
          <a:off x="1195388" y="4878088"/>
          <a:ext cx="6096000" cy="1098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CC082EB-B65B-C91D-848E-AD239A8010BC}"/>
              </a:ext>
            </a:extLst>
          </p:cNvPr>
          <p:cNvSpPr txBox="1"/>
          <p:nvPr/>
        </p:nvSpPr>
        <p:spPr>
          <a:xfrm>
            <a:off x="838200" y="60272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Growth by network effects model is easier to replicate</a:t>
            </a:r>
          </a:p>
        </p:txBody>
      </p:sp>
    </p:spTree>
    <p:extLst>
      <p:ext uri="{BB962C8B-B14F-4D97-AF65-F5344CB8AC3E}">
        <p14:creationId xmlns:p14="http://schemas.microsoft.com/office/powerpoint/2010/main" val="970682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6884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"/>
                <a:cs typeface="Arial"/>
              </a:rPr>
              <a:t>Embracing Disruption – </a:t>
            </a:r>
            <a:r>
              <a:rPr lang="en-US" sz="1800" dirty="0">
                <a:latin typeface="Arial"/>
                <a:cs typeface="Arial"/>
              </a:rPr>
              <a:t>From the text-book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045EB-C2FA-BC57-86F0-9730513664EC}"/>
              </a:ext>
            </a:extLst>
          </p:cNvPr>
          <p:cNvSpPr txBox="1"/>
          <p:nvPr/>
        </p:nvSpPr>
        <p:spPr>
          <a:xfrm>
            <a:off x="152400" y="1443841"/>
            <a:ext cx="86868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Companies and their management teams fall into four categories of progressive phases of evolution, when faced with a disruptive change such as fintech: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–The Naysayers: who deny any meaningful impact from a new technology or process and worse still gather facts to disprove its usefulness. This is why startups are difficult and why new technologies tend to be disruptive rather than augmentative.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–The Charlatans: who publicly say that their firm is using new technologies and techniques, because it’s seeming like a good marketing pitch, but are doing very little internally to incorporate its usefulness. This stage is present when a new technology has developed sufficiently to be noticeable but is still below critical mass or unproven.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–The Early-adopters: who have come to believe that utilizing the new technology is in their interest, have a business plan and have created internal teams to take advantage of the new paradigm to augment their existing business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–The Believers: If not the start-ups themselves, these are the firms who are convinced of the philosophy of a new technology and are prepared to reorient their companies for the future along with the implementation of a new structure.</a:t>
            </a:r>
            <a:endParaRPr lang="en-US" sz="11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EAF61-EC3D-534F-9D47-410761ABEB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71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96B0A3-E605-4920-BAEA-26C34C3321B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>
                <a:solidFill>
                  <a:srgbClr val="333333"/>
                </a:solidFill>
                <a:latin typeface="Helvetica Neue"/>
                <a:cs typeface="Arial"/>
              </a:rPr>
              <a:t>Introduction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  <a:cs typeface="Arial"/>
              </a:rPr>
              <a:t> </a:t>
            </a:r>
            <a:r>
              <a:rPr lang="en-US" b="0" dirty="0">
                <a:solidFill>
                  <a:srgbClr val="333333"/>
                </a:solidFill>
                <a:latin typeface="Helvetica Neue"/>
                <a:cs typeface="Arial"/>
              </a:rPr>
              <a:t>to 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  <a:cs typeface="Arial"/>
              </a:rPr>
              <a:t>Fintech (Merged - MBAZG516/PDFTZG516)(</a:t>
            </a:r>
            <a:r>
              <a:rPr lang="en-US" b="0" dirty="0">
                <a:solidFill>
                  <a:srgbClr val="333333"/>
                </a:solidFill>
                <a:latin typeface="Helvetica Neue"/>
                <a:cs typeface="Arial"/>
              </a:rPr>
              <a:t>S1-24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  <a:cs typeface="Arial"/>
              </a:rPr>
              <a:t>)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Lecture No. 1 / Week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BC92E0-3422-146A-F7E1-4B2A55DDC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130959"/>
              </p:ext>
            </p:extLst>
          </p:nvPr>
        </p:nvGraphicFramePr>
        <p:xfrm>
          <a:off x="1309832" y="4805350"/>
          <a:ext cx="61087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350">
                  <a:extLst>
                    <a:ext uri="{9D8B030D-6E8A-4147-A177-3AD203B41FA5}">
                      <a16:colId xmlns:a16="http://schemas.microsoft.com/office/drawing/2014/main" val="2347394980"/>
                    </a:ext>
                  </a:extLst>
                </a:gridCol>
                <a:gridCol w="3054350">
                  <a:extLst>
                    <a:ext uri="{9D8B030D-6E8A-4147-A177-3AD203B41FA5}">
                      <a16:colId xmlns:a16="http://schemas.microsoft.com/office/drawing/2014/main" val="41162898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420370"/>
                      <a:r>
                        <a:rPr lang="en-US" sz="1600" dirty="0">
                          <a:effectLst/>
                          <a:latin typeface="Calibri"/>
                        </a:rPr>
                        <a:t>Academic Term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420370"/>
                      <a:r>
                        <a:rPr lang="en-US" sz="1600" dirty="0">
                          <a:effectLst/>
                          <a:latin typeface="Calibri"/>
                        </a:rPr>
                        <a:t>First Semester 2024-2025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224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420370"/>
                      <a:r>
                        <a:rPr lang="en-US" sz="1600" dirty="0">
                          <a:effectLst/>
                          <a:latin typeface="Calibri"/>
                        </a:rPr>
                        <a:t>Course Title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420370"/>
                      <a:r>
                        <a:rPr lang="en-US" sz="1600" dirty="0">
                          <a:effectLst/>
                          <a:latin typeface="Calibri"/>
                        </a:rPr>
                        <a:t>Introduction to FinTech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832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420370"/>
                      <a:r>
                        <a:rPr lang="en-US" sz="1600" dirty="0">
                          <a:effectLst/>
                          <a:latin typeface="Calibri"/>
                        </a:rPr>
                        <a:t>Course No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420370"/>
                      <a:r>
                        <a:rPr lang="en-US" sz="1600" dirty="0">
                          <a:effectLst/>
                          <a:latin typeface="Calibri"/>
                        </a:rPr>
                        <a:t>MBA ZG516/ PDFT ZG516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003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420370"/>
                      <a:r>
                        <a:rPr lang="en-US" sz="1600" dirty="0">
                          <a:effectLst/>
                          <a:latin typeface="Calibri"/>
                        </a:rPr>
                        <a:t>Lead Instructor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420370"/>
                      <a:r>
                        <a:rPr lang="en-US" sz="1600" dirty="0">
                          <a:effectLst/>
                          <a:latin typeface="Calibri"/>
                        </a:rPr>
                        <a:t>Sivasubramanian Natarajan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345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07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4F7B6-1ED9-E7B1-7A4D-E9C39C29064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A67A66-532C-44B9-98B7-CECAA0565F3D}"/>
              </a:ext>
            </a:extLst>
          </p:cNvPr>
          <p:cNvSpPr txBox="1">
            <a:spLocks/>
          </p:cNvSpPr>
          <p:nvPr/>
        </p:nvSpPr>
        <p:spPr bwMode="auto">
          <a:xfrm>
            <a:off x="157163" y="220619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Introduction and Course Objectives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F85E14-139D-721E-6FEA-929E3F9B9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992248"/>
              </p:ext>
            </p:extLst>
          </p:nvPr>
        </p:nvGraphicFramePr>
        <p:xfrm>
          <a:off x="304800" y="1524000"/>
          <a:ext cx="8458200" cy="28713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7749">
                  <a:extLst>
                    <a:ext uri="{9D8B030D-6E8A-4147-A177-3AD203B41FA5}">
                      <a16:colId xmlns:a16="http://schemas.microsoft.com/office/drawing/2014/main" val="2812070407"/>
                    </a:ext>
                  </a:extLst>
                </a:gridCol>
                <a:gridCol w="7260451">
                  <a:extLst>
                    <a:ext uri="{9D8B030D-6E8A-4147-A177-3AD203B41FA5}">
                      <a16:colId xmlns:a16="http://schemas.microsoft.com/office/drawing/2014/main" val="2204447001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No.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Course Objective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16470732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CO1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Discuss the overview of the disruption to different financial services by FinTech.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02827702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CO2</a:t>
                      </a:r>
                      <a:endParaRPr lang="en-US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Discuss the current state of FinTech including funding trends and developments, major players and investors.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77259068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CO3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Discuss the key enablers of a digital economy and their underpinning technologies.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61325607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CO4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Discuss the role of data science and big data, artificial intelligence and machine</a:t>
                      </a:r>
                    </a:p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learning in the FinTech space.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70273113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CO5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Discuss FinTech innovations and disruptions to the asset services segment, capital markets and investment management.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9635082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CO6</a:t>
                      </a:r>
                      <a:endParaRPr lang="en-US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Discuss some of the innovations in the lending and crowdfunding space, the</a:t>
                      </a:r>
                    </a:p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robo</a:t>
                      </a:r>
                      <a:r>
                        <a:rPr lang="en-US" sz="1100" kern="100" dirty="0">
                          <a:effectLst/>
                        </a:rPr>
                        <a:t> advisory front, wealth technology (</a:t>
                      </a:r>
                      <a:r>
                        <a:rPr lang="en-US" sz="1100" kern="100" dirty="0" err="1">
                          <a:effectLst/>
                        </a:rPr>
                        <a:t>WealthTech</a:t>
                      </a:r>
                      <a:r>
                        <a:rPr lang="en-US" sz="1100" kern="100" dirty="0">
                          <a:effectLst/>
                        </a:rPr>
                        <a:t>), and insurance technology (</a:t>
                      </a:r>
                      <a:r>
                        <a:rPr lang="en-US" sz="1100" kern="100" dirty="0" err="1">
                          <a:effectLst/>
                        </a:rPr>
                        <a:t>InsurTech</a:t>
                      </a:r>
                      <a:r>
                        <a:rPr lang="en-US" sz="1100" kern="100" dirty="0">
                          <a:effectLst/>
                        </a:rPr>
                        <a:t>).</a:t>
                      </a:r>
                      <a:endParaRPr lang="en-US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6560772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8B2EE98-6FC4-965C-4703-354F2A296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308506"/>
              </p:ext>
            </p:extLst>
          </p:nvPr>
        </p:nvGraphicFramePr>
        <p:xfrm>
          <a:off x="1529080" y="4629836"/>
          <a:ext cx="7233920" cy="748538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061720">
                  <a:extLst>
                    <a:ext uri="{9D8B030D-6E8A-4147-A177-3AD203B41FA5}">
                      <a16:colId xmlns:a16="http://schemas.microsoft.com/office/drawing/2014/main" val="2344975363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7806007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T1</a:t>
                      </a:r>
                      <a:endParaRPr lang="en-US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Fintech: The New DNA of Financial Services by Pranay Gupta and T. Mandy </a:t>
                      </a:r>
                      <a:r>
                        <a:rPr lang="en-US" sz="1100" kern="100" dirty="0" err="1">
                          <a:effectLst/>
                        </a:rPr>
                        <a:t>Tham</a:t>
                      </a:r>
                      <a:r>
                        <a:rPr lang="en-US" sz="1100" kern="100" dirty="0">
                          <a:effectLst/>
                        </a:rPr>
                        <a:t> (</a:t>
                      </a:r>
                      <a:r>
                        <a:rPr lang="en-US" sz="1100" kern="100" dirty="0" err="1">
                          <a:effectLst/>
                        </a:rPr>
                        <a:t>De|G</a:t>
                      </a:r>
                      <a:r>
                        <a:rPr lang="en-US" sz="1100" kern="100" dirty="0">
                          <a:effectLst/>
                        </a:rPr>
                        <a:t> Press), 2019.</a:t>
                      </a:r>
                      <a:endParaRPr lang="en-US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4972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T2</a:t>
                      </a:r>
                      <a:endParaRPr lang="en-US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Fintech Future: The Digital DNA of Finance by Sanjay </a:t>
                      </a:r>
                      <a:r>
                        <a:rPr lang="en-US" sz="1100" kern="100" dirty="0" err="1">
                          <a:effectLst/>
                        </a:rPr>
                        <a:t>Phadke</a:t>
                      </a:r>
                      <a:r>
                        <a:rPr lang="en-US" sz="1100" kern="100" dirty="0">
                          <a:effectLst/>
                        </a:rPr>
                        <a:t> (SAGE Publications India Pvt Ltd), First Edition, 2020.</a:t>
                      </a:r>
                      <a:endParaRPr lang="en-US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219836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CDDAAEF-AEE5-D692-FCD7-B25F1A8FF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569457"/>
              </p:ext>
            </p:extLst>
          </p:nvPr>
        </p:nvGraphicFramePr>
        <p:xfrm>
          <a:off x="1529080" y="5571571"/>
          <a:ext cx="7233920" cy="498808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057877">
                  <a:extLst>
                    <a:ext uri="{9D8B030D-6E8A-4147-A177-3AD203B41FA5}">
                      <a16:colId xmlns:a16="http://schemas.microsoft.com/office/drawing/2014/main" val="3390001560"/>
                    </a:ext>
                  </a:extLst>
                </a:gridCol>
                <a:gridCol w="6176043">
                  <a:extLst>
                    <a:ext uri="{9D8B030D-6E8A-4147-A177-3AD203B41FA5}">
                      <a16:colId xmlns:a16="http://schemas.microsoft.com/office/drawing/2014/main" val="3467671096"/>
                    </a:ext>
                  </a:extLst>
                </a:gridCol>
              </a:tblGrid>
              <a:tr h="249404"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R1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Future Fintech Framework by Kartik Swaminathan (Notion Press), 2021.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6557951"/>
                  </a:ext>
                </a:extLst>
              </a:tr>
              <a:tr h="249404"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R2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Fintech in India by Dr. Komal Mistry (Phoenix International Publication House), 2023.</a:t>
                      </a:r>
                      <a:endParaRPr lang="en-US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3862914"/>
                  </a:ext>
                </a:extLst>
              </a:tr>
            </a:tbl>
          </a:graphicData>
        </a:graphic>
      </p:graphicFrame>
      <p:sp>
        <p:nvSpPr>
          <p:cNvPr id="15" name="Rectangle 1">
            <a:extLst>
              <a:ext uri="{FF2B5EF4-FFF2-40B4-BE49-F238E27FC236}">
                <a16:creationId xmlns:a16="http://schemas.microsoft.com/office/drawing/2014/main" id="{F9733E39-C752-49E5-EAF2-ED36CC45C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3" y="4601773"/>
            <a:ext cx="904415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Textbook(s)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55CFEF-8A39-92D7-BF78-60344F15DF8F}"/>
              </a:ext>
            </a:extLst>
          </p:cNvPr>
          <p:cNvSpPr txBox="1"/>
          <p:nvPr/>
        </p:nvSpPr>
        <p:spPr>
          <a:xfrm>
            <a:off x="309563" y="5639492"/>
            <a:ext cx="9044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A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 Book(s)</a:t>
            </a:r>
            <a:endParaRPr kumimoji="0" lang="en-US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0DC13B-6DBB-4C56-9BA6-9A5EEAB9EC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/>
          <a:lstStyle/>
          <a:p>
            <a:r>
              <a:rPr lang="en-US" dirty="0"/>
              <a:t>Structure of the Course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00E39-DCEA-80EB-CFDB-7CCB4BED87C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3F609-9E00-8A79-7C64-727097E94DFA}"/>
              </a:ext>
            </a:extLst>
          </p:cNvPr>
          <p:cNvSpPr txBox="1"/>
          <p:nvPr/>
        </p:nvSpPr>
        <p:spPr>
          <a:xfrm>
            <a:off x="104775" y="1314450"/>
            <a:ext cx="4391025" cy="4168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42037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u="sng" dirty="0">
                <a:solidFill>
                  <a:srgbClr val="00000A"/>
                </a:solidFill>
                <a:effectLst/>
                <a:latin typeface="+mn-lt"/>
                <a:ea typeface="Calibri" panose="020F0502020204030204" pitchFamily="34" charset="0"/>
              </a:rPr>
              <a:t>Content Structure</a:t>
            </a:r>
            <a:endParaRPr lang="en-US" sz="1100" dirty="0">
              <a:solidFill>
                <a:srgbClr val="000000"/>
              </a:solidFill>
              <a:effectLst/>
              <a:latin typeface="+mn-lt"/>
              <a:ea typeface="Calibri" panose="020F0502020204030204" pitchFamily="34" charset="0"/>
            </a:endParaRPr>
          </a:p>
          <a:p>
            <a:pPr marL="0" marR="42037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 </a:t>
            </a:r>
          </a:p>
          <a:p>
            <a:pPr marL="342900" marR="42037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An Overview of Fintech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The Ecosystem of Financial Services Intermediaries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The Evolution of Financial Services Activities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Fintech in the Context of the Digital Economy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The Landscape of FinTech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100" u="none" strike="noStrike" dirty="0">
              <a:solidFill>
                <a:srgbClr val="000000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42037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Future Fintech Framework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Key FinTech Themes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FinTech Players - Current and Emerging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FinTech Digital Lifecycle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FinTech Logical Architecture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FinTech API Marketplace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Emergence of New Roles and Career Opportunities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100" u="none" strike="noStrike" dirty="0">
              <a:solidFill>
                <a:srgbClr val="000000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42037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Enablers of a Digital Economy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Digital Identity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Cloud Computing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Blockchain and Distributed Ledger Technology 2.0</a:t>
            </a:r>
          </a:p>
          <a:p>
            <a:pPr marL="342900" marR="42037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100" u="none" strike="noStrike" dirty="0">
              <a:solidFill>
                <a:srgbClr val="000000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5DCE7-1172-BE7C-2FC5-1C50EB438F7B}"/>
              </a:ext>
            </a:extLst>
          </p:cNvPr>
          <p:cNvSpPr txBox="1"/>
          <p:nvPr/>
        </p:nvSpPr>
        <p:spPr>
          <a:xfrm>
            <a:off x="4572000" y="1333500"/>
            <a:ext cx="4191000" cy="3778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42037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u="sng" dirty="0">
                <a:solidFill>
                  <a:srgbClr val="00000A"/>
                </a:solidFill>
                <a:effectLst/>
                <a:latin typeface="+mn-lt"/>
                <a:ea typeface="Calibri" panose="020F0502020204030204" pitchFamily="34" charset="0"/>
              </a:rPr>
              <a:t>Content Structure</a:t>
            </a:r>
            <a:endParaRPr lang="en-US" sz="1100" dirty="0">
              <a:solidFill>
                <a:srgbClr val="000000"/>
              </a:solidFill>
              <a:effectLst/>
              <a:latin typeface="+mn-lt"/>
              <a:ea typeface="Calibri" panose="020F0502020204030204" pitchFamily="34" charset="0"/>
            </a:endParaRPr>
          </a:p>
          <a:p>
            <a:pPr marL="0" marR="42037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 </a:t>
            </a:r>
          </a:p>
          <a:p>
            <a:pPr marL="342900" marR="42037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Data Science and Big Data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Data Science and Big Data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Artificial Intelligence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Machine Learning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100" u="none" strike="noStrike" dirty="0">
              <a:solidFill>
                <a:srgbClr val="000000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42037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Disruptions in the Financial Services World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Open Banking: Digital Payments Systems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Disruption in Asset Servicing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Disruption in Capital Markets 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Disruption in Investment Management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Online Marketplace Lending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Lending and Crowdfunding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Robo-Advisory and Multi-Asset Allocation</a:t>
            </a: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 err="1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WealthTech</a:t>
            </a: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100" u="none" strike="noStrike" dirty="0" err="1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InsurTech</a:t>
            </a:r>
            <a:endParaRPr lang="en-US" sz="1100" u="none" strike="noStrike" dirty="0">
              <a:solidFill>
                <a:srgbClr val="000000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42037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Legal Implications of Fintech</a:t>
            </a:r>
          </a:p>
          <a:p>
            <a:pPr marL="0" marR="42037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1100" b="1" u="sng" kern="0" dirty="0">
                <a:solidFill>
                  <a:srgbClr val="00000A"/>
                </a:solidFill>
                <a:effectLst/>
                <a:latin typeface="+mn-lt"/>
                <a:ea typeface="Calibri" panose="020F0502020204030204" pitchFamily="34" charset="0"/>
              </a:rPr>
            </a:br>
            <a:r>
              <a:rPr lang="en-US" sz="1100" b="1" u="none" strike="noStrike" dirty="0">
                <a:solidFill>
                  <a:srgbClr val="00000A"/>
                </a:solidFill>
                <a:effectLst/>
                <a:latin typeface="+mn-lt"/>
                <a:ea typeface="Calibri" panose="020F0502020204030204" pitchFamily="34" charset="0"/>
              </a:rPr>
              <a:t> </a:t>
            </a:r>
            <a:endParaRPr lang="en-US" sz="1100" dirty="0">
              <a:solidFill>
                <a:srgbClr val="000000"/>
              </a:solidFill>
              <a:effectLst/>
              <a:latin typeface="+mn-lt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63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3352C-30AC-44E2-9D76-563091E2AD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F9977-E13C-F5D8-3222-4DEA909B7FF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6</a:t>
            </a:fld>
            <a:endParaRPr lang="en-US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FAF8FB-C435-8C33-762A-30889563F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014778"/>
              </p:ext>
            </p:extLst>
          </p:nvPr>
        </p:nvGraphicFramePr>
        <p:xfrm>
          <a:off x="685800" y="1600200"/>
          <a:ext cx="7696200" cy="42672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3400">
                  <a:extLst>
                    <a:ext uri="{9D8B030D-6E8A-4147-A177-3AD203B41FA5}">
                      <a16:colId xmlns:a16="http://schemas.microsoft.com/office/drawing/2014/main" val="1026486877"/>
                    </a:ext>
                  </a:extLst>
                </a:gridCol>
                <a:gridCol w="6442800">
                  <a:extLst>
                    <a:ext uri="{9D8B030D-6E8A-4147-A177-3AD203B41FA5}">
                      <a16:colId xmlns:a16="http://schemas.microsoft.com/office/drawing/2014/main" val="3330812273"/>
                    </a:ext>
                  </a:extLst>
                </a:gridCol>
              </a:tblGrid>
              <a:tr h="421463">
                <a:tc>
                  <a:txBody>
                    <a:bodyPr/>
                    <a:lstStyle/>
                    <a:p>
                      <a:pPr marL="0" marR="42037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No.</a:t>
                      </a:r>
                      <a:endParaRPr lang="en-US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42037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Learning Outcome</a:t>
                      </a:r>
                      <a:endParaRPr lang="en-US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28693829"/>
                  </a:ext>
                </a:extLst>
              </a:tr>
              <a:tr h="421463">
                <a:tc>
                  <a:txBody>
                    <a:bodyPr/>
                    <a:lstStyle/>
                    <a:p>
                      <a:pPr marL="0" marR="42037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LO1</a:t>
                      </a:r>
                      <a:endParaRPr lang="en-US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marR="42037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To be able to understand the terminology and implications of FinTech.</a:t>
                      </a:r>
                      <a:endParaRPr lang="en-US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948729"/>
                  </a:ext>
                </a:extLst>
              </a:tr>
              <a:tr h="948247">
                <a:tc>
                  <a:txBody>
                    <a:bodyPr/>
                    <a:lstStyle/>
                    <a:p>
                      <a:pPr marL="0" marR="42037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LO2</a:t>
                      </a:r>
                      <a:endParaRPr lang="en-US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marR="42037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To be able to understand the role of key technology enablers of a digital economy like digital identity, blockchain, distributed ledger technology and cloud computing.</a:t>
                      </a:r>
                      <a:endParaRPr lang="en-US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845862"/>
                  </a:ext>
                </a:extLst>
              </a:tr>
              <a:tr h="684855">
                <a:tc>
                  <a:txBody>
                    <a:bodyPr/>
                    <a:lstStyle/>
                    <a:p>
                      <a:pPr marL="0" marR="42037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LO3</a:t>
                      </a:r>
                      <a:endParaRPr lang="en-US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marR="42037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To be able to compare and contrast different ML and AI algorithms that can be used in the FinTech space.</a:t>
                      </a:r>
                      <a:endParaRPr lang="en-US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163022"/>
                  </a:ext>
                </a:extLst>
              </a:tr>
              <a:tr h="684855">
                <a:tc>
                  <a:txBody>
                    <a:bodyPr/>
                    <a:lstStyle/>
                    <a:p>
                      <a:pPr marL="0" marR="42037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LO4</a:t>
                      </a:r>
                      <a:endParaRPr lang="en-US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marR="42037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To be able to understand different business models in FinTech space across the world.</a:t>
                      </a:r>
                      <a:endParaRPr lang="en-US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830735"/>
                  </a:ext>
                </a:extLst>
              </a:tr>
              <a:tr h="684855">
                <a:tc>
                  <a:txBody>
                    <a:bodyPr/>
                    <a:lstStyle/>
                    <a:p>
                      <a:pPr marL="0" marR="42037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LO5</a:t>
                      </a:r>
                      <a:endParaRPr lang="en-US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marR="42037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To be able to evaluate different FinTech business models in asset services segment, capital markets and investment management.</a:t>
                      </a:r>
                      <a:endParaRPr lang="en-US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812934"/>
                  </a:ext>
                </a:extLst>
              </a:tr>
              <a:tr h="421463">
                <a:tc>
                  <a:txBody>
                    <a:bodyPr/>
                    <a:lstStyle/>
                    <a:p>
                      <a:pPr marL="0" marR="42037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LO6</a:t>
                      </a:r>
                      <a:endParaRPr lang="en-US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marL="0" marR="42037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 To be able to design a new FinTech model by understanding a business need.</a:t>
                      </a:r>
                      <a:endParaRPr lang="en-US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602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41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 1 Focus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06188-A6B7-CF63-9D8F-96EFFF6FBE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7</a:t>
            </a:fld>
            <a:endParaRPr lang="en-US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BD3E3E-EA05-A86B-E53E-EA1530840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716001"/>
              </p:ext>
            </p:extLst>
          </p:nvPr>
        </p:nvGraphicFramePr>
        <p:xfrm>
          <a:off x="423862" y="2209800"/>
          <a:ext cx="8339138" cy="7072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2538">
                  <a:extLst>
                    <a:ext uri="{9D8B030D-6E8A-4147-A177-3AD203B41FA5}">
                      <a16:colId xmlns:a16="http://schemas.microsoft.com/office/drawing/2014/main" val="353447152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9210869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712943658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392413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Session 1</a:t>
                      </a:r>
                      <a:endParaRPr lang="en-US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Contact Hours</a:t>
                      </a:r>
                      <a:endParaRPr lang="en-US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Topic Title</a:t>
                      </a:r>
                      <a:endParaRPr lang="en-US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Study / HW Resource Reference</a:t>
                      </a:r>
                      <a:endParaRPr lang="en-US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92360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 and 2</a:t>
                      </a:r>
                      <a:endParaRPr lang="en-US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Introduction to Fintech-Overview</a:t>
                      </a:r>
                      <a:endParaRPr lang="en-US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T1, Class materials</a:t>
                      </a:r>
                      <a:endParaRPr lang="en-US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45146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43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Introduction - </a:t>
            </a:r>
            <a:r>
              <a:rPr lang="en-US" sz="2400" dirty="0"/>
              <a:t>The Fintech Overview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6C92B-EA80-490A-B464-5DDF8080D162}"/>
              </a:ext>
            </a:extLst>
          </p:cNvPr>
          <p:cNvSpPr txBox="1"/>
          <p:nvPr/>
        </p:nvSpPr>
        <p:spPr>
          <a:xfrm>
            <a:off x="76200" y="1447800"/>
            <a:ext cx="8763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a generally accepted principle, delivering financial services through technology is collectively called as FinTech.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'technology' part in Fintech is leveraged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Operational process automation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 services delivery.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Business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8563C-1DCC-F6D8-1801-BF47D1FF78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7715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Fintech and financial services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6C92B-EA80-490A-B464-5DDF8080D162}"/>
              </a:ext>
            </a:extLst>
          </p:cNvPr>
          <p:cNvSpPr txBox="1"/>
          <p:nvPr/>
        </p:nvSpPr>
        <p:spPr>
          <a:xfrm>
            <a:off x="76200" y="1447800"/>
            <a:ext cx="8763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evolution of financial technology, or technology in general has characteristics as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Using technology for automating routine processes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Availability of data, more freely than before.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Technology enabled direct connectivity, removing the need for an intermediary to orchestrate the transaction workflow.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Few examples of financial system intermediaries are retail bank, Insurance company, Investment bank and asset management company,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Corporate and Investment bank and Private bank catering to different categories of end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Characteristics of financial system intermediaries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Exchange of 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Exchange of capital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i="1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8563C-1DCC-F6D8-1801-BF47D1FF78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680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853C582161264F9118F6E05D309FBB" ma:contentTypeVersion="4" ma:contentTypeDescription="Create a new document." ma:contentTypeScope="" ma:versionID="3b093584ed25202b813a371cae3e7ff1">
  <xsd:schema xmlns:xsd="http://www.w3.org/2001/XMLSchema" xmlns:xs="http://www.w3.org/2001/XMLSchema" xmlns:p="http://schemas.microsoft.com/office/2006/metadata/properties" xmlns:ns2="e77dc9f4-c0fc-4291-bb79-2ca58fb2d67e" targetNamespace="http://schemas.microsoft.com/office/2006/metadata/properties" ma:root="true" ma:fieldsID="6f2cfd0c777a04a871f9400518cbe54c" ns2:_="">
    <xsd:import namespace="e77dc9f4-c0fc-4291-bb79-2ca58fb2d6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7dc9f4-c0fc-4291-bb79-2ca58fb2d6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1F4F21-A6C1-4FEF-8446-D5B616D05EC6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dcmitype/"/>
    <ds:schemaRef ds:uri="http://purl.org/dc/elements/1.1/"/>
    <ds:schemaRef ds:uri="http://www.w3.org/XML/1998/namespac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40FB163-1AA8-4B2B-A5FE-65C7804DC2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DEB434-72EC-44E0-8238-6E628E6C9E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7dc9f4-c0fc-4291-bb79-2ca58fb2d6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1075</TotalTime>
  <Words>1711</Words>
  <Application>Microsoft Office PowerPoint</Application>
  <PresentationFormat>On-screen Show (4:3)</PresentationFormat>
  <Paragraphs>252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BITS Pilani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Siva Subramanian</cp:lastModifiedBy>
  <cp:revision>181</cp:revision>
  <dcterms:created xsi:type="dcterms:W3CDTF">2011-09-14T09:42:05Z</dcterms:created>
  <dcterms:modified xsi:type="dcterms:W3CDTF">2024-08-03T01:41:05Z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0x010100AE853C582161264F9118F6E05D309FBB</vt:lpwstr>
  </property>
</Properties>
</file>