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sldIdLst>
    <p:sldId id="260" r:id="rId5"/>
    <p:sldId id="257" r:id="rId6"/>
    <p:sldId id="332" r:id="rId7"/>
    <p:sldId id="333" r:id="rId8"/>
    <p:sldId id="335" r:id="rId9"/>
    <p:sldId id="312" r:id="rId10"/>
    <p:sldId id="287" r:id="rId11"/>
    <p:sldId id="320" r:id="rId12"/>
    <p:sldId id="319" r:id="rId13"/>
    <p:sldId id="321" r:id="rId14"/>
    <p:sldId id="311" r:id="rId15"/>
    <p:sldId id="308" r:id="rId16"/>
    <p:sldId id="334" r:id="rId17"/>
    <p:sldId id="336" r:id="rId18"/>
    <p:sldId id="326" r:id="rId19"/>
    <p:sldId id="337" r:id="rId20"/>
    <p:sldId id="267" r:id="rId21"/>
    <p:sldId id="288" r:id="rId22"/>
    <p:sldId id="330" r:id="rId23"/>
    <p:sldId id="323" r:id="rId24"/>
    <p:sldId id="339" r:id="rId25"/>
    <p:sldId id="338" r:id="rId26"/>
    <p:sldId id="328" r:id="rId27"/>
    <p:sldId id="285" r:id="rId28"/>
    <p:sldId id="317" r:id="rId29"/>
    <p:sldId id="30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9DB4D-23CA-FF48-92FF-B5961058E183}" v="3972" dt="2024-10-12T00:51:37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12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Subramanian" userId="69d48d7eb9362804" providerId="LiveId" clId="{3529DB4D-23CA-FF48-92FF-B5961058E183}"/>
    <pc:docChg chg="custSel addSld delSld modSld sldOrd">
      <pc:chgData name="Siva Subramanian" userId="69d48d7eb9362804" providerId="LiveId" clId="{3529DB4D-23CA-FF48-92FF-B5961058E183}" dt="2024-10-12T00:51:37.936" v="3970" actId="2696"/>
      <pc:docMkLst>
        <pc:docMk/>
      </pc:docMkLst>
      <pc:sldChg chg="addSp delSp modSp mod">
        <pc:chgData name="Siva Subramanian" userId="69d48d7eb9362804" providerId="LiveId" clId="{3529DB4D-23CA-FF48-92FF-B5961058E183}" dt="2024-10-11T23:39:17.075" v="2106" actId="1035"/>
        <pc:sldMkLst>
          <pc:docMk/>
          <pc:sldMk cId="2807715423" sldId="267"/>
        </pc:sldMkLst>
        <pc:spChg chg="mod">
          <ac:chgData name="Siva Subramanian" userId="69d48d7eb9362804" providerId="LiveId" clId="{3529DB4D-23CA-FF48-92FF-B5961058E183}" dt="2024-10-11T23:32:31.885" v="1662" actId="20577"/>
          <ac:spMkLst>
            <pc:docMk/>
            <pc:sldMk cId="2807715423" sldId="267"/>
            <ac:spMk id="3" creationId="{04449C8E-3A25-48F4-B13A-38759C7BCCAE}"/>
          </ac:spMkLst>
        </pc:spChg>
        <pc:spChg chg="del">
          <ac:chgData name="Siva Subramanian" userId="69d48d7eb9362804" providerId="LiveId" clId="{3529DB4D-23CA-FF48-92FF-B5961058E183}" dt="2024-10-11T23:18:46.503" v="1037" actId="478"/>
          <ac:spMkLst>
            <pc:docMk/>
            <pc:sldMk cId="2807715423" sldId="267"/>
            <ac:spMk id="7" creationId="{2AA51D63-3930-C46E-B3B6-A381F6AB3F14}"/>
          </ac:spMkLst>
        </pc:spChg>
        <pc:spChg chg="add mod">
          <ac:chgData name="Siva Subramanian" userId="69d48d7eb9362804" providerId="LiveId" clId="{3529DB4D-23CA-FF48-92FF-B5961058E183}" dt="2024-10-11T23:38:53.768" v="2098" actId="1036"/>
          <ac:spMkLst>
            <pc:docMk/>
            <pc:sldMk cId="2807715423" sldId="267"/>
            <ac:spMk id="18" creationId="{8F97F27E-20EC-A171-67A4-1A637F640E6F}"/>
          </ac:spMkLst>
        </pc:spChg>
        <pc:graphicFrameChg chg="add mod modGraphic">
          <ac:chgData name="Siva Subramanian" userId="69d48d7eb9362804" providerId="LiveId" clId="{3529DB4D-23CA-FF48-92FF-B5961058E183}" dt="2024-10-11T23:38:53.768" v="2098" actId="1036"/>
          <ac:graphicFrameMkLst>
            <pc:docMk/>
            <pc:sldMk cId="2807715423" sldId="267"/>
            <ac:graphicFrameMk id="16" creationId="{4005A25B-6975-13FC-D49A-A4894B596FB2}"/>
          </ac:graphicFrameMkLst>
        </pc:graphicFrameChg>
        <pc:picChg chg="del">
          <ac:chgData name="Siva Subramanian" userId="69d48d7eb9362804" providerId="LiveId" clId="{3529DB4D-23CA-FF48-92FF-B5961058E183}" dt="2024-10-11T23:18:42.955" v="1036" actId="478"/>
          <ac:picMkLst>
            <pc:docMk/>
            <pc:sldMk cId="2807715423" sldId="267"/>
            <ac:picMk id="4" creationId="{B56D9CDE-C002-DB57-8137-FB90D21BE662}"/>
          </ac:picMkLst>
        </pc:picChg>
        <pc:picChg chg="add mod">
          <ac:chgData name="Siva Subramanian" userId="69d48d7eb9362804" providerId="LiveId" clId="{3529DB4D-23CA-FF48-92FF-B5961058E183}" dt="2024-10-11T23:39:17.075" v="2106" actId="1035"/>
          <ac:picMkLst>
            <pc:docMk/>
            <pc:sldMk cId="2807715423" sldId="267"/>
            <ac:picMk id="5" creationId="{3F2B380C-A3B5-094A-D6E6-6DE19D794060}"/>
          </ac:picMkLst>
        </pc:picChg>
        <pc:picChg chg="add mod">
          <ac:chgData name="Siva Subramanian" userId="69d48d7eb9362804" providerId="LiveId" clId="{3529DB4D-23CA-FF48-92FF-B5961058E183}" dt="2024-10-11T23:27:24.414" v="1150" actId="1076"/>
          <ac:picMkLst>
            <pc:docMk/>
            <pc:sldMk cId="2807715423" sldId="267"/>
            <ac:picMk id="9" creationId="{07EB161B-C444-C616-7F01-F4EE7E5794A8}"/>
          </ac:picMkLst>
        </pc:picChg>
        <pc:picChg chg="add mod">
          <ac:chgData name="Siva Subramanian" userId="69d48d7eb9362804" providerId="LiveId" clId="{3529DB4D-23CA-FF48-92FF-B5961058E183}" dt="2024-10-11T23:27:29.146" v="1151" actId="1076"/>
          <ac:picMkLst>
            <pc:docMk/>
            <pc:sldMk cId="2807715423" sldId="267"/>
            <ac:picMk id="11" creationId="{238597F6-0F9A-BB02-01D5-D04D0BC5BC5F}"/>
          </ac:picMkLst>
        </pc:picChg>
        <pc:picChg chg="add mod">
          <ac:chgData name="Siva Subramanian" userId="69d48d7eb9362804" providerId="LiveId" clId="{3529DB4D-23CA-FF48-92FF-B5961058E183}" dt="2024-10-11T23:25:24.627" v="1104" actId="1076"/>
          <ac:picMkLst>
            <pc:docMk/>
            <pc:sldMk cId="2807715423" sldId="267"/>
            <ac:picMk id="13" creationId="{DC71FFF4-AF40-2F7C-12B2-C3D9CD6194ED}"/>
          </ac:picMkLst>
        </pc:picChg>
        <pc:picChg chg="add mod">
          <ac:chgData name="Siva Subramanian" userId="69d48d7eb9362804" providerId="LiveId" clId="{3529DB4D-23CA-FF48-92FF-B5961058E183}" dt="2024-10-11T23:27:36.243" v="1152" actId="1076"/>
          <ac:picMkLst>
            <pc:docMk/>
            <pc:sldMk cId="2807715423" sldId="267"/>
            <ac:picMk id="14" creationId="{0A3D7AC0-DE08-94C1-B5B8-5D1ABCD2CC0A}"/>
          </ac:picMkLst>
        </pc:picChg>
        <pc:picChg chg="add mod">
          <ac:chgData name="Siva Subramanian" userId="69d48d7eb9362804" providerId="LiveId" clId="{3529DB4D-23CA-FF48-92FF-B5961058E183}" dt="2024-10-11T23:26:03.121" v="1111" actId="1076"/>
          <ac:picMkLst>
            <pc:docMk/>
            <pc:sldMk cId="2807715423" sldId="267"/>
            <ac:picMk id="15" creationId="{35A5B64A-9A85-A134-90EF-C70783388662}"/>
          </ac:picMkLst>
        </pc:picChg>
        <pc:picChg chg="add mod">
          <ac:chgData name="Siva Subramanian" userId="69d48d7eb9362804" providerId="LiveId" clId="{3529DB4D-23CA-FF48-92FF-B5961058E183}" dt="2024-10-11T23:29:08.146" v="1190" actId="1038"/>
          <ac:picMkLst>
            <pc:docMk/>
            <pc:sldMk cId="2807715423" sldId="267"/>
            <ac:picMk id="17" creationId="{09042F55-2061-1554-CC9B-32B5386191DE}"/>
          </ac:picMkLst>
        </pc:picChg>
        <pc:picChg chg="add mod">
          <ac:chgData name="Siva Subramanian" userId="69d48d7eb9362804" providerId="LiveId" clId="{3529DB4D-23CA-FF48-92FF-B5961058E183}" dt="2024-10-11T23:39:13.180" v="2104" actId="1076"/>
          <ac:picMkLst>
            <pc:docMk/>
            <pc:sldMk cId="2807715423" sldId="267"/>
            <ac:picMk id="19" creationId="{D5E21101-5A81-FD86-BD3A-41C59A8D046C}"/>
          </ac:picMkLst>
        </pc:picChg>
        <pc:picChg chg="add mod">
          <ac:chgData name="Siva Subramanian" userId="69d48d7eb9362804" providerId="LiveId" clId="{3529DB4D-23CA-FF48-92FF-B5961058E183}" dt="2024-10-11T23:39:07.698" v="2103" actId="1076"/>
          <ac:picMkLst>
            <pc:docMk/>
            <pc:sldMk cId="2807715423" sldId="267"/>
            <ac:picMk id="20" creationId="{984F8901-5E80-BDA5-A9C1-6FB51861CB10}"/>
          </ac:picMkLst>
        </pc:picChg>
        <pc:picChg chg="add mod">
          <ac:chgData name="Siva Subramanian" userId="69d48d7eb9362804" providerId="LiveId" clId="{3529DB4D-23CA-FF48-92FF-B5961058E183}" dt="2024-10-11T23:39:03.298" v="2102" actId="1076"/>
          <ac:picMkLst>
            <pc:docMk/>
            <pc:sldMk cId="2807715423" sldId="267"/>
            <ac:picMk id="21" creationId="{A69259CA-4568-8A12-C017-8C3CA9C29832}"/>
          </ac:picMkLst>
        </pc:picChg>
      </pc:sldChg>
      <pc:sldChg chg="del">
        <pc:chgData name="Siva Subramanian" userId="69d48d7eb9362804" providerId="LiveId" clId="{3529DB4D-23CA-FF48-92FF-B5961058E183}" dt="2024-10-11T23:50:14.617" v="2262" actId="2696"/>
        <pc:sldMkLst>
          <pc:docMk/>
          <pc:sldMk cId="1651170157" sldId="274"/>
        </pc:sldMkLst>
      </pc:sldChg>
      <pc:sldChg chg="del">
        <pc:chgData name="Siva Subramanian" userId="69d48d7eb9362804" providerId="LiveId" clId="{3529DB4D-23CA-FF48-92FF-B5961058E183}" dt="2024-10-11T23:50:32.724" v="2265" actId="2696"/>
        <pc:sldMkLst>
          <pc:docMk/>
          <pc:sldMk cId="3844391831" sldId="278"/>
        </pc:sldMkLst>
      </pc:sldChg>
      <pc:sldChg chg="addSp delSp modSp mod">
        <pc:chgData name="Siva Subramanian" userId="69d48d7eb9362804" providerId="LiveId" clId="{3529DB4D-23CA-FF48-92FF-B5961058E183}" dt="2024-10-12T00:49:09.213" v="3728" actId="12"/>
        <pc:sldMkLst>
          <pc:docMk/>
          <pc:sldMk cId="489534366" sldId="285"/>
        </pc:sldMkLst>
        <pc:spChg chg="add mod">
          <ac:chgData name="Siva Subramanian" userId="69d48d7eb9362804" providerId="LiveId" clId="{3529DB4D-23CA-FF48-92FF-B5961058E183}" dt="2024-10-12T00:44:02.593" v="3516"/>
          <ac:spMkLst>
            <pc:docMk/>
            <pc:sldMk cId="489534366" sldId="285"/>
            <ac:spMk id="2" creationId="{C22D832A-F4AD-9A43-C1E0-2E007D42B056}"/>
          </ac:spMkLst>
        </pc:spChg>
        <pc:spChg chg="mod">
          <ac:chgData name="Siva Subramanian" userId="69d48d7eb9362804" providerId="LiveId" clId="{3529DB4D-23CA-FF48-92FF-B5961058E183}" dt="2024-10-12T00:44:19.638" v="3556" actId="20577"/>
          <ac:spMkLst>
            <pc:docMk/>
            <pc:sldMk cId="489534366" sldId="285"/>
            <ac:spMk id="3" creationId="{04449C8E-3A25-48F4-B13A-38759C7BCCAE}"/>
          </ac:spMkLst>
        </pc:spChg>
        <pc:spChg chg="add mod">
          <ac:chgData name="Siva Subramanian" userId="69d48d7eb9362804" providerId="LiveId" clId="{3529DB4D-23CA-FF48-92FF-B5961058E183}" dt="2024-10-12T00:49:09.213" v="3728" actId="12"/>
          <ac:spMkLst>
            <pc:docMk/>
            <pc:sldMk cId="489534366" sldId="285"/>
            <ac:spMk id="5" creationId="{3A54A01E-1568-2A90-A079-2EFE111A7724}"/>
          </ac:spMkLst>
        </pc:spChg>
        <pc:graphicFrameChg chg="del">
          <ac:chgData name="Siva Subramanian" userId="69d48d7eb9362804" providerId="LiveId" clId="{3529DB4D-23CA-FF48-92FF-B5961058E183}" dt="2024-10-12T00:44:01.115" v="3515" actId="478"/>
          <ac:graphicFrameMkLst>
            <pc:docMk/>
            <pc:sldMk cId="489534366" sldId="285"/>
            <ac:graphicFrameMk id="4" creationId="{CEF69618-EBDD-A04D-51D4-8678739ACC18}"/>
          </ac:graphicFrameMkLst>
        </pc:graphicFrameChg>
      </pc:sldChg>
      <pc:sldChg chg="modSp mod">
        <pc:chgData name="Siva Subramanian" userId="69d48d7eb9362804" providerId="LiveId" clId="{3529DB4D-23CA-FF48-92FF-B5961058E183}" dt="2024-10-11T22:36:56.789" v="30" actId="20577"/>
        <pc:sldMkLst>
          <pc:docMk/>
          <pc:sldMk cId="1213857523" sldId="287"/>
        </pc:sldMkLst>
        <pc:spChg chg="mod">
          <ac:chgData name="Siva Subramanian" userId="69d48d7eb9362804" providerId="LiveId" clId="{3529DB4D-23CA-FF48-92FF-B5961058E183}" dt="2024-10-11T22:36:56.789" v="30" actId="20577"/>
          <ac:spMkLst>
            <pc:docMk/>
            <pc:sldMk cId="1213857523" sldId="287"/>
            <ac:spMk id="7" creationId="{2AA51D63-3930-C46E-B3B6-A381F6AB3F14}"/>
          </ac:spMkLst>
        </pc:spChg>
      </pc:sldChg>
      <pc:sldChg chg="addSp delSp modSp mod">
        <pc:chgData name="Siva Subramanian" userId="69d48d7eb9362804" providerId="LiveId" clId="{3529DB4D-23CA-FF48-92FF-B5961058E183}" dt="2024-10-11T23:41:16.807" v="2121" actId="14100"/>
        <pc:sldMkLst>
          <pc:docMk/>
          <pc:sldMk cId="408383834" sldId="288"/>
        </pc:sldMkLst>
        <pc:spChg chg="mod">
          <ac:chgData name="Siva Subramanian" userId="69d48d7eb9362804" providerId="LiveId" clId="{3529DB4D-23CA-FF48-92FF-B5961058E183}" dt="2024-10-11T23:32:49.051" v="1700" actId="20577"/>
          <ac:spMkLst>
            <pc:docMk/>
            <pc:sldMk cId="408383834" sldId="288"/>
            <ac:spMk id="3" creationId="{04449C8E-3A25-48F4-B13A-38759C7BCCAE}"/>
          </ac:spMkLst>
        </pc:spChg>
        <pc:spChg chg="del">
          <ac:chgData name="Siva Subramanian" userId="69d48d7eb9362804" providerId="LiveId" clId="{3529DB4D-23CA-FF48-92FF-B5961058E183}" dt="2024-10-11T23:32:57.253" v="1702" actId="478"/>
          <ac:spMkLst>
            <pc:docMk/>
            <pc:sldMk cId="408383834" sldId="288"/>
            <ac:spMk id="11" creationId="{D5D26AFB-FD1E-CF16-DB8F-2707BF2ABCC0}"/>
          </ac:spMkLst>
        </pc:spChg>
        <pc:spChg chg="del">
          <ac:chgData name="Siva Subramanian" userId="69d48d7eb9362804" providerId="LiveId" clId="{3529DB4D-23CA-FF48-92FF-B5961058E183}" dt="2024-10-11T23:32:57.253" v="1702" actId="478"/>
          <ac:spMkLst>
            <pc:docMk/>
            <pc:sldMk cId="408383834" sldId="288"/>
            <ac:spMk id="12" creationId="{9F6600AD-A948-EB45-F739-9552A238C47E}"/>
          </ac:spMkLst>
        </pc:spChg>
        <pc:spChg chg="add mod">
          <ac:chgData name="Siva Subramanian" userId="69d48d7eb9362804" providerId="LiveId" clId="{3529DB4D-23CA-FF48-92FF-B5961058E183}" dt="2024-10-11T23:38:38.825" v="2091" actId="1036"/>
          <ac:spMkLst>
            <pc:docMk/>
            <pc:sldMk cId="408383834" sldId="288"/>
            <ac:spMk id="22" creationId="{FA487500-5A93-AF0C-A39F-67DEC1B03E12}"/>
          </ac:spMkLst>
        </pc:spChg>
        <pc:picChg chg="add mod">
          <ac:chgData name="Siva Subramanian" userId="69d48d7eb9362804" providerId="LiveId" clId="{3529DB4D-23CA-FF48-92FF-B5961058E183}" dt="2024-10-11T23:34:37.871" v="1703"/>
          <ac:picMkLst>
            <pc:docMk/>
            <pc:sldMk cId="408383834" sldId="288"/>
            <ac:picMk id="2" creationId="{E176F98B-0787-449D-1E0F-D680B2E16792}"/>
          </ac:picMkLst>
        </pc:picChg>
        <pc:picChg chg="add mod">
          <ac:chgData name="Siva Subramanian" userId="69d48d7eb9362804" providerId="LiveId" clId="{3529DB4D-23CA-FF48-92FF-B5961058E183}" dt="2024-10-11T23:34:37.871" v="1703"/>
          <ac:picMkLst>
            <pc:docMk/>
            <pc:sldMk cId="408383834" sldId="288"/>
            <ac:picMk id="4" creationId="{EEB4AA3B-E8FA-AF18-F740-31FBB07B4500}"/>
          </ac:picMkLst>
        </pc:picChg>
        <pc:picChg chg="del">
          <ac:chgData name="Siva Subramanian" userId="69d48d7eb9362804" providerId="LiveId" clId="{3529DB4D-23CA-FF48-92FF-B5961058E183}" dt="2024-10-11T23:32:52.014" v="1701" actId="478"/>
          <ac:picMkLst>
            <pc:docMk/>
            <pc:sldMk cId="408383834" sldId="288"/>
            <ac:picMk id="5" creationId="{75EE93E8-6F45-7E9F-DE15-1DA9ADBCF0EF}"/>
          </ac:picMkLst>
        </pc:picChg>
        <pc:picChg chg="add mod">
          <ac:chgData name="Siva Subramanian" userId="69d48d7eb9362804" providerId="LiveId" clId="{3529DB4D-23CA-FF48-92FF-B5961058E183}" dt="2024-10-11T23:34:37.871" v="1703"/>
          <ac:picMkLst>
            <pc:docMk/>
            <pc:sldMk cId="408383834" sldId="288"/>
            <ac:picMk id="7" creationId="{76E1A133-4D96-3F3F-592F-49AC2DAA0582}"/>
          </ac:picMkLst>
        </pc:picChg>
        <pc:picChg chg="add mod">
          <ac:chgData name="Siva Subramanian" userId="69d48d7eb9362804" providerId="LiveId" clId="{3529DB4D-23CA-FF48-92FF-B5961058E183}" dt="2024-10-11T23:34:37.871" v="1703"/>
          <ac:picMkLst>
            <pc:docMk/>
            <pc:sldMk cId="408383834" sldId="288"/>
            <ac:picMk id="8" creationId="{A71F54B3-7C6B-88D6-3901-8A0F341C147F}"/>
          </ac:picMkLst>
        </pc:picChg>
        <pc:picChg chg="add mod">
          <ac:chgData name="Siva Subramanian" userId="69d48d7eb9362804" providerId="LiveId" clId="{3529DB4D-23CA-FF48-92FF-B5961058E183}" dt="2024-10-11T23:34:37.871" v="1703"/>
          <ac:picMkLst>
            <pc:docMk/>
            <pc:sldMk cId="408383834" sldId="288"/>
            <ac:picMk id="9" creationId="{5900CEAD-3AB1-34FC-3530-55B12D3403AB}"/>
          </ac:picMkLst>
        </pc:picChg>
        <pc:picChg chg="add mod">
          <ac:chgData name="Siva Subramanian" userId="69d48d7eb9362804" providerId="LiveId" clId="{3529DB4D-23CA-FF48-92FF-B5961058E183}" dt="2024-10-11T23:34:37.871" v="1703"/>
          <ac:picMkLst>
            <pc:docMk/>
            <pc:sldMk cId="408383834" sldId="288"/>
            <ac:picMk id="10" creationId="{EC33F07F-6325-6343-A95E-3D68156A41AE}"/>
          </ac:picMkLst>
        </pc:picChg>
        <pc:picChg chg="add mod">
          <ac:chgData name="Siva Subramanian" userId="69d48d7eb9362804" providerId="LiveId" clId="{3529DB4D-23CA-FF48-92FF-B5961058E183}" dt="2024-10-11T23:34:37.871" v="1703"/>
          <ac:picMkLst>
            <pc:docMk/>
            <pc:sldMk cId="408383834" sldId="288"/>
            <ac:picMk id="13" creationId="{D73D28DA-8CCC-2F00-33F1-647B328F43B0}"/>
          </ac:picMkLst>
        </pc:picChg>
        <pc:picChg chg="add del mod">
          <ac:chgData name="Siva Subramanian" userId="69d48d7eb9362804" providerId="LiveId" clId="{3529DB4D-23CA-FF48-92FF-B5961058E183}" dt="2024-10-11T23:40:42.240" v="2116" actId="478"/>
          <ac:picMkLst>
            <pc:docMk/>
            <pc:sldMk cId="408383834" sldId="288"/>
            <ac:picMk id="15" creationId="{D03A1313-03EF-4C05-B970-73883E0C9B65}"/>
          </ac:picMkLst>
        </pc:picChg>
        <pc:picChg chg="add mod">
          <ac:chgData name="Siva Subramanian" userId="69d48d7eb9362804" providerId="LiveId" clId="{3529DB4D-23CA-FF48-92FF-B5961058E183}" dt="2024-10-11T23:40:47.470" v="2117" actId="1076"/>
          <ac:picMkLst>
            <pc:docMk/>
            <pc:sldMk cId="408383834" sldId="288"/>
            <ac:picMk id="17" creationId="{210138D7-7A16-69FE-F765-FF947F64C3D4}"/>
          </ac:picMkLst>
        </pc:picChg>
        <pc:picChg chg="add mod">
          <ac:chgData name="Siva Subramanian" userId="69d48d7eb9362804" providerId="LiveId" clId="{3529DB4D-23CA-FF48-92FF-B5961058E183}" dt="2024-10-11T23:40:19.300" v="2114" actId="1076"/>
          <ac:picMkLst>
            <pc:docMk/>
            <pc:sldMk cId="408383834" sldId="288"/>
            <ac:picMk id="23" creationId="{9E910C2A-22BB-9955-BFB2-1EDDE3528905}"/>
          </ac:picMkLst>
        </pc:picChg>
        <pc:picChg chg="add mod">
          <ac:chgData name="Siva Subramanian" userId="69d48d7eb9362804" providerId="LiveId" clId="{3529DB4D-23CA-FF48-92FF-B5961058E183}" dt="2024-10-11T23:40:25.373" v="2115" actId="1076"/>
          <ac:picMkLst>
            <pc:docMk/>
            <pc:sldMk cId="408383834" sldId="288"/>
            <ac:picMk id="24" creationId="{4287AD11-4165-DAAA-1BF9-E625532DB7BA}"/>
          </ac:picMkLst>
        </pc:picChg>
        <pc:cxnChg chg="add mod">
          <ac:chgData name="Siva Subramanian" userId="69d48d7eb9362804" providerId="LiveId" clId="{3529DB4D-23CA-FF48-92FF-B5961058E183}" dt="2024-10-11T23:41:11.760" v="2120" actId="14100"/>
          <ac:cxnSpMkLst>
            <pc:docMk/>
            <pc:sldMk cId="408383834" sldId="288"/>
            <ac:cxnSpMk id="19" creationId="{6FC409AB-579B-3595-2C2A-2C38605ED73A}"/>
          </ac:cxnSpMkLst>
        </pc:cxnChg>
        <pc:cxnChg chg="add mod">
          <ac:chgData name="Siva Subramanian" userId="69d48d7eb9362804" providerId="LiveId" clId="{3529DB4D-23CA-FF48-92FF-B5961058E183}" dt="2024-10-11T23:41:16.807" v="2121" actId="14100"/>
          <ac:cxnSpMkLst>
            <pc:docMk/>
            <pc:sldMk cId="408383834" sldId="288"/>
            <ac:cxnSpMk id="21" creationId="{9F4D2DDB-A972-29C5-693D-926FFB88989B}"/>
          </ac:cxnSpMkLst>
        </pc:cxnChg>
      </pc:sldChg>
      <pc:sldChg chg="modSp mod">
        <pc:chgData name="Siva Subramanian" userId="69d48d7eb9362804" providerId="LiveId" clId="{3529DB4D-23CA-FF48-92FF-B5961058E183}" dt="2024-10-12T00:51:29.825" v="3968" actId="20577"/>
        <pc:sldMkLst>
          <pc:docMk/>
          <pc:sldMk cId="2858094488" sldId="303"/>
        </pc:sldMkLst>
        <pc:spChg chg="mod">
          <ac:chgData name="Siva Subramanian" userId="69d48d7eb9362804" providerId="LiveId" clId="{3529DB4D-23CA-FF48-92FF-B5961058E183}" dt="2024-10-12T00:49:58.424" v="3777" actId="20577"/>
          <ac:spMkLst>
            <pc:docMk/>
            <pc:sldMk cId="2858094488" sldId="303"/>
            <ac:spMk id="3" creationId="{BBFDACED-6913-82F8-DBA8-A492A0AA34EC}"/>
          </ac:spMkLst>
        </pc:spChg>
        <pc:spChg chg="mod">
          <ac:chgData name="Siva Subramanian" userId="69d48d7eb9362804" providerId="LiveId" clId="{3529DB4D-23CA-FF48-92FF-B5961058E183}" dt="2024-10-12T00:51:29.825" v="3968" actId="20577"/>
          <ac:spMkLst>
            <pc:docMk/>
            <pc:sldMk cId="2858094488" sldId="303"/>
            <ac:spMk id="8" creationId="{3671FD4D-2D6A-BD97-9C93-016AAE78E8CF}"/>
          </ac:spMkLst>
        </pc:spChg>
      </pc:sldChg>
      <pc:sldChg chg="del">
        <pc:chgData name="Siva Subramanian" userId="69d48d7eb9362804" providerId="LiveId" clId="{3529DB4D-23CA-FF48-92FF-B5961058E183}" dt="2024-10-12T00:51:37.936" v="3970" actId="2696"/>
        <pc:sldMkLst>
          <pc:docMk/>
          <pc:sldMk cId="527820599" sldId="304"/>
        </pc:sldMkLst>
      </pc:sldChg>
      <pc:sldChg chg="del">
        <pc:chgData name="Siva Subramanian" userId="69d48d7eb9362804" providerId="LiveId" clId="{3529DB4D-23CA-FF48-92FF-B5961058E183}" dt="2024-10-11T23:50:36.707" v="2266" actId="2696"/>
        <pc:sldMkLst>
          <pc:docMk/>
          <pc:sldMk cId="2388739819" sldId="305"/>
        </pc:sldMkLst>
      </pc:sldChg>
      <pc:sldChg chg="del">
        <pc:chgData name="Siva Subramanian" userId="69d48d7eb9362804" providerId="LiveId" clId="{3529DB4D-23CA-FF48-92FF-B5961058E183}" dt="2024-10-11T23:50:32.714" v="2264" actId="2696"/>
        <pc:sldMkLst>
          <pc:docMk/>
          <pc:sldMk cId="2838482096" sldId="306"/>
        </pc:sldMkLst>
      </pc:sldChg>
      <pc:sldChg chg="modSp mod">
        <pc:chgData name="Siva Subramanian" userId="69d48d7eb9362804" providerId="LiveId" clId="{3529DB4D-23CA-FF48-92FF-B5961058E183}" dt="2024-10-11T22:44:23.451" v="435" actId="2711"/>
        <pc:sldMkLst>
          <pc:docMk/>
          <pc:sldMk cId="3026425344" sldId="308"/>
        </pc:sldMkLst>
        <pc:graphicFrameChg chg="mod modGraphic">
          <ac:chgData name="Siva Subramanian" userId="69d48d7eb9362804" providerId="LiveId" clId="{3529DB4D-23CA-FF48-92FF-B5961058E183}" dt="2024-10-11T22:44:23.451" v="435" actId="2711"/>
          <ac:graphicFrameMkLst>
            <pc:docMk/>
            <pc:sldMk cId="3026425344" sldId="308"/>
            <ac:graphicFrameMk id="2" creationId="{8F934F7C-F780-BF19-492D-20DF35A339E2}"/>
          </ac:graphicFrameMkLst>
        </pc:graphicFrameChg>
      </pc:sldChg>
      <pc:sldChg chg="del">
        <pc:chgData name="Siva Subramanian" userId="69d48d7eb9362804" providerId="LiveId" clId="{3529DB4D-23CA-FF48-92FF-B5961058E183}" dt="2024-10-11T23:50:14.613" v="2261" actId="2696"/>
        <pc:sldMkLst>
          <pc:docMk/>
          <pc:sldMk cId="2938367354" sldId="309"/>
        </pc:sldMkLst>
      </pc:sldChg>
      <pc:sldChg chg="del">
        <pc:chgData name="Siva Subramanian" userId="69d48d7eb9362804" providerId="LiveId" clId="{3529DB4D-23CA-FF48-92FF-B5961058E183}" dt="2024-10-11T23:50:45.059" v="2267" actId="2696"/>
        <pc:sldMkLst>
          <pc:docMk/>
          <pc:sldMk cId="2676672591" sldId="310"/>
        </pc:sldMkLst>
      </pc:sldChg>
      <pc:sldChg chg="del">
        <pc:chgData name="Siva Subramanian" userId="69d48d7eb9362804" providerId="LiveId" clId="{3529DB4D-23CA-FF48-92FF-B5961058E183}" dt="2024-10-11T23:50:25.771" v="2263" actId="2696"/>
        <pc:sldMkLst>
          <pc:docMk/>
          <pc:sldMk cId="230124874" sldId="313"/>
        </pc:sldMkLst>
      </pc:sldChg>
      <pc:sldChg chg="modSp del mod">
        <pc:chgData name="Siva Subramanian" userId="69d48d7eb9362804" providerId="LiveId" clId="{3529DB4D-23CA-FF48-92FF-B5961058E183}" dt="2024-10-12T00:30:22.519" v="3120" actId="2696"/>
        <pc:sldMkLst>
          <pc:docMk/>
          <pc:sldMk cId="2902107233" sldId="315"/>
        </pc:sldMkLst>
        <pc:spChg chg="mod">
          <ac:chgData name="Siva Subramanian" userId="69d48d7eb9362804" providerId="LiveId" clId="{3529DB4D-23CA-FF48-92FF-B5961058E183}" dt="2024-10-11T23:50:05.706" v="2260" actId="20577"/>
          <ac:spMkLst>
            <pc:docMk/>
            <pc:sldMk cId="2902107233" sldId="315"/>
            <ac:spMk id="5" creationId="{A8564AA6-674C-362F-2FE3-20FD314D0799}"/>
          </ac:spMkLst>
        </pc:spChg>
      </pc:sldChg>
      <pc:sldChg chg="del">
        <pc:chgData name="Siva Subramanian" userId="69d48d7eb9362804" providerId="LiveId" clId="{3529DB4D-23CA-FF48-92FF-B5961058E183}" dt="2024-10-12T00:30:39.755" v="3122" actId="2696"/>
        <pc:sldMkLst>
          <pc:docMk/>
          <pc:sldMk cId="958945781" sldId="316"/>
        </pc:sldMkLst>
      </pc:sldChg>
      <pc:sldChg chg="modSp mod">
        <pc:chgData name="Siva Subramanian" userId="69d48d7eb9362804" providerId="LiveId" clId="{3529DB4D-23CA-FF48-92FF-B5961058E183}" dt="2024-10-12T00:49:47.954" v="3757" actId="20577"/>
        <pc:sldMkLst>
          <pc:docMk/>
          <pc:sldMk cId="1136894613" sldId="317"/>
        </pc:sldMkLst>
        <pc:spChg chg="mod">
          <ac:chgData name="Siva Subramanian" userId="69d48d7eb9362804" providerId="LiveId" clId="{3529DB4D-23CA-FF48-92FF-B5961058E183}" dt="2024-10-12T00:49:47.954" v="3757" actId="20577"/>
          <ac:spMkLst>
            <pc:docMk/>
            <pc:sldMk cId="1136894613" sldId="317"/>
            <ac:spMk id="5" creationId="{38B7CB6A-B6F4-ABF1-9863-7BF089600735}"/>
          </ac:spMkLst>
        </pc:spChg>
      </pc:sldChg>
      <pc:sldChg chg="del">
        <pc:chgData name="Siva Subramanian" userId="69d48d7eb9362804" providerId="LiveId" clId="{3529DB4D-23CA-FF48-92FF-B5961058E183}" dt="2024-10-12T00:51:37.927" v="3969" actId="2696"/>
        <pc:sldMkLst>
          <pc:docMk/>
          <pc:sldMk cId="1957344372" sldId="318"/>
        </pc:sldMkLst>
      </pc:sldChg>
      <pc:sldChg chg="modSp mod">
        <pc:chgData name="Siva Subramanian" userId="69d48d7eb9362804" providerId="LiveId" clId="{3529DB4D-23CA-FF48-92FF-B5961058E183}" dt="2024-10-11T22:37:49.035" v="31" actId="12"/>
        <pc:sldMkLst>
          <pc:docMk/>
          <pc:sldMk cId="2775415199" sldId="320"/>
        </pc:sldMkLst>
        <pc:spChg chg="mod">
          <ac:chgData name="Siva Subramanian" userId="69d48d7eb9362804" providerId="LiveId" clId="{3529DB4D-23CA-FF48-92FF-B5961058E183}" dt="2024-10-11T22:37:49.035" v="31" actId="12"/>
          <ac:spMkLst>
            <pc:docMk/>
            <pc:sldMk cId="2775415199" sldId="320"/>
            <ac:spMk id="13" creationId="{BA99CEA3-5CA1-9F82-DC4B-560B9B755C00}"/>
          </ac:spMkLst>
        </pc:spChg>
      </pc:sldChg>
      <pc:sldChg chg="del">
        <pc:chgData name="Siva Subramanian" userId="69d48d7eb9362804" providerId="LiveId" clId="{3529DB4D-23CA-FF48-92FF-B5961058E183}" dt="2024-10-12T00:30:24.491" v="3121" actId="2696"/>
        <pc:sldMkLst>
          <pc:docMk/>
          <pc:sldMk cId="93685089" sldId="322"/>
        </pc:sldMkLst>
      </pc:sldChg>
      <pc:sldChg chg="addSp delSp modSp mod">
        <pc:chgData name="Siva Subramanian" userId="69d48d7eb9362804" providerId="LiveId" clId="{3529DB4D-23CA-FF48-92FF-B5961058E183}" dt="2024-10-12T00:17:37.785" v="2540" actId="1076"/>
        <pc:sldMkLst>
          <pc:docMk/>
          <pc:sldMk cId="1681805291" sldId="323"/>
        </pc:sldMkLst>
        <pc:spChg chg="del">
          <ac:chgData name="Siva Subramanian" userId="69d48d7eb9362804" providerId="LiveId" clId="{3529DB4D-23CA-FF48-92FF-B5961058E183}" dt="2024-10-11T23:44:21.973" v="2151" actId="478"/>
          <ac:spMkLst>
            <pc:docMk/>
            <pc:sldMk cId="1681805291" sldId="323"/>
            <ac:spMk id="2" creationId="{67FC3FAD-73DC-25E9-CD89-F026408E0B98}"/>
          </ac:spMkLst>
        </pc:spChg>
        <pc:spChg chg="mod">
          <ac:chgData name="Siva Subramanian" userId="69d48d7eb9362804" providerId="LiveId" clId="{3529DB4D-23CA-FF48-92FF-B5961058E183}" dt="2024-10-12T00:09:18.493" v="2303" actId="20577"/>
          <ac:spMkLst>
            <pc:docMk/>
            <pc:sldMk cId="1681805291" sldId="323"/>
            <ac:spMk id="3" creationId="{04449C8E-3A25-48F4-B13A-38759C7BCCAE}"/>
          </ac:spMkLst>
        </pc:spChg>
        <pc:graphicFrameChg chg="add mod modGraphic">
          <ac:chgData name="Siva Subramanian" userId="69d48d7eb9362804" providerId="LiveId" clId="{3529DB4D-23CA-FF48-92FF-B5961058E183}" dt="2024-10-12T00:14:08.651" v="2525" actId="2084"/>
          <ac:graphicFrameMkLst>
            <pc:docMk/>
            <pc:sldMk cId="1681805291" sldId="323"/>
            <ac:graphicFrameMk id="14" creationId="{D3E0F51A-84C6-8DFD-4AA1-B40847A8E3DB}"/>
          </ac:graphicFrameMkLst>
        </pc:graphicFrameChg>
        <pc:picChg chg="add mod">
          <ac:chgData name="Siva Subramanian" userId="69d48d7eb9362804" providerId="LiveId" clId="{3529DB4D-23CA-FF48-92FF-B5961058E183}" dt="2024-10-12T00:11:12.658" v="2317" actId="1038"/>
          <ac:picMkLst>
            <pc:docMk/>
            <pc:sldMk cId="1681805291" sldId="323"/>
            <ac:picMk id="5" creationId="{83BC3BDA-AEFD-ED5B-14B1-EF7B2E2085C4}"/>
          </ac:picMkLst>
        </pc:picChg>
        <pc:picChg chg="add del mod">
          <ac:chgData name="Siva Subramanian" userId="69d48d7eb9362804" providerId="LiveId" clId="{3529DB4D-23CA-FF48-92FF-B5961058E183}" dt="2024-10-12T00:17:23.730" v="2538" actId="478"/>
          <ac:picMkLst>
            <pc:docMk/>
            <pc:sldMk cId="1681805291" sldId="323"/>
            <ac:picMk id="8" creationId="{D03B36A2-FCA6-3A84-BA7C-B3CB2DCB9B8D}"/>
          </ac:picMkLst>
        </pc:picChg>
        <pc:picChg chg="add mod">
          <ac:chgData name="Siva Subramanian" userId="69d48d7eb9362804" providerId="LiveId" clId="{3529DB4D-23CA-FF48-92FF-B5961058E183}" dt="2024-10-12T00:10:48.570" v="2310" actId="1076"/>
          <ac:picMkLst>
            <pc:docMk/>
            <pc:sldMk cId="1681805291" sldId="323"/>
            <ac:picMk id="10" creationId="{8773A026-E81C-D2FE-A0F8-BA2AE88C2084}"/>
          </ac:picMkLst>
        </pc:picChg>
        <pc:picChg chg="add mod">
          <ac:chgData name="Siva Subramanian" userId="69d48d7eb9362804" providerId="LiveId" clId="{3529DB4D-23CA-FF48-92FF-B5961058E183}" dt="2024-10-12T00:11:03.531" v="2314" actId="1076"/>
          <ac:picMkLst>
            <pc:docMk/>
            <pc:sldMk cId="1681805291" sldId="323"/>
            <ac:picMk id="12" creationId="{7EA5413D-5A3C-FEA1-0681-A35530F2C520}"/>
          </ac:picMkLst>
        </pc:picChg>
        <pc:picChg chg="add mod">
          <ac:chgData name="Siva Subramanian" userId="69d48d7eb9362804" providerId="LiveId" clId="{3529DB4D-23CA-FF48-92FF-B5961058E183}" dt="2024-10-12T00:11:00.607" v="2313" actId="1076"/>
          <ac:picMkLst>
            <pc:docMk/>
            <pc:sldMk cId="1681805291" sldId="323"/>
            <ac:picMk id="13" creationId="{8AE68862-340D-89F3-F8C6-3E940F22205E}"/>
          </ac:picMkLst>
        </pc:picChg>
        <pc:picChg chg="add mod">
          <ac:chgData name="Siva Subramanian" userId="69d48d7eb9362804" providerId="LiveId" clId="{3529DB4D-23CA-FF48-92FF-B5961058E183}" dt="2024-10-12T00:17:37.785" v="2540" actId="1076"/>
          <ac:picMkLst>
            <pc:docMk/>
            <pc:sldMk cId="1681805291" sldId="323"/>
            <ac:picMk id="15" creationId="{D03B5F2D-39CD-A165-8279-7FE06AFDE2E4}"/>
          </ac:picMkLst>
        </pc:picChg>
      </pc:sldChg>
      <pc:sldChg chg="del">
        <pc:chgData name="Siva Subramanian" userId="69d48d7eb9362804" providerId="LiveId" clId="{3529DB4D-23CA-FF48-92FF-B5961058E183}" dt="2024-10-11T23:50:45.066" v="2268" actId="2696"/>
        <pc:sldMkLst>
          <pc:docMk/>
          <pc:sldMk cId="3249082685" sldId="324"/>
        </pc:sldMkLst>
      </pc:sldChg>
      <pc:sldChg chg="del">
        <pc:chgData name="Siva Subramanian" userId="69d48d7eb9362804" providerId="LiveId" clId="{3529DB4D-23CA-FF48-92FF-B5961058E183}" dt="2024-10-11T23:49:48.878" v="2219" actId="2696"/>
        <pc:sldMkLst>
          <pc:docMk/>
          <pc:sldMk cId="985998110" sldId="325"/>
        </pc:sldMkLst>
      </pc:sldChg>
      <pc:sldChg chg="modSp mod">
        <pc:chgData name="Siva Subramanian" userId="69d48d7eb9362804" providerId="LiveId" clId="{3529DB4D-23CA-FF48-92FF-B5961058E183}" dt="2024-10-11T23:20:35.245" v="1072" actId="20577"/>
        <pc:sldMkLst>
          <pc:docMk/>
          <pc:sldMk cId="3814814441" sldId="326"/>
        </pc:sldMkLst>
        <pc:spChg chg="mod">
          <ac:chgData name="Siva Subramanian" userId="69d48d7eb9362804" providerId="LiveId" clId="{3529DB4D-23CA-FF48-92FF-B5961058E183}" dt="2024-10-11T23:20:35.245" v="1072" actId="20577"/>
          <ac:spMkLst>
            <pc:docMk/>
            <pc:sldMk cId="3814814441" sldId="326"/>
            <ac:spMk id="3" creationId="{A92F133E-8404-8A64-DB92-AD3F868B2C6A}"/>
          </ac:spMkLst>
        </pc:spChg>
        <pc:spChg chg="mod">
          <ac:chgData name="Siva Subramanian" userId="69d48d7eb9362804" providerId="LiveId" clId="{3529DB4D-23CA-FF48-92FF-B5961058E183}" dt="2024-10-11T23:20:26.809" v="1058" actId="403"/>
          <ac:spMkLst>
            <pc:docMk/>
            <pc:sldMk cId="3814814441" sldId="326"/>
            <ac:spMk id="7" creationId="{6FE0DCFE-F3DA-377C-0A85-BE011470DC1A}"/>
          </ac:spMkLst>
        </pc:spChg>
      </pc:sldChg>
      <pc:sldChg chg="del">
        <pc:chgData name="Siva Subramanian" userId="69d48d7eb9362804" providerId="LiveId" clId="{3529DB4D-23CA-FF48-92FF-B5961058E183}" dt="2024-10-11T23:49:48.861" v="2217" actId="2696"/>
        <pc:sldMkLst>
          <pc:docMk/>
          <pc:sldMk cId="2487076440" sldId="327"/>
        </pc:sldMkLst>
      </pc:sldChg>
      <pc:sldChg chg="addSp delSp modSp mod">
        <pc:chgData name="Siva Subramanian" userId="69d48d7eb9362804" providerId="LiveId" clId="{3529DB4D-23CA-FF48-92FF-B5961058E183}" dt="2024-10-12T00:41:40.004" v="3509" actId="207"/>
        <pc:sldMkLst>
          <pc:docMk/>
          <pc:sldMk cId="1418824476" sldId="328"/>
        </pc:sldMkLst>
        <pc:spChg chg="del">
          <ac:chgData name="Siva Subramanian" userId="69d48d7eb9362804" providerId="LiveId" clId="{3529DB4D-23CA-FF48-92FF-B5961058E183}" dt="2024-10-12T00:29:47.641" v="3102" actId="478"/>
          <ac:spMkLst>
            <pc:docMk/>
            <pc:sldMk cId="1418824476" sldId="328"/>
            <ac:spMk id="2" creationId="{67FC3FAD-73DC-25E9-CD89-F026408E0B98}"/>
          </ac:spMkLst>
        </pc:spChg>
        <pc:spChg chg="mod">
          <ac:chgData name="Siva Subramanian" userId="69d48d7eb9362804" providerId="LiveId" clId="{3529DB4D-23CA-FF48-92FF-B5961058E183}" dt="2024-10-12T00:30:13.876" v="3119" actId="20577"/>
          <ac:spMkLst>
            <pc:docMk/>
            <pc:sldMk cId="1418824476" sldId="328"/>
            <ac:spMk id="3" creationId="{04449C8E-3A25-48F4-B13A-38759C7BCCAE}"/>
          </ac:spMkLst>
        </pc:spChg>
        <pc:spChg chg="add mod">
          <ac:chgData name="Siva Subramanian" userId="69d48d7eb9362804" providerId="LiveId" clId="{3529DB4D-23CA-FF48-92FF-B5961058E183}" dt="2024-10-12T00:40:48.334" v="3502" actId="1035"/>
          <ac:spMkLst>
            <pc:docMk/>
            <pc:sldMk cId="1418824476" sldId="328"/>
            <ac:spMk id="8" creationId="{5CDD39B7-F574-B48B-398C-2E53ECD4D1B3}"/>
          </ac:spMkLst>
        </pc:spChg>
        <pc:spChg chg="add del mod">
          <ac:chgData name="Siva Subramanian" userId="69d48d7eb9362804" providerId="LiveId" clId="{3529DB4D-23CA-FF48-92FF-B5961058E183}" dt="2024-10-12T00:36:55.537" v="3276" actId="478"/>
          <ac:spMkLst>
            <pc:docMk/>
            <pc:sldMk cId="1418824476" sldId="328"/>
            <ac:spMk id="10" creationId="{5243D6E1-8E83-C633-D970-44D7766D3EDC}"/>
          </ac:spMkLst>
        </pc:spChg>
        <pc:spChg chg="add del mod">
          <ac:chgData name="Siva Subramanian" userId="69d48d7eb9362804" providerId="LiveId" clId="{3529DB4D-23CA-FF48-92FF-B5961058E183}" dt="2024-10-12T00:36:08.352" v="3259" actId="478"/>
          <ac:spMkLst>
            <pc:docMk/>
            <pc:sldMk cId="1418824476" sldId="328"/>
            <ac:spMk id="11" creationId="{A75BDBAB-5E59-F41B-071C-D22C85B013AF}"/>
          </ac:spMkLst>
        </pc:spChg>
        <pc:spChg chg="add mod">
          <ac:chgData name="Siva Subramanian" userId="69d48d7eb9362804" providerId="LiveId" clId="{3529DB4D-23CA-FF48-92FF-B5961058E183}" dt="2024-10-12T00:40:03.461" v="3495" actId="1076"/>
          <ac:spMkLst>
            <pc:docMk/>
            <pc:sldMk cId="1418824476" sldId="328"/>
            <ac:spMk id="12" creationId="{32375457-1B47-1202-CCF6-CDB57CBACF74}"/>
          </ac:spMkLst>
        </pc:spChg>
        <pc:spChg chg="add mod">
          <ac:chgData name="Siva Subramanian" userId="69d48d7eb9362804" providerId="LiveId" clId="{3529DB4D-23CA-FF48-92FF-B5961058E183}" dt="2024-10-12T00:37:56.979" v="3284" actId="1076"/>
          <ac:spMkLst>
            <pc:docMk/>
            <pc:sldMk cId="1418824476" sldId="328"/>
            <ac:spMk id="25" creationId="{9DC85A6F-7B06-0DE4-1697-15EE8DAD6A7B}"/>
          </ac:spMkLst>
        </pc:spChg>
        <pc:spChg chg="add mod">
          <ac:chgData name="Siva Subramanian" userId="69d48d7eb9362804" providerId="LiveId" clId="{3529DB4D-23CA-FF48-92FF-B5961058E183}" dt="2024-10-12T00:39:09.852" v="3395" actId="12"/>
          <ac:spMkLst>
            <pc:docMk/>
            <pc:sldMk cId="1418824476" sldId="328"/>
            <ac:spMk id="26" creationId="{43CB845A-AD1E-BA7C-1270-3337FE2F1B2C}"/>
          </ac:spMkLst>
        </pc:spChg>
        <pc:spChg chg="add mod">
          <ac:chgData name="Siva Subramanian" userId="69d48d7eb9362804" providerId="LiveId" clId="{3529DB4D-23CA-FF48-92FF-B5961058E183}" dt="2024-10-12T00:41:40.004" v="3509" actId="207"/>
          <ac:spMkLst>
            <pc:docMk/>
            <pc:sldMk cId="1418824476" sldId="328"/>
            <ac:spMk id="29" creationId="{7D9B7193-55BA-7373-EBBC-1504BCC02D05}"/>
          </ac:spMkLst>
        </pc:spChg>
        <pc:picChg chg="add del mod">
          <ac:chgData name="Siva Subramanian" userId="69d48d7eb9362804" providerId="LiveId" clId="{3529DB4D-23CA-FF48-92FF-B5961058E183}" dt="2024-10-12T00:39:22.850" v="3398" actId="478"/>
          <ac:picMkLst>
            <pc:docMk/>
            <pc:sldMk cId="1418824476" sldId="328"/>
            <ac:picMk id="4" creationId="{01885E73-9640-AFE9-6952-D5DF8839A77F}"/>
          </ac:picMkLst>
        </pc:picChg>
        <pc:picChg chg="add mod">
          <ac:chgData name="Siva Subramanian" userId="69d48d7eb9362804" providerId="LiveId" clId="{3529DB4D-23CA-FF48-92FF-B5961058E183}" dt="2024-10-12T00:40:09.866" v="3496" actId="1076"/>
          <ac:picMkLst>
            <pc:docMk/>
            <pc:sldMk cId="1418824476" sldId="328"/>
            <ac:picMk id="5" creationId="{DAD03A9B-2DCF-EB98-C7C0-23869724681F}"/>
          </ac:picMkLst>
        </pc:picChg>
        <pc:picChg chg="add del mod">
          <ac:chgData name="Siva Subramanian" userId="69d48d7eb9362804" providerId="LiveId" clId="{3529DB4D-23CA-FF48-92FF-B5961058E183}" dt="2024-10-12T00:39:20.513" v="3397" actId="478"/>
          <ac:picMkLst>
            <pc:docMk/>
            <pc:sldMk cId="1418824476" sldId="328"/>
            <ac:picMk id="7" creationId="{FFF1EB01-126F-09AE-BD6C-0C89254A5158}"/>
          </ac:picMkLst>
        </pc:picChg>
        <pc:picChg chg="add del mod">
          <ac:chgData name="Siva Subramanian" userId="69d48d7eb9362804" providerId="LiveId" clId="{3529DB4D-23CA-FF48-92FF-B5961058E183}" dt="2024-10-12T00:35:46.192" v="3255" actId="478"/>
          <ac:picMkLst>
            <pc:docMk/>
            <pc:sldMk cId="1418824476" sldId="328"/>
            <ac:picMk id="9" creationId="{E0CF75BB-355B-C246-23D5-7A3DB381FBA4}"/>
          </ac:picMkLst>
        </pc:picChg>
        <pc:picChg chg="add mod">
          <ac:chgData name="Siva Subramanian" userId="69d48d7eb9362804" providerId="LiveId" clId="{3529DB4D-23CA-FF48-92FF-B5961058E183}" dt="2024-10-12T00:40:48.334" v="3502" actId="1035"/>
          <ac:picMkLst>
            <pc:docMk/>
            <pc:sldMk cId="1418824476" sldId="328"/>
            <ac:picMk id="14" creationId="{40D7B990-4108-1169-1A3F-1447C80160D4}"/>
          </ac:picMkLst>
        </pc:picChg>
        <pc:picChg chg="add mod">
          <ac:chgData name="Siva Subramanian" userId="69d48d7eb9362804" providerId="LiveId" clId="{3529DB4D-23CA-FF48-92FF-B5961058E183}" dt="2024-10-12T00:37:07.911" v="3279" actId="1076"/>
          <ac:picMkLst>
            <pc:docMk/>
            <pc:sldMk cId="1418824476" sldId="328"/>
            <ac:picMk id="16" creationId="{E6540BBF-0A43-9414-83E3-A0FE60819336}"/>
          </ac:picMkLst>
        </pc:picChg>
        <pc:picChg chg="add mod">
          <ac:chgData name="Siva Subramanian" userId="69d48d7eb9362804" providerId="LiveId" clId="{3529DB4D-23CA-FF48-92FF-B5961058E183}" dt="2024-10-12T00:37:12.270" v="3280" actId="1076"/>
          <ac:picMkLst>
            <pc:docMk/>
            <pc:sldMk cId="1418824476" sldId="328"/>
            <ac:picMk id="18" creationId="{FB7F2E41-5207-A739-3B2E-A19D733B11B1}"/>
          </ac:picMkLst>
        </pc:picChg>
        <pc:picChg chg="add mod">
          <ac:chgData name="Siva Subramanian" userId="69d48d7eb9362804" providerId="LiveId" clId="{3529DB4D-23CA-FF48-92FF-B5961058E183}" dt="2024-10-12T00:37:01.742" v="3277" actId="1076"/>
          <ac:picMkLst>
            <pc:docMk/>
            <pc:sldMk cId="1418824476" sldId="328"/>
            <ac:picMk id="20" creationId="{6CEA4264-CCAE-43F9-4BAB-B2293F021068}"/>
          </ac:picMkLst>
        </pc:picChg>
        <pc:picChg chg="add mod">
          <ac:chgData name="Siva Subramanian" userId="69d48d7eb9362804" providerId="LiveId" clId="{3529DB4D-23CA-FF48-92FF-B5961058E183}" dt="2024-10-12T00:37:20.895" v="3282" actId="1076"/>
          <ac:picMkLst>
            <pc:docMk/>
            <pc:sldMk cId="1418824476" sldId="328"/>
            <ac:picMk id="22" creationId="{50848E3E-77BA-0A09-6D9F-970C8B8045A3}"/>
          </ac:picMkLst>
        </pc:picChg>
        <pc:picChg chg="add mod">
          <ac:chgData name="Siva Subramanian" userId="69d48d7eb9362804" providerId="LiveId" clId="{3529DB4D-23CA-FF48-92FF-B5961058E183}" dt="2024-10-12T00:37:18.179" v="3281" actId="1076"/>
          <ac:picMkLst>
            <pc:docMk/>
            <pc:sldMk cId="1418824476" sldId="328"/>
            <ac:picMk id="24" creationId="{8184AB81-C433-51F7-9F7C-4D1ADE5EE9B4}"/>
          </ac:picMkLst>
        </pc:picChg>
        <pc:picChg chg="add mod">
          <ac:chgData name="Siva Subramanian" userId="69d48d7eb9362804" providerId="LiveId" clId="{3529DB4D-23CA-FF48-92FF-B5961058E183}" dt="2024-10-12T00:40:35.172" v="3498" actId="1076"/>
          <ac:picMkLst>
            <pc:docMk/>
            <pc:sldMk cId="1418824476" sldId="328"/>
            <ac:picMk id="28" creationId="{0DF44CA2-A8CA-EE16-F072-A10FCC2B05BE}"/>
          </ac:picMkLst>
        </pc:picChg>
      </pc:sldChg>
      <pc:sldChg chg="del">
        <pc:chgData name="Siva Subramanian" userId="69d48d7eb9362804" providerId="LiveId" clId="{3529DB4D-23CA-FF48-92FF-B5961058E183}" dt="2024-10-11T23:49:48.872" v="2218" actId="2696"/>
        <pc:sldMkLst>
          <pc:docMk/>
          <pc:sldMk cId="3750960298" sldId="329"/>
        </pc:sldMkLst>
      </pc:sldChg>
      <pc:sldChg chg="modSp mod">
        <pc:chgData name="Siva Subramanian" userId="69d48d7eb9362804" providerId="LiveId" clId="{3529DB4D-23CA-FF48-92FF-B5961058E183}" dt="2024-10-11T23:44:54.410" v="2207" actId="20577"/>
        <pc:sldMkLst>
          <pc:docMk/>
          <pc:sldMk cId="4147555294" sldId="330"/>
        </pc:sldMkLst>
        <pc:spChg chg="mod">
          <ac:chgData name="Siva Subramanian" userId="69d48d7eb9362804" providerId="LiveId" clId="{3529DB4D-23CA-FF48-92FF-B5961058E183}" dt="2024-10-11T23:44:54.410" v="2207" actId="20577"/>
          <ac:spMkLst>
            <pc:docMk/>
            <pc:sldMk cId="4147555294" sldId="330"/>
            <ac:spMk id="5" creationId="{A23E837A-D813-3FE2-783C-81E259F91384}"/>
          </ac:spMkLst>
        </pc:spChg>
      </pc:sldChg>
      <pc:sldChg chg="addSp delSp modSp mod">
        <pc:chgData name="Siva Subramanian" userId="69d48d7eb9362804" providerId="LiveId" clId="{3529DB4D-23CA-FF48-92FF-B5961058E183}" dt="2024-10-12T00:31:18.549" v="3142" actId="20577"/>
        <pc:sldMkLst>
          <pc:docMk/>
          <pc:sldMk cId="3195736376" sldId="334"/>
        </pc:sldMkLst>
        <pc:spChg chg="mod">
          <ac:chgData name="Siva Subramanian" userId="69d48d7eb9362804" providerId="LiveId" clId="{3529DB4D-23CA-FF48-92FF-B5961058E183}" dt="2024-10-11T22:50:45.398" v="460" actId="20577"/>
          <ac:spMkLst>
            <pc:docMk/>
            <pc:sldMk cId="3195736376" sldId="334"/>
            <ac:spMk id="3" creationId="{ABA90D4A-6FD5-3FAE-A85E-82A49CFBA5A4}"/>
          </ac:spMkLst>
        </pc:spChg>
        <pc:spChg chg="add del mod">
          <ac:chgData name="Siva Subramanian" userId="69d48d7eb9362804" providerId="LiveId" clId="{3529DB4D-23CA-FF48-92FF-B5961058E183}" dt="2024-10-11T23:04:31.978" v="727" actId="478"/>
          <ac:spMkLst>
            <pc:docMk/>
            <pc:sldMk cId="3195736376" sldId="334"/>
            <ac:spMk id="4" creationId="{9AF54CFE-9C9B-0A4B-9447-2FD5B12C9E15}"/>
          </ac:spMkLst>
        </pc:spChg>
        <pc:spChg chg="del">
          <ac:chgData name="Siva Subramanian" userId="69d48d7eb9362804" providerId="LiveId" clId="{3529DB4D-23CA-FF48-92FF-B5961058E183}" dt="2024-10-11T22:54:35.964" v="461" actId="478"/>
          <ac:spMkLst>
            <pc:docMk/>
            <pc:sldMk cId="3195736376" sldId="334"/>
            <ac:spMk id="7" creationId="{B47FA96F-9CC6-19A8-3B96-260229F3ADC0}"/>
          </ac:spMkLst>
        </pc:spChg>
        <pc:spChg chg="add mod">
          <ac:chgData name="Siva Subramanian" userId="69d48d7eb9362804" providerId="LiveId" clId="{3529DB4D-23CA-FF48-92FF-B5961058E183}" dt="2024-10-11T23:05:25.865" v="745" actId="1035"/>
          <ac:spMkLst>
            <pc:docMk/>
            <pc:sldMk cId="3195736376" sldId="334"/>
            <ac:spMk id="11" creationId="{484CE027-0B35-6491-8073-9B395EA3E180}"/>
          </ac:spMkLst>
        </pc:spChg>
        <pc:spChg chg="add mod">
          <ac:chgData name="Siva Subramanian" userId="69d48d7eb9362804" providerId="LiveId" clId="{3529DB4D-23CA-FF48-92FF-B5961058E183}" dt="2024-10-11T23:05:25.865" v="745" actId="1035"/>
          <ac:spMkLst>
            <pc:docMk/>
            <pc:sldMk cId="3195736376" sldId="334"/>
            <ac:spMk id="12" creationId="{47D20D6E-CE62-6418-CF4D-A08C74EC65BC}"/>
          </ac:spMkLst>
        </pc:spChg>
        <pc:spChg chg="add mod">
          <ac:chgData name="Siva Subramanian" userId="69d48d7eb9362804" providerId="LiveId" clId="{3529DB4D-23CA-FF48-92FF-B5961058E183}" dt="2024-10-11T23:05:25.865" v="745" actId="1035"/>
          <ac:spMkLst>
            <pc:docMk/>
            <pc:sldMk cId="3195736376" sldId="334"/>
            <ac:spMk id="13" creationId="{EAACFCA8-8485-E6C4-6D7C-ABCAE77E5303}"/>
          </ac:spMkLst>
        </pc:spChg>
        <pc:spChg chg="add mod">
          <ac:chgData name="Siva Subramanian" userId="69d48d7eb9362804" providerId="LiveId" clId="{3529DB4D-23CA-FF48-92FF-B5961058E183}" dt="2024-10-11T23:05:25.865" v="745" actId="1035"/>
          <ac:spMkLst>
            <pc:docMk/>
            <pc:sldMk cId="3195736376" sldId="334"/>
            <ac:spMk id="14" creationId="{5294C500-5447-4079-7CBD-91E90795359C}"/>
          </ac:spMkLst>
        </pc:spChg>
        <pc:spChg chg="add mod">
          <ac:chgData name="Siva Subramanian" userId="69d48d7eb9362804" providerId="LiveId" clId="{3529DB4D-23CA-FF48-92FF-B5961058E183}" dt="2024-10-11T23:05:10.428" v="737" actId="1076"/>
          <ac:spMkLst>
            <pc:docMk/>
            <pc:sldMk cId="3195736376" sldId="334"/>
            <ac:spMk id="15" creationId="{7121337D-3A1F-ABE3-290F-5F08917DD665}"/>
          </ac:spMkLst>
        </pc:spChg>
        <pc:spChg chg="add mod">
          <ac:chgData name="Siva Subramanian" userId="69d48d7eb9362804" providerId="LiveId" clId="{3529DB4D-23CA-FF48-92FF-B5961058E183}" dt="2024-10-11T23:05:25.865" v="745" actId="1035"/>
          <ac:spMkLst>
            <pc:docMk/>
            <pc:sldMk cId="3195736376" sldId="334"/>
            <ac:spMk id="16" creationId="{A71179E0-84D5-C5FD-A023-CCFBC60470C7}"/>
          </ac:spMkLst>
        </pc:spChg>
        <pc:spChg chg="add mod">
          <ac:chgData name="Siva Subramanian" userId="69d48d7eb9362804" providerId="LiveId" clId="{3529DB4D-23CA-FF48-92FF-B5961058E183}" dt="2024-10-11T23:04:52.253" v="734" actId="1076"/>
          <ac:spMkLst>
            <pc:docMk/>
            <pc:sldMk cId="3195736376" sldId="334"/>
            <ac:spMk id="17" creationId="{B8C20AB3-23C9-A21C-BC22-A29EB426A422}"/>
          </ac:spMkLst>
        </pc:spChg>
        <pc:spChg chg="add mod">
          <ac:chgData name="Siva Subramanian" userId="69d48d7eb9362804" providerId="LiveId" clId="{3529DB4D-23CA-FF48-92FF-B5961058E183}" dt="2024-10-12T00:31:18.549" v="3142" actId="20577"/>
          <ac:spMkLst>
            <pc:docMk/>
            <pc:sldMk cId="3195736376" sldId="334"/>
            <ac:spMk id="18" creationId="{E4391584-62BC-53E6-A73C-D3D4428FBB61}"/>
          </ac:spMkLst>
        </pc:spChg>
        <pc:spChg chg="add mod">
          <ac:chgData name="Siva Subramanian" userId="69d48d7eb9362804" providerId="LiveId" clId="{3529DB4D-23CA-FF48-92FF-B5961058E183}" dt="2024-10-11T23:05:05.100" v="736" actId="1076"/>
          <ac:spMkLst>
            <pc:docMk/>
            <pc:sldMk cId="3195736376" sldId="334"/>
            <ac:spMk id="19" creationId="{14137EEC-CED2-A9A7-5F10-F54721FA1FC0}"/>
          </ac:spMkLst>
        </pc:spChg>
        <pc:picChg chg="add mod">
          <ac:chgData name="Siva Subramanian" userId="69d48d7eb9362804" providerId="LiveId" clId="{3529DB4D-23CA-FF48-92FF-B5961058E183}" dt="2024-10-11T23:05:05.100" v="736" actId="1076"/>
          <ac:picMkLst>
            <pc:docMk/>
            <pc:sldMk cId="3195736376" sldId="334"/>
            <ac:picMk id="8" creationId="{90857430-F1C3-07D5-0400-E8B244FB367D}"/>
          </ac:picMkLst>
        </pc:picChg>
        <pc:picChg chg="add mod">
          <ac:chgData name="Siva Subramanian" userId="69d48d7eb9362804" providerId="LiveId" clId="{3529DB4D-23CA-FF48-92FF-B5961058E183}" dt="2024-10-11T23:05:25.865" v="745" actId="1035"/>
          <ac:picMkLst>
            <pc:docMk/>
            <pc:sldMk cId="3195736376" sldId="334"/>
            <ac:picMk id="10" creationId="{219387F4-85D8-33B1-E5E8-5C72D6211989}"/>
          </ac:picMkLst>
        </pc:picChg>
      </pc:sldChg>
      <pc:sldChg chg="modSp add mod ord">
        <pc:chgData name="Siva Subramanian" userId="69d48d7eb9362804" providerId="LiveId" clId="{3529DB4D-23CA-FF48-92FF-B5961058E183}" dt="2024-10-11T23:20:10.615" v="1051" actId="20578"/>
        <pc:sldMkLst>
          <pc:docMk/>
          <pc:sldMk cId="1617754268" sldId="336"/>
        </pc:sldMkLst>
        <pc:spChg chg="mod">
          <ac:chgData name="Siva Subramanian" userId="69d48d7eb9362804" providerId="LiveId" clId="{3529DB4D-23CA-FF48-92FF-B5961058E183}" dt="2024-10-11T23:20:03.325" v="1050" actId="20577"/>
          <ac:spMkLst>
            <pc:docMk/>
            <pc:sldMk cId="1617754268" sldId="336"/>
            <ac:spMk id="7" creationId="{C459737A-DA64-A96A-840C-5319A2862E92}"/>
          </ac:spMkLst>
        </pc:spChg>
      </pc:sldChg>
      <pc:sldChg chg="modSp add mod ord">
        <pc:chgData name="Siva Subramanian" userId="69d48d7eb9362804" providerId="LiveId" clId="{3529DB4D-23CA-FF48-92FF-B5961058E183}" dt="2024-10-11T23:42:09.950" v="2150" actId="20577"/>
        <pc:sldMkLst>
          <pc:docMk/>
          <pc:sldMk cId="3557419572" sldId="337"/>
        </pc:sldMkLst>
        <pc:spChg chg="mod">
          <ac:chgData name="Siva Subramanian" userId="69d48d7eb9362804" providerId="LiveId" clId="{3529DB4D-23CA-FF48-92FF-B5961058E183}" dt="2024-10-11T23:42:09.950" v="2150" actId="20577"/>
          <ac:spMkLst>
            <pc:docMk/>
            <pc:sldMk cId="3557419572" sldId="337"/>
            <ac:spMk id="5" creationId="{BAC83FE1-5E4B-7B97-442A-AE16E3C0030B}"/>
          </ac:spMkLst>
        </pc:spChg>
      </pc:sldChg>
      <pc:sldChg chg="modSp add mod">
        <pc:chgData name="Siva Subramanian" userId="69d48d7eb9362804" providerId="LiveId" clId="{3529DB4D-23CA-FF48-92FF-B5961058E183}" dt="2024-10-12T00:25:05.139" v="3101" actId="20577"/>
        <pc:sldMkLst>
          <pc:docMk/>
          <pc:sldMk cId="494334530" sldId="338"/>
        </pc:sldMkLst>
        <pc:spChg chg="mod">
          <ac:chgData name="Siva Subramanian" userId="69d48d7eb9362804" providerId="LiveId" clId="{3529DB4D-23CA-FF48-92FF-B5961058E183}" dt="2024-10-12T00:25:05.139" v="3101" actId="20577"/>
          <ac:spMkLst>
            <pc:docMk/>
            <pc:sldMk cId="494334530" sldId="338"/>
            <ac:spMk id="5" creationId="{7C316ACD-EF7A-6A93-4A86-808D70CDB37C}"/>
          </ac:spMkLst>
        </pc:spChg>
      </pc:sldChg>
      <pc:sldChg chg="add del">
        <pc:chgData name="Siva Subramanian" userId="69d48d7eb9362804" providerId="LiveId" clId="{3529DB4D-23CA-FF48-92FF-B5961058E183}" dt="2024-10-12T00:00:50.212" v="2274"/>
        <pc:sldMkLst>
          <pc:docMk/>
          <pc:sldMk cId="212154998" sldId="339"/>
        </pc:sldMkLst>
      </pc:sldChg>
      <pc:sldChg chg="add del">
        <pc:chgData name="Siva Subramanian" userId="69d48d7eb9362804" providerId="LiveId" clId="{3529DB4D-23CA-FF48-92FF-B5961058E183}" dt="2024-10-11T23:59:28.850" v="2270"/>
        <pc:sldMkLst>
          <pc:docMk/>
          <pc:sldMk cId="295255288" sldId="339"/>
        </pc:sldMkLst>
      </pc:sldChg>
      <pc:sldChg chg="addSp delSp modSp add mod">
        <pc:chgData name="Siva Subramanian" userId="69d48d7eb9362804" providerId="LiveId" clId="{3529DB4D-23CA-FF48-92FF-B5961058E183}" dt="2024-10-12T00:42:33.846" v="3514" actId="20577"/>
        <pc:sldMkLst>
          <pc:docMk/>
          <pc:sldMk cId="1443106988" sldId="339"/>
        </pc:sldMkLst>
        <pc:spChg chg="mod">
          <ac:chgData name="Siva Subramanian" userId="69d48d7eb9362804" providerId="LiveId" clId="{3529DB4D-23CA-FF48-92FF-B5961058E183}" dt="2024-10-12T00:14:35.415" v="2535" actId="20577"/>
          <ac:spMkLst>
            <pc:docMk/>
            <pc:sldMk cId="1443106988" sldId="339"/>
            <ac:spMk id="3" creationId="{63B1DE06-FAB4-9AD0-9FE3-CAB91A01A812}"/>
          </ac:spMkLst>
        </pc:spChg>
        <pc:spChg chg="add mod">
          <ac:chgData name="Siva Subramanian" userId="69d48d7eb9362804" providerId="LiveId" clId="{3529DB4D-23CA-FF48-92FF-B5961058E183}" dt="2024-10-12T00:19:17.257" v="2640" actId="20577"/>
          <ac:spMkLst>
            <pc:docMk/>
            <pc:sldMk cId="1443106988" sldId="339"/>
            <ac:spMk id="9" creationId="{02B11A72-E5C8-47E1-B58C-FD3B93941C30}"/>
          </ac:spMkLst>
        </pc:spChg>
        <pc:spChg chg="add mod">
          <ac:chgData name="Siva Subramanian" userId="69d48d7eb9362804" providerId="LiveId" clId="{3529DB4D-23CA-FF48-92FF-B5961058E183}" dt="2024-10-12T00:20:48.785" v="2721" actId="20577"/>
          <ac:spMkLst>
            <pc:docMk/>
            <pc:sldMk cId="1443106988" sldId="339"/>
            <ac:spMk id="12" creationId="{9BFDE433-3E9B-2A02-0D09-2C68BC31B2C9}"/>
          </ac:spMkLst>
        </pc:spChg>
        <pc:spChg chg="add mod">
          <ac:chgData name="Siva Subramanian" userId="69d48d7eb9362804" providerId="LiveId" clId="{3529DB4D-23CA-FF48-92FF-B5961058E183}" dt="2024-10-12T00:23:26.922" v="3064" actId="12"/>
          <ac:spMkLst>
            <pc:docMk/>
            <pc:sldMk cId="1443106988" sldId="339"/>
            <ac:spMk id="13" creationId="{B800FC36-8F35-164E-3A70-2D59E2693FB2}"/>
          </ac:spMkLst>
        </pc:spChg>
        <pc:spChg chg="add mod">
          <ac:chgData name="Siva Subramanian" userId="69d48d7eb9362804" providerId="LiveId" clId="{3529DB4D-23CA-FF48-92FF-B5961058E183}" dt="2024-10-12T00:42:33.846" v="3514" actId="20577"/>
          <ac:spMkLst>
            <pc:docMk/>
            <pc:sldMk cId="1443106988" sldId="339"/>
            <ac:spMk id="14" creationId="{39F57FB8-0FE9-D873-A2DE-C1BDDF9C3BB6}"/>
          </ac:spMkLst>
        </pc:spChg>
        <pc:spChg chg="add mod">
          <ac:chgData name="Siva Subramanian" userId="69d48d7eb9362804" providerId="LiveId" clId="{3529DB4D-23CA-FF48-92FF-B5961058E183}" dt="2024-10-12T00:42:18.885" v="3512" actId="14100"/>
          <ac:spMkLst>
            <pc:docMk/>
            <pc:sldMk cId="1443106988" sldId="339"/>
            <ac:spMk id="15" creationId="{98B257EF-4BBA-72CC-4BCE-0D120C61B858}"/>
          </ac:spMkLst>
        </pc:spChg>
        <pc:picChg chg="add del mod">
          <ac:chgData name="Siva Subramanian" userId="69d48d7eb9362804" providerId="LiveId" clId="{3529DB4D-23CA-FF48-92FF-B5961058E183}" dt="2024-10-12T00:17:19.632" v="2537" actId="21"/>
          <ac:picMkLst>
            <pc:docMk/>
            <pc:sldMk cId="1443106988" sldId="339"/>
            <ac:picMk id="4" creationId="{45633F23-13DD-3021-E034-DF77F31517F9}"/>
          </ac:picMkLst>
        </pc:picChg>
        <pc:picChg chg="add mod">
          <ac:chgData name="Siva Subramanian" userId="69d48d7eb9362804" providerId="LiveId" clId="{3529DB4D-23CA-FF48-92FF-B5961058E183}" dt="2024-10-12T00:21:07.802" v="2723" actId="1076"/>
          <ac:picMkLst>
            <pc:docMk/>
            <pc:sldMk cId="1443106988" sldId="339"/>
            <ac:picMk id="5" creationId="{F73C6D35-1B05-44F6-3898-17B39501CA9A}"/>
          </ac:picMkLst>
        </pc:picChg>
        <pc:picChg chg="add mod">
          <ac:chgData name="Siva Subramanian" userId="69d48d7eb9362804" providerId="LiveId" clId="{3529DB4D-23CA-FF48-92FF-B5961058E183}" dt="2024-10-12T00:18:36.812" v="2546" actId="1076"/>
          <ac:picMkLst>
            <pc:docMk/>
            <pc:sldMk cId="1443106988" sldId="339"/>
            <ac:picMk id="7" creationId="{4C311BA9-A157-C9C9-B821-16CFA230FBB3}"/>
          </ac:picMkLst>
        </pc:picChg>
        <pc:picChg chg="add mod">
          <ac:chgData name="Siva Subramanian" userId="69d48d7eb9362804" providerId="LiveId" clId="{3529DB4D-23CA-FF48-92FF-B5961058E183}" dt="2024-10-12T00:20:58.977" v="2722" actId="1076"/>
          <ac:picMkLst>
            <pc:docMk/>
            <pc:sldMk cId="1443106988" sldId="339"/>
            <ac:picMk id="8" creationId="{58C6C83D-730B-0C8E-1ACD-0E466A878839}"/>
          </ac:picMkLst>
        </pc:picChg>
        <pc:picChg chg="add mod">
          <ac:chgData name="Siva Subramanian" userId="69d48d7eb9362804" providerId="LiveId" clId="{3529DB4D-23CA-FF48-92FF-B5961058E183}" dt="2024-10-12T00:42:23.916" v="3513" actId="14100"/>
          <ac:picMkLst>
            <pc:docMk/>
            <pc:sldMk cId="1443106988" sldId="339"/>
            <ac:picMk id="11" creationId="{41702FFF-2438-8BAD-E76B-1F5056FAF49C}"/>
          </ac:picMkLst>
        </pc:picChg>
      </pc:sldChg>
      <pc:sldChg chg="add del">
        <pc:chgData name="Siva Subramanian" userId="69d48d7eb9362804" providerId="LiveId" clId="{3529DB4D-23CA-FF48-92FF-B5961058E183}" dt="2024-10-12T00:00:31.503" v="2272"/>
        <pc:sldMkLst>
          <pc:docMk/>
          <pc:sldMk cId="2012382651" sldId="339"/>
        </pc:sldMkLst>
      </pc:sldChg>
    </pc:docChg>
  </pc:docChgLst>
  <pc:docChgLst>
    <pc:chgData name="Siva Subramanian" userId="69d48d7eb9362804" providerId="LiveId" clId="{ABDE3A13-E766-754A-9D04-13EA95525329}"/>
    <pc:docChg chg="undo custSel addSld delSld modSld">
      <pc:chgData name="Siva Subramanian" userId="69d48d7eb9362804" providerId="LiveId" clId="{ABDE3A13-E766-754A-9D04-13EA95525329}" dt="2024-10-11T22:34:21.016" v="2635" actId="1076"/>
      <pc:docMkLst>
        <pc:docMk/>
      </pc:docMkLst>
      <pc:sldChg chg="modSp">
        <pc:chgData name="Siva Subramanian" userId="69d48d7eb9362804" providerId="LiveId" clId="{ABDE3A13-E766-754A-9D04-13EA95525329}" dt="2024-10-11T14:09:10.671" v="5" actId="20577"/>
        <pc:sldMkLst>
          <pc:docMk/>
          <pc:sldMk cId="0" sldId="257"/>
        </pc:sldMkLst>
        <pc:spChg chg="mod">
          <ac:chgData name="Siva Subramanian" userId="69d48d7eb9362804" providerId="LiveId" clId="{ABDE3A13-E766-754A-9D04-13EA95525329}" dt="2024-10-11T14:09:10.671" v="5" actId="20577"/>
          <ac:spMkLst>
            <pc:docMk/>
            <pc:sldMk cId="0" sldId="257"/>
            <ac:spMk id="2" creationId="{E196B0A3-E605-4920-BAEA-26C34C3321B8}"/>
          </ac:spMkLst>
        </pc:spChg>
      </pc:sldChg>
      <pc:sldChg chg="modSp add del">
        <pc:chgData name="Siva Subramanian" userId="69d48d7eb9362804" providerId="LiveId" clId="{ABDE3A13-E766-754A-9D04-13EA95525329}" dt="2024-10-11T22:28:01.657" v="2340" actId="2696"/>
        <pc:sldMkLst>
          <pc:docMk/>
          <pc:sldMk cId="459182200" sldId="280"/>
        </pc:sldMkLst>
        <pc:spChg chg="mod">
          <ac:chgData name="Siva Subramanian" userId="69d48d7eb9362804" providerId="LiveId" clId="{ABDE3A13-E766-754A-9D04-13EA95525329}" dt="2024-10-11T21:46:30.297" v="431" actId="20577"/>
          <ac:spMkLst>
            <pc:docMk/>
            <pc:sldMk cId="459182200" sldId="280"/>
            <ac:spMk id="2" creationId="{A84B9E0D-D230-4CA8-E1D1-B1B79207A73A}"/>
          </ac:spMkLst>
        </pc:spChg>
        <pc:spChg chg="mod">
          <ac:chgData name="Siva Subramanian" userId="69d48d7eb9362804" providerId="LiveId" clId="{ABDE3A13-E766-754A-9D04-13EA95525329}" dt="2024-10-11T14:10:57.091" v="40" actId="20577"/>
          <ac:spMkLst>
            <pc:docMk/>
            <pc:sldMk cId="459182200" sldId="280"/>
            <ac:spMk id="3" creationId="{04449C8E-3A25-48F4-B13A-38759C7BCCAE}"/>
          </ac:spMkLst>
        </pc:spChg>
        <pc:graphicFrameChg chg="mod modGraphic">
          <ac:chgData name="Siva Subramanian" userId="69d48d7eb9362804" providerId="LiveId" clId="{ABDE3A13-E766-754A-9D04-13EA95525329}" dt="2024-10-11T22:27:28.154" v="2337" actId="20577"/>
          <ac:graphicFrameMkLst>
            <pc:docMk/>
            <pc:sldMk cId="459182200" sldId="280"/>
            <ac:graphicFrameMk id="4" creationId="{0EFA98CF-60F9-4BA3-00BF-B65112CC0D14}"/>
          </ac:graphicFrameMkLst>
        </pc:graphicFrameChg>
      </pc:sldChg>
      <pc:sldChg chg="modSp">
        <pc:chgData name="Siva Subramanian" userId="69d48d7eb9362804" providerId="LiveId" clId="{ABDE3A13-E766-754A-9D04-13EA95525329}" dt="2024-10-11T22:12:11.774" v="1675" actId="255"/>
        <pc:sldMkLst>
          <pc:docMk/>
          <pc:sldMk cId="1213857523" sldId="287"/>
        </pc:sldMkLst>
        <pc:spChg chg="mod">
          <ac:chgData name="Siva Subramanian" userId="69d48d7eb9362804" providerId="LiveId" clId="{ABDE3A13-E766-754A-9D04-13EA95525329}" dt="2024-10-11T22:11:13.130" v="1593" actId="20577"/>
          <ac:spMkLst>
            <pc:docMk/>
            <pc:sldMk cId="1213857523" sldId="287"/>
            <ac:spMk id="3" creationId="{04449C8E-3A25-48F4-B13A-38759C7BCCAE}"/>
          </ac:spMkLst>
        </pc:spChg>
        <pc:spChg chg="mod">
          <ac:chgData name="Siva Subramanian" userId="69d48d7eb9362804" providerId="LiveId" clId="{ABDE3A13-E766-754A-9D04-13EA95525329}" dt="2024-10-11T22:12:11.774" v="1675" actId="255"/>
          <ac:spMkLst>
            <pc:docMk/>
            <pc:sldMk cId="1213857523" sldId="287"/>
            <ac:spMk id="7" creationId="{2AA51D63-3930-C46E-B3B6-A381F6AB3F14}"/>
          </ac:spMkLst>
        </pc:spChg>
      </pc:sldChg>
      <pc:sldChg chg="addSp modSp">
        <pc:chgData name="Siva Subramanian" userId="69d48d7eb9362804" providerId="LiveId" clId="{ABDE3A13-E766-754A-9D04-13EA95525329}" dt="2024-10-11T22:34:21.016" v="2635" actId="1076"/>
        <pc:sldMkLst>
          <pc:docMk/>
          <pc:sldMk cId="3026425344" sldId="308"/>
        </pc:sldMkLst>
        <pc:spChg chg="mod">
          <ac:chgData name="Siva Subramanian" userId="69d48d7eb9362804" providerId="LiveId" clId="{ABDE3A13-E766-754A-9D04-13EA95525329}" dt="2024-10-11T22:29:31.244" v="2501" actId="20577"/>
          <ac:spMkLst>
            <pc:docMk/>
            <pc:sldMk cId="3026425344" sldId="308"/>
            <ac:spMk id="3" creationId="{A92F133E-8404-8A64-DB92-AD3F868B2C6A}"/>
          </ac:spMkLst>
        </pc:spChg>
        <pc:spChg chg="mod">
          <ac:chgData name="Siva Subramanian" userId="69d48d7eb9362804" providerId="LiveId" clId="{ABDE3A13-E766-754A-9D04-13EA95525329}" dt="2024-10-11T22:30:05.546" v="2600" actId="20577"/>
          <ac:spMkLst>
            <pc:docMk/>
            <pc:sldMk cId="3026425344" sldId="308"/>
            <ac:spMk id="7" creationId="{6FE0DCFE-F3DA-377C-0A85-BE011470DC1A}"/>
          </ac:spMkLst>
        </pc:spChg>
        <pc:graphicFrameChg chg="add mod modGraphic">
          <ac:chgData name="Siva Subramanian" userId="69d48d7eb9362804" providerId="LiveId" clId="{ABDE3A13-E766-754A-9D04-13EA95525329}" dt="2024-10-11T22:34:21.016" v="2635" actId="1076"/>
          <ac:graphicFrameMkLst>
            <pc:docMk/>
            <pc:sldMk cId="3026425344" sldId="308"/>
            <ac:graphicFrameMk id="2" creationId="{8F934F7C-F780-BF19-492D-20DF35A339E2}"/>
          </ac:graphicFrameMkLst>
        </pc:graphicFrameChg>
      </pc:sldChg>
      <pc:sldChg chg="modSp">
        <pc:chgData name="Siva Subramanian" userId="69d48d7eb9362804" providerId="LiveId" clId="{ABDE3A13-E766-754A-9D04-13EA95525329}" dt="2024-10-11T22:29:18.171" v="2464" actId="20577"/>
        <pc:sldMkLst>
          <pc:docMk/>
          <pc:sldMk cId="3400400698" sldId="311"/>
        </pc:sldMkLst>
        <pc:spChg chg="mod">
          <ac:chgData name="Siva Subramanian" userId="69d48d7eb9362804" providerId="LiveId" clId="{ABDE3A13-E766-754A-9D04-13EA95525329}" dt="2024-10-11T22:29:18.171" v="2464" actId="20577"/>
          <ac:spMkLst>
            <pc:docMk/>
            <pc:sldMk cId="3400400698" sldId="311"/>
            <ac:spMk id="5" creationId="{A23E837A-D813-3FE2-783C-81E259F91384}"/>
          </ac:spMkLst>
        </pc:spChg>
      </pc:sldChg>
      <pc:sldChg chg="modSp">
        <pc:chgData name="Siva Subramanian" userId="69d48d7eb9362804" providerId="LiveId" clId="{ABDE3A13-E766-754A-9D04-13EA95525329}" dt="2024-10-11T21:46:58.362" v="441" actId="20577"/>
        <pc:sldMkLst>
          <pc:docMk/>
          <pc:sldMk cId="2737973742" sldId="312"/>
        </pc:sldMkLst>
        <pc:spChg chg="mod">
          <ac:chgData name="Siva Subramanian" userId="69d48d7eb9362804" providerId="LiveId" clId="{ABDE3A13-E766-754A-9D04-13EA95525329}" dt="2024-10-11T21:46:58.362" v="441" actId="20577"/>
          <ac:spMkLst>
            <pc:docMk/>
            <pc:sldMk cId="2737973742" sldId="312"/>
            <ac:spMk id="5" creationId="{8BFB98C9-1CC6-4AAA-FA72-E213CF5CE392}"/>
          </ac:spMkLst>
        </pc:spChg>
      </pc:sldChg>
      <pc:sldChg chg="modSp">
        <pc:chgData name="Siva Subramanian" userId="69d48d7eb9362804" providerId="LiveId" clId="{ABDE3A13-E766-754A-9D04-13EA95525329}" dt="2024-10-11T22:26:31.260" v="2288" actId="20577"/>
        <pc:sldMkLst>
          <pc:docMk/>
          <pc:sldMk cId="2765054233" sldId="319"/>
        </pc:sldMkLst>
        <pc:spChg chg="mod">
          <ac:chgData name="Siva Subramanian" userId="69d48d7eb9362804" providerId="LiveId" clId="{ABDE3A13-E766-754A-9D04-13EA95525329}" dt="2024-10-11T22:12:54.282" v="1713" actId="20577"/>
          <ac:spMkLst>
            <pc:docMk/>
            <pc:sldMk cId="2765054233" sldId="319"/>
            <ac:spMk id="3" creationId="{8483BFAD-41D2-CD22-5387-4D34EFA1A176}"/>
          </ac:spMkLst>
        </pc:spChg>
        <pc:spChg chg="mod">
          <ac:chgData name="Siva Subramanian" userId="69d48d7eb9362804" providerId="LiveId" clId="{ABDE3A13-E766-754A-9D04-13EA95525329}" dt="2024-10-11T22:26:31.260" v="2288" actId="20577"/>
          <ac:spMkLst>
            <pc:docMk/>
            <pc:sldMk cId="2765054233" sldId="319"/>
            <ac:spMk id="7" creationId="{8E3E3260-447C-4664-97B8-44D82AB10FF2}"/>
          </ac:spMkLst>
        </pc:spChg>
      </pc:sldChg>
      <pc:sldChg chg="addSp delSp modSp">
        <pc:chgData name="Siva Subramanian" userId="69d48d7eb9362804" providerId="LiveId" clId="{ABDE3A13-E766-754A-9D04-13EA95525329}" dt="2024-10-11T22:13:40.947" v="1716" actId="20577"/>
        <pc:sldMkLst>
          <pc:docMk/>
          <pc:sldMk cId="2775415199" sldId="320"/>
        </pc:sldMkLst>
        <pc:spChg chg="mod">
          <ac:chgData name="Siva Subramanian" userId="69d48d7eb9362804" providerId="LiveId" clId="{ABDE3A13-E766-754A-9D04-13EA95525329}" dt="2024-10-11T22:00:36.115" v="1225" actId="20577"/>
          <ac:spMkLst>
            <pc:docMk/>
            <pc:sldMk cId="2775415199" sldId="320"/>
            <ac:spMk id="3" creationId="{CAF49990-9AD4-422C-A7EB-086E9BF45355}"/>
          </ac:spMkLst>
        </pc:spChg>
        <pc:spChg chg="add del">
          <ac:chgData name="Siva Subramanian" userId="69d48d7eb9362804" providerId="LiveId" clId="{ABDE3A13-E766-754A-9D04-13EA95525329}" dt="2024-10-11T15:57:22.696" v="248" actId="22"/>
          <ac:spMkLst>
            <pc:docMk/>
            <pc:sldMk cId="2775415199" sldId="320"/>
            <ac:spMk id="4" creationId="{EB581A99-8B5C-9783-6032-15FBC8DF31ED}"/>
          </ac:spMkLst>
        </pc:spChg>
        <pc:spChg chg="del">
          <ac:chgData name="Siva Subramanian" userId="69d48d7eb9362804" providerId="LiveId" clId="{ABDE3A13-E766-754A-9D04-13EA95525329}" dt="2024-10-11T15:57:12.345" v="246" actId="478"/>
          <ac:spMkLst>
            <pc:docMk/>
            <pc:sldMk cId="2775415199" sldId="320"/>
            <ac:spMk id="7" creationId="{389C66B5-16F6-5C3C-05B3-8062885FC485}"/>
          </ac:spMkLst>
        </pc:spChg>
        <pc:spChg chg="add del">
          <ac:chgData name="Siva Subramanian" userId="69d48d7eb9362804" providerId="LiveId" clId="{ABDE3A13-E766-754A-9D04-13EA95525329}" dt="2024-10-11T15:57:42.767" v="250" actId="22"/>
          <ac:spMkLst>
            <pc:docMk/>
            <pc:sldMk cId="2775415199" sldId="320"/>
            <ac:spMk id="8" creationId="{895EF9D6-F136-A2E5-83DD-CD81094B5B36}"/>
          </ac:spMkLst>
        </pc:spChg>
        <pc:spChg chg="add mod">
          <ac:chgData name="Siva Subramanian" userId="69d48d7eb9362804" providerId="LiveId" clId="{ABDE3A13-E766-754A-9D04-13EA95525329}" dt="2024-10-11T22:13:40.947" v="1716" actId="20577"/>
          <ac:spMkLst>
            <pc:docMk/>
            <pc:sldMk cId="2775415199" sldId="320"/>
            <ac:spMk id="13" creationId="{BA99CEA3-5CA1-9F82-DC4B-560B9B755C00}"/>
          </ac:spMkLst>
        </pc:spChg>
        <pc:picChg chg="add del mod modCrop">
          <ac:chgData name="Siva Subramanian" userId="69d48d7eb9362804" providerId="LiveId" clId="{ABDE3A13-E766-754A-9D04-13EA95525329}" dt="2024-10-11T22:03:36.506" v="1226" actId="478"/>
          <ac:picMkLst>
            <pc:docMk/>
            <pc:sldMk cId="2775415199" sldId="320"/>
            <ac:picMk id="11" creationId="{798D7FBD-A56A-5655-C9F6-2B26F990F2AB}"/>
          </ac:picMkLst>
        </pc:picChg>
      </pc:sldChg>
      <pc:sldChg chg="addSp delSp modSp">
        <pc:chgData name="Siva Subramanian" userId="69d48d7eb9362804" providerId="LiveId" clId="{ABDE3A13-E766-754A-9D04-13EA95525329}" dt="2024-10-11T22:25:58.458" v="2255" actId="20577"/>
        <pc:sldMkLst>
          <pc:docMk/>
          <pc:sldMk cId="1891915908" sldId="321"/>
        </pc:sldMkLst>
        <pc:spChg chg="mod">
          <ac:chgData name="Siva Subramanian" userId="69d48d7eb9362804" providerId="LiveId" clId="{ABDE3A13-E766-754A-9D04-13EA95525329}" dt="2024-10-11T22:22:03.254" v="2142" actId="20577"/>
          <ac:spMkLst>
            <pc:docMk/>
            <pc:sldMk cId="1891915908" sldId="321"/>
            <ac:spMk id="3" creationId="{97AEF123-42BE-A1F0-1C2E-D5F33D7E7864}"/>
          </ac:spMkLst>
        </pc:spChg>
        <pc:spChg chg="del">
          <ac:chgData name="Siva Subramanian" userId="69d48d7eb9362804" providerId="LiveId" clId="{ABDE3A13-E766-754A-9D04-13EA95525329}" dt="2024-10-11T22:22:20.862" v="2143" actId="478"/>
          <ac:spMkLst>
            <pc:docMk/>
            <pc:sldMk cId="1891915908" sldId="321"/>
            <ac:spMk id="7" creationId="{A52518DE-A115-B3A3-DB73-7914FEEDC7C1}"/>
          </ac:spMkLst>
        </pc:spChg>
        <pc:graphicFrameChg chg="add mod modGraphic">
          <ac:chgData name="Siva Subramanian" userId="69d48d7eb9362804" providerId="LiveId" clId="{ABDE3A13-E766-754A-9D04-13EA95525329}" dt="2024-10-11T22:25:58.458" v="2255" actId="20577"/>
          <ac:graphicFrameMkLst>
            <pc:docMk/>
            <pc:sldMk cId="1891915908" sldId="321"/>
            <ac:graphicFrameMk id="2" creationId="{7909B192-E21B-5BD6-B006-04AF43B5AB7C}"/>
          </ac:graphicFrameMkLst>
        </pc:graphicFrameChg>
      </pc:sldChg>
      <pc:sldChg chg="modSp">
        <pc:chgData name="Siva Subramanian" userId="69d48d7eb9362804" providerId="LiveId" clId="{ABDE3A13-E766-754A-9D04-13EA95525329}" dt="2024-10-11T14:10:11.308" v="15" actId="22"/>
        <pc:sldMkLst>
          <pc:docMk/>
          <pc:sldMk cId="4063159018" sldId="332"/>
        </pc:sldMkLst>
        <pc:spChg chg="mod">
          <ac:chgData name="Siva Subramanian" userId="69d48d7eb9362804" providerId="LiveId" clId="{ABDE3A13-E766-754A-9D04-13EA95525329}" dt="2024-10-11T14:09:49.588" v="8" actId="20577"/>
          <ac:spMkLst>
            <pc:docMk/>
            <pc:sldMk cId="4063159018" sldId="332"/>
            <ac:spMk id="3" creationId="{04449C8E-3A25-48F4-B13A-38759C7BCCAE}"/>
          </ac:spMkLst>
        </pc:spChg>
        <pc:graphicFrameChg chg="modGraphic">
          <ac:chgData name="Siva Subramanian" userId="69d48d7eb9362804" providerId="LiveId" clId="{ABDE3A13-E766-754A-9D04-13EA95525329}" dt="2024-10-11T14:10:11.308" v="15" actId="22"/>
          <ac:graphicFrameMkLst>
            <pc:docMk/>
            <pc:sldMk cId="4063159018" sldId="332"/>
            <ac:graphicFrameMk id="7" creationId="{53BD3E3E-EA05-A86B-E53E-EA153084081F}"/>
          </ac:graphicFrameMkLst>
        </pc:graphicFrameChg>
      </pc:sldChg>
      <pc:sldChg chg="modSp">
        <pc:chgData name="Siva Subramanian" userId="69d48d7eb9362804" providerId="LiveId" clId="{ABDE3A13-E766-754A-9D04-13EA95525329}" dt="2024-10-11T14:10:38.907" v="37" actId="255"/>
        <pc:sldMkLst>
          <pc:docMk/>
          <pc:sldMk cId="1230732043" sldId="333"/>
        </pc:sldMkLst>
        <pc:spChg chg="mod">
          <ac:chgData name="Siva Subramanian" userId="69d48d7eb9362804" providerId="LiveId" clId="{ABDE3A13-E766-754A-9D04-13EA95525329}" dt="2024-10-11T14:10:38.907" v="37" actId="255"/>
          <ac:spMkLst>
            <pc:docMk/>
            <pc:sldMk cId="1230732043" sldId="333"/>
            <ac:spMk id="2" creationId="{4FE6C92B-EA80-490A-B464-5DDF8080D162}"/>
          </ac:spMkLst>
        </pc:spChg>
      </pc:sldChg>
      <pc:sldChg chg="addSp delSp modSp add">
        <pc:chgData name="Siva Subramanian" userId="69d48d7eb9362804" providerId="LiveId" clId="{ABDE3A13-E766-754A-9D04-13EA95525329}" dt="2024-10-11T22:28:56.845" v="2433" actId="20577"/>
        <pc:sldMkLst>
          <pc:docMk/>
          <pc:sldMk cId="451681628" sldId="335"/>
        </pc:sldMkLst>
        <pc:spChg chg="del mod">
          <ac:chgData name="Siva Subramanian" userId="69d48d7eb9362804" providerId="LiveId" clId="{ABDE3A13-E766-754A-9D04-13EA95525329}" dt="2024-10-11T22:28:18.218" v="2343" actId="478"/>
          <ac:spMkLst>
            <pc:docMk/>
            <pc:sldMk cId="451681628" sldId="335"/>
            <ac:spMk id="2" creationId="{4FE6C92B-EA80-490A-B464-5DDF8080D162}"/>
          </ac:spMkLst>
        </pc:spChg>
        <pc:spChg chg="mod">
          <ac:chgData name="Siva Subramanian" userId="69d48d7eb9362804" providerId="LiveId" clId="{ABDE3A13-E766-754A-9D04-13EA95525329}" dt="2024-10-11T22:28:35.115" v="2366" actId="20577"/>
          <ac:spMkLst>
            <pc:docMk/>
            <pc:sldMk cId="451681628" sldId="335"/>
            <ac:spMk id="3" creationId="{04449C8E-3A25-48F4-B13A-38759C7BCCAE}"/>
          </ac:spMkLst>
        </pc:spChg>
        <pc:spChg chg="add mod">
          <ac:chgData name="Siva Subramanian" userId="69d48d7eb9362804" providerId="LiveId" clId="{ABDE3A13-E766-754A-9D04-13EA95525329}" dt="2024-10-11T22:28:56.845" v="2433" actId="20577"/>
          <ac:spMkLst>
            <pc:docMk/>
            <pc:sldMk cId="451681628" sldId="335"/>
            <ac:spMk id="5" creationId="{6EF65762-5FD6-208A-46B4-0DCFC24A1A1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372F7-E122-FB47-92D7-976E7E47E129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76E63F14-6010-D848-ABCB-D2F22A201FBE}">
      <dgm:prSet phldrT="[Text]" phldr="0"/>
      <dgm:spPr/>
      <dgm:t>
        <a:bodyPr/>
        <a:lstStyle/>
        <a:p>
          <a:r>
            <a:rPr lang="en-IN"/>
            <a:t>Customer preferences demand and supply</a:t>
          </a:r>
          <a:endParaRPr lang="en-GB"/>
        </a:p>
      </dgm:t>
    </dgm:pt>
    <dgm:pt modelId="{54B5A291-C0FE-4744-BC45-C42D195D3242}" type="parTrans" cxnId="{A558B30A-6559-2F45-8399-44E7A7975815}">
      <dgm:prSet/>
      <dgm:spPr/>
      <dgm:t>
        <a:bodyPr/>
        <a:lstStyle/>
        <a:p>
          <a:endParaRPr lang="en-GB"/>
        </a:p>
      </dgm:t>
    </dgm:pt>
    <dgm:pt modelId="{DAF57657-EBC0-2241-B13D-ADE32894FF0E}" type="sibTrans" cxnId="{A558B30A-6559-2F45-8399-44E7A7975815}">
      <dgm:prSet/>
      <dgm:spPr/>
      <dgm:t>
        <a:bodyPr/>
        <a:lstStyle/>
        <a:p>
          <a:endParaRPr lang="en-GB"/>
        </a:p>
      </dgm:t>
    </dgm:pt>
    <dgm:pt modelId="{87A2B735-0C94-F14C-91B3-40786C17434A}">
      <dgm:prSet phldrT="[Text]" phldr="0"/>
      <dgm:spPr/>
      <dgm:t>
        <a:bodyPr/>
        <a:lstStyle/>
        <a:p>
          <a:r>
            <a:rPr lang="en-IN"/>
            <a:t>Innovation on Price performance and function</a:t>
          </a:r>
          <a:endParaRPr lang="en-GB"/>
        </a:p>
      </dgm:t>
    </dgm:pt>
    <dgm:pt modelId="{DEF27AF2-245D-2745-982D-F48F7DB1B9E2}" type="parTrans" cxnId="{FAEA675E-F731-3740-8B86-0EEF14859131}">
      <dgm:prSet/>
      <dgm:spPr/>
      <dgm:t>
        <a:bodyPr/>
        <a:lstStyle/>
        <a:p>
          <a:endParaRPr lang="en-GB"/>
        </a:p>
      </dgm:t>
    </dgm:pt>
    <dgm:pt modelId="{3E87BBF1-9748-2747-A234-4A243993A527}" type="sibTrans" cxnId="{FAEA675E-F731-3740-8B86-0EEF14859131}">
      <dgm:prSet/>
      <dgm:spPr/>
      <dgm:t>
        <a:bodyPr/>
        <a:lstStyle/>
        <a:p>
          <a:endParaRPr lang="en-GB"/>
        </a:p>
      </dgm:t>
    </dgm:pt>
    <dgm:pt modelId="{0AE8FA46-A069-A247-B7BA-E0DF56E44FCA}">
      <dgm:prSet phldrT="[Text]" phldr="0"/>
      <dgm:spPr/>
      <dgm:t>
        <a:bodyPr/>
        <a:lstStyle/>
        <a:p>
          <a:r>
            <a:rPr lang="en-IN"/>
            <a:t>Disruption in the market</a:t>
          </a:r>
          <a:endParaRPr lang="en-GB"/>
        </a:p>
      </dgm:t>
    </dgm:pt>
    <dgm:pt modelId="{AF93B319-CA72-AE45-851E-829B1098516A}" type="parTrans" cxnId="{F5BE5B1D-C899-A149-9C04-F726F9F89144}">
      <dgm:prSet/>
      <dgm:spPr/>
      <dgm:t>
        <a:bodyPr/>
        <a:lstStyle/>
        <a:p>
          <a:endParaRPr lang="en-GB"/>
        </a:p>
      </dgm:t>
    </dgm:pt>
    <dgm:pt modelId="{DD309F69-3CD3-FF4F-BD71-738FD9594185}" type="sibTrans" cxnId="{F5BE5B1D-C899-A149-9C04-F726F9F89144}">
      <dgm:prSet/>
      <dgm:spPr/>
      <dgm:t>
        <a:bodyPr/>
        <a:lstStyle/>
        <a:p>
          <a:endParaRPr lang="en-GB"/>
        </a:p>
      </dgm:t>
    </dgm:pt>
    <dgm:pt modelId="{64E3D645-2409-0244-A0C3-080D2DA5D13D}" type="pres">
      <dgm:prSet presAssocID="{A3F372F7-E122-FB47-92D7-976E7E47E129}" presName="CompostProcess" presStyleCnt="0">
        <dgm:presLayoutVars>
          <dgm:dir/>
          <dgm:resizeHandles val="exact"/>
        </dgm:presLayoutVars>
      </dgm:prSet>
      <dgm:spPr/>
    </dgm:pt>
    <dgm:pt modelId="{A00C43E4-8402-2545-B70F-24381320197B}" type="pres">
      <dgm:prSet presAssocID="{A3F372F7-E122-FB47-92D7-976E7E47E129}" presName="arrow" presStyleLbl="bgShp" presStyleIdx="0" presStyleCnt="1"/>
      <dgm:spPr/>
    </dgm:pt>
    <dgm:pt modelId="{267B67F3-9C8B-924A-BA95-6DCBB438C644}" type="pres">
      <dgm:prSet presAssocID="{A3F372F7-E122-FB47-92D7-976E7E47E129}" presName="linearProcess" presStyleCnt="0"/>
      <dgm:spPr/>
    </dgm:pt>
    <dgm:pt modelId="{42D59A42-0A6D-1F4F-93D5-E98509C82D43}" type="pres">
      <dgm:prSet presAssocID="{76E63F14-6010-D848-ABCB-D2F22A201FBE}" presName="textNode" presStyleLbl="node1" presStyleIdx="0" presStyleCnt="3">
        <dgm:presLayoutVars>
          <dgm:bulletEnabled val="1"/>
        </dgm:presLayoutVars>
      </dgm:prSet>
      <dgm:spPr/>
    </dgm:pt>
    <dgm:pt modelId="{044DF96E-D685-1745-B756-D4659AD767CA}" type="pres">
      <dgm:prSet presAssocID="{DAF57657-EBC0-2241-B13D-ADE32894FF0E}" presName="sibTrans" presStyleCnt="0"/>
      <dgm:spPr/>
    </dgm:pt>
    <dgm:pt modelId="{B66DC253-5953-F147-898B-FE15BCE25538}" type="pres">
      <dgm:prSet presAssocID="{87A2B735-0C94-F14C-91B3-40786C17434A}" presName="textNode" presStyleLbl="node1" presStyleIdx="1" presStyleCnt="3">
        <dgm:presLayoutVars>
          <dgm:bulletEnabled val="1"/>
        </dgm:presLayoutVars>
      </dgm:prSet>
      <dgm:spPr/>
    </dgm:pt>
    <dgm:pt modelId="{43B29614-457E-D149-AC00-CBE4B8605F40}" type="pres">
      <dgm:prSet presAssocID="{3E87BBF1-9748-2747-A234-4A243993A527}" presName="sibTrans" presStyleCnt="0"/>
      <dgm:spPr/>
    </dgm:pt>
    <dgm:pt modelId="{3BE27607-92EF-9440-9E3C-A2E6D0C1A34D}" type="pres">
      <dgm:prSet presAssocID="{0AE8FA46-A069-A247-B7BA-E0DF56E44FC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558B30A-6559-2F45-8399-44E7A7975815}" srcId="{A3F372F7-E122-FB47-92D7-976E7E47E129}" destId="{76E63F14-6010-D848-ABCB-D2F22A201FBE}" srcOrd="0" destOrd="0" parTransId="{54B5A291-C0FE-4744-BC45-C42D195D3242}" sibTransId="{DAF57657-EBC0-2241-B13D-ADE32894FF0E}"/>
    <dgm:cxn modelId="{F5BE5B1D-C899-A149-9C04-F726F9F89144}" srcId="{A3F372F7-E122-FB47-92D7-976E7E47E129}" destId="{0AE8FA46-A069-A247-B7BA-E0DF56E44FCA}" srcOrd="2" destOrd="0" parTransId="{AF93B319-CA72-AE45-851E-829B1098516A}" sibTransId="{DD309F69-3CD3-FF4F-BD71-738FD9594185}"/>
    <dgm:cxn modelId="{FAEA675E-F731-3740-8B86-0EEF14859131}" srcId="{A3F372F7-E122-FB47-92D7-976E7E47E129}" destId="{87A2B735-0C94-F14C-91B3-40786C17434A}" srcOrd="1" destOrd="0" parTransId="{DEF27AF2-245D-2745-982D-F48F7DB1B9E2}" sibTransId="{3E87BBF1-9748-2747-A234-4A243993A527}"/>
    <dgm:cxn modelId="{771FC2D8-783A-2649-9C86-F35027EDDA68}" type="presOf" srcId="{87A2B735-0C94-F14C-91B3-40786C17434A}" destId="{B66DC253-5953-F147-898B-FE15BCE25538}" srcOrd="0" destOrd="0" presId="urn:microsoft.com/office/officeart/2005/8/layout/hProcess9"/>
    <dgm:cxn modelId="{8E9B7BEE-D1A1-DF4C-B5F9-573E57B4D5CD}" type="presOf" srcId="{0AE8FA46-A069-A247-B7BA-E0DF56E44FCA}" destId="{3BE27607-92EF-9440-9E3C-A2E6D0C1A34D}" srcOrd="0" destOrd="0" presId="urn:microsoft.com/office/officeart/2005/8/layout/hProcess9"/>
    <dgm:cxn modelId="{685A31F7-7C0C-BB47-A836-109D8498E54B}" type="presOf" srcId="{A3F372F7-E122-FB47-92D7-976E7E47E129}" destId="{64E3D645-2409-0244-A0C3-080D2DA5D13D}" srcOrd="0" destOrd="0" presId="urn:microsoft.com/office/officeart/2005/8/layout/hProcess9"/>
    <dgm:cxn modelId="{DB3426F8-5451-EF46-89C2-539D1E08294E}" type="presOf" srcId="{76E63F14-6010-D848-ABCB-D2F22A201FBE}" destId="{42D59A42-0A6D-1F4F-93D5-E98509C82D43}" srcOrd="0" destOrd="0" presId="urn:microsoft.com/office/officeart/2005/8/layout/hProcess9"/>
    <dgm:cxn modelId="{C78472F6-BF16-344C-AF97-C51B3909F552}" type="presParOf" srcId="{64E3D645-2409-0244-A0C3-080D2DA5D13D}" destId="{A00C43E4-8402-2545-B70F-24381320197B}" srcOrd="0" destOrd="0" presId="urn:microsoft.com/office/officeart/2005/8/layout/hProcess9"/>
    <dgm:cxn modelId="{E13B99E4-336A-8E42-A0F8-58BD5050D56D}" type="presParOf" srcId="{64E3D645-2409-0244-A0C3-080D2DA5D13D}" destId="{267B67F3-9C8B-924A-BA95-6DCBB438C644}" srcOrd="1" destOrd="0" presId="urn:microsoft.com/office/officeart/2005/8/layout/hProcess9"/>
    <dgm:cxn modelId="{0A62D342-647D-884D-B6FE-174EAAB2A906}" type="presParOf" srcId="{267B67F3-9C8B-924A-BA95-6DCBB438C644}" destId="{42D59A42-0A6D-1F4F-93D5-E98509C82D43}" srcOrd="0" destOrd="0" presId="urn:microsoft.com/office/officeart/2005/8/layout/hProcess9"/>
    <dgm:cxn modelId="{27C2BAD4-4BA1-8443-B6B8-5C91F31D2C4D}" type="presParOf" srcId="{267B67F3-9C8B-924A-BA95-6DCBB438C644}" destId="{044DF96E-D685-1745-B756-D4659AD767CA}" srcOrd="1" destOrd="0" presId="urn:microsoft.com/office/officeart/2005/8/layout/hProcess9"/>
    <dgm:cxn modelId="{54EE2088-9CA0-DE42-ABE2-B368A94E3E86}" type="presParOf" srcId="{267B67F3-9C8B-924A-BA95-6DCBB438C644}" destId="{B66DC253-5953-F147-898B-FE15BCE25538}" srcOrd="2" destOrd="0" presId="urn:microsoft.com/office/officeart/2005/8/layout/hProcess9"/>
    <dgm:cxn modelId="{AE64DADC-469F-D04F-BE72-305A5343BE5F}" type="presParOf" srcId="{267B67F3-9C8B-924A-BA95-6DCBB438C644}" destId="{43B29614-457E-D149-AC00-CBE4B8605F40}" srcOrd="3" destOrd="0" presId="urn:microsoft.com/office/officeart/2005/8/layout/hProcess9"/>
    <dgm:cxn modelId="{03F0CB56-33A4-4345-97BF-7ADBF6FE92EF}" type="presParOf" srcId="{267B67F3-9C8B-924A-BA95-6DCBB438C644}" destId="{3BE27607-92EF-9440-9E3C-A2E6D0C1A34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C43E4-8402-2545-B70F-24381320197B}">
      <dsp:nvSpPr>
        <dsp:cNvPr id="0" name=""/>
        <dsp:cNvSpPr/>
      </dsp:nvSpPr>
      <dsp:spPr>
        <a:xfrm>
          <a:off x="640080" y="0"/>
          <a:ext cx="7254240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59A42-0A6D-1F4F-93D5-E98509C82D43}">
      <dsp:nvSpPr>
        <dsp:cNvPr id="0" name=""/>
        <dsp:cNvSpPr/>
      </dsp:nvSpPr>
      <dsp:spPr>
        <a:xfrm>
          <a:off x="289202" y="1219199"/>
          <a:ext cx="2560319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Customer preferences demand and supply</a:t>
          </a:r>
          <a:endParaRPr lang="en-GB" sz="2300" kern="1200"/>
        </a:p>
      </dsp:txBody>
      <dsp:txXfrm>
        <a:off x="368557" y="1298554"/>
        <a:ext cx="2401609" cy="1466890"/>
      </dsp:txXfrm>
    </dsp:sp>
    <dsp:sp modelId="{B66DC253-5953-F147-898B-FE15BCE25538}">
      <dsp:nvSpPr>
        <dsp:cNvPr id="0" name=""/>
        <dsp:cNvSpPr/>
      </dsp:nvSpPr>
      <dsp:spPr>
        <a:xfrm>
          <a:off x="2987040" y="1219199"/>
          <a:ext cx="2560319" cy="162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Innovation on Price performance and function</a:t>
          </a:r>
          <a:endParaRPr lang="en-GB" sz="2300" kern="1200"/>
        </a:p>
      </dsp:txBody>
      <dsp:txXfrm>
        <a:off x="3066395" y="1298554"/>
        <a:ext cx="2401609" cy="1466890"/>
      </dsp:txXfrm>
    </dsp:sp>
    <dsp:sp modelId="{3BE27607-92EF-9440-9E3C-A2E6D0C1A34D}">
      <dsp:nvSpPr>
        <dsp:cNvPr id="0" name=""/>
        <dsp:cNvSpPr/>
      </dsp:nvSpPr>
      <dsp:spPr>
        <a:xfrm>
          <a:off x="5684877" y="1219199"/>
          <a:ext cx="2560319" cy="162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Disruption in the market</a:t>
          </a:r>
          <a:endParaRPr lang="en-GB" sz="2300" kern="1200"/>
        </a:p>
      </dsp:txBody>
      <dsp:txXfrm>
        <a:off x="5764232" y="1298554"/>
        <a:ext cx="2401609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586FA-2AA3-4155-A2E1-110115AE3101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F0D21-FD01-4891-A82E-363D89C2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F0D21-FD01-4891-A82E-363D89C2AF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29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F0D21-FD01-4891-A82E-363D89C2AF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F0D21-FD01-4891-A82E-363D89C2AF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67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942A6-A029-2268-70CC-F20D5B53C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549B3D-BD09-9810-BFE7-DC1C7D377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5D7CC4-66D0-56F8-0E9D-103A8554F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90DEA-C174-7E8A-B6C5-455E1AAAD2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F0D21-FD01-4891-A82E-363D89C2AF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90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F0D21-FD01-4891-A82E-363D89C2AF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18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F0D21-FD01-4891-A82E-363D89C2AF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49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45D4D-2016-0FA2-A6C3-47ACD7E5F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1467E8-5963-6EA8-E44D-7A6F5254A7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5E9455-E3A2-6AFC-3A19-1205328F5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0AF1C-39C7-852A-E391-85E7B57541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F0D21-FD01-4891-A82E-363D89C2AF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5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ABC93-BAA1-93A0-DEB0-4394F2911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FCB877-8CB3-FF5E-8EF9-B18D04DE38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B1D4B-27BB-015E-9E20-4447DC2F6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F470B-BB1B-A819-0E82-CB26D7312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F0D21-FD01-4891-A82E-363D89C2AF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7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85241-EB6D-4A51-6DC8-FDB530B75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0DFE7-4F07-2F6A-D992-1D1AB38052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2A514-2CAD-F3DF-6C1E-EF7F29963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FF2D4-AF5A-122E-91AF-B04CACEA5C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F0D21-FD01-4891-A82E-363D89C2AF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3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7B591-DA4E-A1B5-33AB-4D46B3043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835416-BA4E-D8A8-F93D-F21D55D8F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D9AE2A-105A-A27C-7C44-0105DAC05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3CA8E-5CC3-8EB5-9F34-7DAAA500F4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F0D21-FD01-4891-A82E-363D89C2AF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83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18092-4B4D-6C7D-426E-B38ACA0C8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3DE276-01A2-3863-E882-8BA52D469E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DB7E4E-9597-A1E4-0136-54C0CECAE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ABA46-629A-CF05-2F6E-ED976149BA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F0D21-FD01-4891-A82E-363D89C2AF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32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E56C7-8104-2DB3-35A8-C10265D11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9CF85-F89A-4F55-2C70-77672D0E7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9A0F99-9631-B5BA-AA61-956BB4D72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DA8A3-ADA9-160C-E191-620CB66DE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F0D21-FD01-4891-A82E-363D89C2AF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51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E1EB0-E352-B15E-D4D2-5BDFABD25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34E3B8-D9E8-8583-B9A1-29BE2B81C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8270E7-C757-A50E-C63A-3BC77E4B9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5B52F-D9E7-8BCC-52CF-62BD7A3CE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F0D21-FD01-4891-A82E-363D89C2AF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6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18092-4B4D-6C7D-426E-B38ACA0C8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3DE276-01A2-3863-E882-8BA52D469E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DB7E4E-9597-A1E4-0136-54C0CECAE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ABA46-629A-CF05-2F6E-ED976149BA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F0D21-FD01-4891-A82E-363D89C2AF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60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F0D21-FD01-4891-A82E-363D89C2AF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32A859-63D5-47F5-9970-C440CC875FEA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C3A23-6B72-470B-BD52-89C2C93377D5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BD2CF8-6C46-4734-BCBF-5FE48629812A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ADFDAF-E750-48F5-87F8-316CF8030496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86170C9F-8869-40E3-8404-45BB9643B1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55C82-3029-4F9B-AD52-0CA2554AEB25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A4A4D-20FB-41CA-9531-0FF4DB75417F}"/>
              </a:ext>
            </a:extLst>
          </p:cNvPr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28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D04F9112-C67E-4D84-9EB1-F9197AACD5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4EBF75-29B0-4601-891C-5CFA33D7FAA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6EACEC-B901-4C59-A7C6-B897C50133D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C27881-780A-490D-8999-3A2D1C6C72F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E23026D4-E805-4BC7-A6AB-DCC9ED512BD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D7F8E8-9843-4229-9F52-3561C17CF7A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AF56CD-1851-45EC-B360-B89EF19DC15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EE8E02-717F-4644-AF36-298F6488433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53362707-2A0D-408A-8404-91EB85206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243156-6498-438E-BA01-03583E995AA6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00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259D480-05B7-4DED-A8F3-7A9E5112FE12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298221-DD52-44A5-ACF6-02DA9D952094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8193B6-F5C3-477A-B5C1-D4160D67D415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A0D5BC-9DC5-4EA0-9AC6-21CA570742A5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83256381-82B3-4E61-B69B-03309413FF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F985E-E8EC-4919-B50F-6E4F6F7DA774}"/>
              </a:ext>
            </a:extLst>
          </p:cNvPr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24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1563-89B4-435C-84BD-EF44ACA1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3A08-011A-482C-A11A-749FF62F9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FF9E2-973E-430E-A49A-6DEC426B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F207-F01B-4EAA-A46E-1A254C10E679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B5EC-0171-4650-BC6A-BD64582F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4E38-096D-46EA-AC7A-261DA6AB3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1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98F156-5046-4701-84BB-DA0819C0E117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82506-E97D-4D80-8381-336BC4078BFB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57D18-12FC-45C3-8C64-CEF02C565DC3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05F975-FB3F-4875-A101-7B9909350A23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D97694B5-3669-4B95-AC6D-39601561EF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131ED5-9BD2-431F-8DF0-D0DC00739B7B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D68C-F25A-40B6-B16A-D42F395F65F9}"/>
              </a:ext>
            </a:extLst>
          </p:cNvPr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174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7705508C-5D02-44E7-B3B6-183F2E123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877B04-5264-478E-9FD9-71CE4D2D9880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03A5CB77-0960-4320-9580-B9743B845A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E801EE-2F73-439D-9178-8D1610E13803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9C074B-9123-4B05-8F11-5BE7B04DE852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9AAB-3942-4B0D-9D18-EAC35A25432D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95CA4-A8AB-49AC-9012-70BAD0B775AE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D1DE9-739E-4C84-BC34-ABED57FB6901}"/>
              </a:ext>
            </a:extLst>
          </p:cNvPr>
          <p:cNvSpPr txBox="1"/>
          <p:nvPr userDrawn="1"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5326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78E27F-F1F9-4574-ABFD-6FD8C325B41B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2027781A-B6EE-4D1C-9838-6CE83518DF7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9F0E74-8E16-49B5-A76C-10F171ED4E0D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AB9F4D-974C-47A2-8F17-2FCF31AC2EB7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8C01D4-73A9-4292-A3CD-F60D00AD8FF2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4BBBD702-3832-453C-A59A-D470707B54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3C2570B6-E2EA-42B2-8120-43272B62978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6E95B2-E2D8-48DC-980B-618D32CA53F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52F893-AAD3-4D1D-ADA5-D8DB73D465E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B1F990-6D11-46C4-BF73-D79DE9F046C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F15E1C01-996E-4BAF-B1B8-EFCB6211307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7BD42F-D352-46ED-9252-1CEEEC2CEC7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E9B1E4-1B32-4506-81C6-E1A83D7F8EC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E78355-35A2-4188-B110-058DEB1B43E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9EFA480-291B-288B-081A-F34E060961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57163" y="6456362"/>
            <a:ext cx="2133600" cy="365125"/>
          </a:xfrm>
        </p:spPr>
        <p:txBody>
          <a:bodyPr/>
          <a:lstStyle>
            <a:lvl1pPr algn="l">
              <a:defRPr sz="1400">
                <a:solidFill>
                  <a:srgbClr val="C00000"/>
                </a:solidFill>
              </a:defRPr>
            </a:lvl1pPr>
          </a:lstStyle>
          <a:p>
            <a:fld id="{7C58C161-F5B0-4C03-B20A-A8D6E29AEA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6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1D5B1777-3C13-4849-A597-67EC91BF9A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4206BE1B-AD71-40C1-ABD7-8C8AB00863D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297FE1-9382-41A8-B0FF-683F39E14EF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416B98-13F0-404D-B5A2-A69FA3C7000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AB9EEE-AEAE-431D-B50D-30DCE074254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B1DCCFF4-519D-4642-BF8C-EF1B23007DE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22C304-D940-4346-9BC9-E3FB8800DC0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D042E7-9A56-4668-8E1C-B01F503BE0E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D235E7-8BA6-4C5F-B5F5-81E3302F1AF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D737C7-ACDC-4F07-9636-67001251A7EF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6D4EE-E77A-D5DA-EB49-74D7B593D3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E1ADA07-2661-A718-E438-447D3920CE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5325592-DE98-A3D0-AE45-F64C454B72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05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435CBEC3-3CB9-4718-B824-9BAAECF58F9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F8ED45-8282-4BF0-8092-0EBA4E7C23B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508915-E0B1-45B6-A328-1BE6160C580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73D0BC-C181-4085-ADF5-A0B78510D83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86507D2C-4A7C-495A-A787-3E46876378E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3644A7-569D-4639-A2C4-2FA01FA21C7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A7E953-06C6-49B7-931B-0787F02EB20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839638-5860-4CC3-8A69-2EE030F40EA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AE61D979-4DA9-41B0-A7A9-7233307ACE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4F533C-9787-464E-8520-C2FD23212886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9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4E2A4B12-1309-4241-B399-1B38D540D14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F839D6-2E0A-48F8-B470-F8A3DAA463D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02241F-C279-453E-B82A-5D1C81CFA0C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32C9E6-CDA1-41D7-AF5E-7B671FE3904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59EB8716-B80E-40B2-A2A3-AEE72E3617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C11E34-A643-40D2-BA27-D6E76D68507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4E34DC-FA2F-433A-AC37-00ACB511F14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661A62-9091-4B7F-B9BC-D8E1881095D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A6243B5E-6AE7-478C-894D-2A59ECE864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CD7C6D-0804-4A99-8C1E-39B55C52208D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7BF12-7544-3C98-728C-85F4E521CE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05E7E5B-350B-B51F-EE8E-46E5D6764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6871B70-E3CB-1722-C661-8FF9B08B21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24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BFAAEAB5-1E6D-48C6-919F-A63BF1C648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0246C8-05BF-4278-9632-CB901818C62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0BC937-1B91-457B-ABCB-2C5D5730D1C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CCEF62-55DA-4440-8AAA-17272A7DBFC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F91CDF5D-6E29-4EDB-B7E3-A70CF45FDF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7F4B0D-EEA1-4C40-974B-FE885EB0138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8610B9-1084-44CC-95BA-DC9535447F2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84D838-05B5-4304-A14D-AFE56366C5C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66DCFECE-E67E-4E98-B78B-1376025110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4E07F0-C6A2-474C-A54B-A6929E7A5DE4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70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815258DD-E2DA-449D-8729-E2C328282B1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66C654-9E26-47B1-9962-80BED35A562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807637-FF9A-47D4-85A7-35A79F6E7D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F770F7-DAD9-4845-BE96-BBEC37DEDFE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E87FEF9-94E5-474E-9374-4BAC36ADAF0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D81E90-C840-42AA-9989-7A9D13225C7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635383-583B-4225-95B9-77B187B1CFB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548C0D-99D9-4F0B-8F78-04AA18CB95C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ABB89A61-CD83-4917-90B1-1A034FCB7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79440F-0282-4D99-ABC0-2912BD81908A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456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DAED3-DA09-4E32-BE04-DC632AAD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27D53AA-6483-4BA2-AE29-F1BCB52EA9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7B646-4703-4B81-BA37-3D90D082D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2F8E8-8885-463C-A7EE-9C75C4890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6A1BF-DE31-4F3F-824C-82D6DE6DA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C58C161-F5B0-4C03-B20A-A8D6E29AEA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11.sv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11.sv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18" Type="http://schemas.openxmlformats.org/officeDocument/2006/relationships/image" Target="../media/image35.sv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3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11" Type="http://schemas.openxmlformats.org/officeDocument/2006/relationships/image" Target="../media/image28.png"/><Relationship Id="rId5" Type="http://schemas.openxmlformats.org/officeDocument/2006/relationships/image" Target="../media/image8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19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23D3AF-B63B-41C2-896B-C0D5B766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BITS Pilani presentation</a:t>
            </a:r>
          </a:p>
        </p:txBody>
      </p:sp>
      <p:sp>
        <p:nvSpPr>
          <p:cNvPr id="13315" name="Content Placeholder 5">
            <a:extLst>
              <a:ext uri="{FF2B5EF4-FFF2-40B4-BE49-F238E27FC236}">
                <a16:creationId xmlns:a16="http://schemas.microsoft.com/office/drawing/2014/main" id="{7BC229F3-7E97-497C-ABE5-2FFF711105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Sivasubramanian Natarajan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WILP Division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E4E9A-64DE-F86E-D1A6-365B35256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F123-42BE-A1F0-1C2E-D5F33D7E7864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Innovation process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C9738-78D4-4EC4-DDCB-4053524BC1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10</a:t>
            </a:fld>
            <a:endParaRPr lang="en-US" alt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909B192-E21B-5BD6-B006-04AF43B5AB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9270383"/>
              </p:ext>
            </p:extLst>
          </p:nvPr>
        </p:nvGraphicFramePr>
        <p:xfrm>
          <a:off x="304800" y="1397000"/>
          <a:ext cx="8534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191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3E837A-D813-3FE2-783C-81E259F913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/>
              <a:t>Introduction to asset servicing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4A5A8-19F7-6E95-FCDE-FF83CA61D2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56363"/>
            <a:ext cx="2133600" cy="365125"/>
          </a:xfrm>
        </p:spPr>
        <p:txBody>
          <a:bodyPr/>
          <a:lstStyle/>
          <a:p>
            <a:fld id="{7C58C161-F5B0-4C03-B20A-A8D6E29AEA4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40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93E7E-0A0E-91FC-5769-722623215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133E-8404-8A64-DB92-AD3F868B2C6A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Asset servicing and related functions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63349-2DD3-8C82-EE05-786767307D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0DCFE-F3DA-377C-0A85-BE011470DC1A}"/>
              </a:ext>
            </a:extLst>
          </p:cNvPr>
          <p:cNvSpPr txBox="1"/>
          <p:nvPr/>
        </p:nvSpPr>
        <p:spPr>
          <a:xfrm>
            <a:off x="168049" y="1371600"/>
            <a:ext cx="8682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400">
                <a:ea typeface="Calibri" panose="020F0502020204030204" pitchFamily="34" charset="0"/>
              </a:rPr>
              <a:t>The differences between asset management, asset servicing, wealth management and private banking.</a:t>
            </a:r>
            <a:endParaRPr lang="en-US" sz="2400">
              <a:ea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934F7C-F780-BF19-492D-20DF35A33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038404"/>
              </p:ext>
            </p:extLst>
          </p:nvPr>
        </p:nvGraphicFramePr>
        <p:xfrm>
          <a:off x="157163" y="2438400"/>
          <a:ext cx="8682037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38">
                  <a:extLst>
                    <a:ext uri="{9D8B030D-6E8A-4147-A177-3AD203B41FA5}">
                      <a16:colId xmlns:a16="http://schemas.microsoft.com/office/drawing/2014/main" val="3657158333"/>
                    </a:ext>
                  </a:extLst>
                </a:gridCol>
                <a:gridCol w="3495289">
                  <a:extLst>
                    <a:ext uri="{9D8B030D-6E8A-4147-A177-3AD203B41FA5}">
                      <a16:colId xmlns:a16="http://schemas.microsoft.com/office/drawing/2014/main" val="1268508559"/>
                    </a:ext>
                  </a:extLst>
                </a:gridCol>
                <a:gridCol w="4532710">
                  <a:extLst>
                    <a:ext uri="{9D8B030D-6E8A-4147-A177-3AD203B41FA5}">
                      <a16:colId xmlns:a16="http://schemas.microsoft.com/office/drawing/2014/main" val="517941456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011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US">
                        <a:solidFill>
                          <a:srgbClr val="10114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011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endParaRPr lang="en-US">
                        <a:solidFill>
                          <a:srgbClr val="10114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011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>
                        <a:solidFill>
                          <a:srgbClr val="10114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073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011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011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 management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011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bank managers assets of individual or corporate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06121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011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011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 servicing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011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Bank undertakes all activities related to asset management such as transfer of ownership, statements and reports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0634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011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011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Wealth management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011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Handling of assets and liabilities of customer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161194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011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011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 banking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0114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Handling of assets and liabilities of Ultra High net worth individuals.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83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42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FAD5C-37CD-39DA-EDA6-E014A75F0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0D4A-6FD5-3FAE-A85E-82A49CFBA5A4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is asset servicing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61412-4674-CF56-1162-32C245E220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8" name="Graphic 7" descr="Users with solid fill">
            <a:extLst>
              <a:ext uri="{FF2B5EF4-FFF2-40B4-BE49-F238E27FC236}">
                <a16:creationId xmlns:a16="http://schemas.microsoft.com/office/drawing/2014/main" id="{90857430-F1C3-07D5-0400-E8B244FB3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1558" y="2846671"/>
            <a:ext cx="914400" cy="914400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219387F4-85D8-33B1-E5E8-5C72D6211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386" y="2829074"/>
            <a:ext cx="914400" cy="914400"/>
          </a:xfrm>
          <a:prstGeom prst="rect">
            <a:avLst/>
          </a:pr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484CE027-0B35-6491-8073-9B395EA3E180}"/>
              </a:ext>
            </a:extLst>
          </p:cNvPr>
          <p:cNvSpPr/>
          <p:nvPr/>
        </p:nvSpPr>
        <p:spPr>
          <a:xfrm rot="2433374">
            <a:off x="167787" y="2718019"/>
            <a:ext cx="1976437" cy="1752600"/>
          </a:xfrm>
          <a:prstGeom prst="arc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20D6E-CE62-6418-CF4D-A08C74EC65BC}"/>
              </a:ext>
            </a:extLst>
          </p:cNvPr>
          <p:cNvSpPr txBox="1"/>
          <p:nvPr/>
        </p:nvSpPr>
        <p:spPr>
          <a:xfrm>
            <a:off x="1929406" y="28516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Stocks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CFCA8-8485-E6C4-6D7C-ABCAE77E5303}"/>
              </a:ext>
            </a:extLst>
          </p:cNvPr>
          <p:cNvSpPr txBox="1"/>
          <p:nvPr/>
        </p:nvSpPr>
        <p:spPr>
          <a:xfrm>
            <a:off x="2050212" y="334656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Commodities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4C500-5447-4079-7CBD-91E90795359C}"/>
              </a:ext>
            </a:extLst>
          </p:cNvPr>
          <p:cNvSpPr txBox="1"/>
          <p:nvPr/>
        </p:nvSpPr>
        <p:spPr>
          <a:xfrm>
            <a:off x="2057242" y="394077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Bonds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7121337D-3A1F-ABE3-290F-5F08917DD665}"/>
              </a:ext>
            </a:extLst>
          </p:cNvPr>
          <p:cNvSpPr/>
          <p:nvPr/>
        </p:nvSpPr>
        <p:spPr>
          <a:xfrm rot="2433374">
            <a:off x="851902" y="2274696"/>
            <a:ext cx="2976535" cy="2644663"/>
          </a:xfrm>
          <a:prstGeom prst="arc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1179E0-84D5-C5FD-A023-CCFBC60470C7}"/>
              </a:ext>
            </a:extLst>
          </p:cNvPr>
          <p:cNvSpPr txBox="1"/>
          <p:nvPr/>
        </p:nvSpPr>
        <p:spPr>
          <a:xfrm>
            <a:off x="131147" y="3612085"/>
            <a:ext cx="1811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Customers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200"/>
              <a:t>Pension funds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200"/>
              <a:t>Asset manager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200"/>
              <a:t>Insurance company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8C20AB3-23C9-A21C-BC22-A29EB426A422}"/>
              </a:ext>
            </a:extLst>
          </p:cNvPr>
          <p:cNvSpPr/>
          <p:nvPr/>
        </p:nvSpPr>
        <p:spPr>
          <a:xfrm rot="2433374">
            <a:off x="2740828" y="2168649"/>
            <a:ext cx="2976535" cy="2644663"/>
          </a:xfrm>
          <a:prstGeom prst="arc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91584-62BC-53E6-A73C-D3D4428FBB61}"/>
              </a:ext>
            </a:extLst>
          </p:cNvPr>
          <p:cNvSpPr txBox="1"/>
          <p:nvPr/>
        </p:nvSpPr>
        <p:spPr>
          <a:xfrm>
            <a:off x="5778568" y="2474150"/>
            <a:ext cx="319189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Asset Servicing functions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/>
              <a:t>Customer onboarding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/>
              <a:t>Stock buy and sell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/>
              <a:t>Dividend payments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/>
              <a:t>Reports and statements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/>
              <a:t>Withholding tax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/>
              <a:t>Proxy voting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/>
              <a:t>Advisory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37EEC-CED2-A9A7-5F10-F54721FA1FC0}"/>
              </a:ext>
            </a:extLst>
          </p:cNvPr>
          <p:cNvSpPr txBox="1"/>
          <p:nvPr/>
        </p:nvSpPr>
        <p:spPr>
          <a:xfrm>
            <a:off x="3754219" y="3607065"/>
            <a:ext cx="1736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Asset Servicing Officer</a:t>
            </a:r>
          </a:p>
        </p:txBody>
      </p:sp>
    </p:spTree>
    <p:extLst>
      <p:ext uri="{BB962C8B-B14F-4D97-AF65-F5344CB8AC3E}">
        <p14:creationId xmlns:p14="http://schemas.microsoft.com/office/powerpoint/2010/main" val="3195736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7E680-77BA-E3F2-812D-300F7E3F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DA12-0840-2A66-A819-948347ED0603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Challenges in asset servicing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E7EE6-0BAE-94B9-66D1-AF0686D380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9737A-DA64-A96A-840C-5319A2862E92}"/>
              </a:ext>
            </a:extLst>
          </p:cNvPr>
          <p:cNvSpPr txBox="1"/>
          <p:nvPr/>
        </p:nvSpPr>
        <p:spPr>
          <a:xfrm>
            <a:off x="168049" y="1371600"/>
            <a:ext cx="86820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200">
                <a:ea typeface="Calibri" panose="020F0502020204030204" pitchFamily="34" charset="0"/>
              </a:rPr>
              <a:t>Outdated technology enabled processes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3200">
              <a:ea typeface="Calibri" panose="020F050202020403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200">
                <a:ea typeface="Calibri" panose="020F0502020204030204" pitchFamily="34" charset="0"/>
              </a:rPr>
              <a:t>Repetitive and manual processes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3200">
              <a:ea typeface="Calibri" panose="020F050202020403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200">
                <a:ea typeface="Calibri" panose="020F0502020204030204" pitchFamily="34" charset="0"/>
              </a:rPr>
              <a:t>Inefficient and time consuming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3200">
              <a:ea typeface="Calibri" panose="020F050202020403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200">
                <a:ea typeface="Calibri" panose="020F0502020204030204" pitchFamily="34" charset="0"/>
              </a:rPr>
              <a:t>Demanding customers</a:t>
            </a:r>
          </a:p>
        </p:txBody>
      </p:sp>
    </p:spTree>
    <p:extLst>
      <p:ext uri="{BB962C8B-B14F-4D97-AF65-F5344CB8AC3E}">
        <p14:creationId xmlns:p14="http://schemas.microsoft.com/office/powerpoint/2010/main" val="1617754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93E7E-0A0E-91FC-5769-722623215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133E-8404-8A64-DB92-AD3F868B2C6A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Role of a CTO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63349-2DD3-8C82-EE05-786767307D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0DCFE-F3DA-377C-0A85-BE011470DC1A}"/>
              </a:ext>
            </a:extLst>
          </p:cNvPr>
          <p:cNvSpPr txBox="1"/>
          <p:nvPr/>
        </p:nvSpPr>
        <p:spPr>
          <a:xfrm>
            <a:off x="168049" y="1371600"/>
            <a:ext cx="8682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600">
                <a:ea typeface="Calibri" panose="020F0502020204030204" pitchFamily="34" charset="0"/>
              </a:rPr>
              <a:t>What CTOs are expected to do about inefficient processes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3600">
              <a:ea typeface="Calibri" panose="020F0502020204030204" pitchFamily="34" charset="0"/>
            </a:endParaRPr>
          </a:p>
          <a:p>
            <a:pPr marL="800100" lvl="1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600">
                <a:ea typeface="Calibri" panose="020F0502020204030204" pitchFamily="34" charset="0"/>
              </a:rPr>
              <a:t>Remove</a:t>
            </a:r>
          </a:p>
          <a:p>
            <a:pPr marL="800100" lvl="1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600">
                <a:ea typeface="Calibri" panose="020F0502020204030204" pitchFamily="34" charset="0"/>
              </a:rPr>
              <a:t>Replace with automation</a:t>
            </a:r>
          </a:p>
          <a:p>
            <a:pPr marL="800100" lvl="1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600">
                <a:ea typeface="Calibri" panose="020F0502020204030204" pitchFamily="34" charset="0"/>
              </a:rPr>
              <a:t>Optimize underlying technology</a:t>
            </a:r>
          </a:p>
          <a:p>
            <a:pPr marL="800100" lvl="1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360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1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F7627-892A-EEB0-94AC-B5B8F3630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83FE1-5E4B-7B97-442A-AE16E3C003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Disruption using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A4281-868B-1D94-E7E9-85065801D2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56363"/>
            <a:ext cx="2133600" cy="365125"/>
          </a:xfrm>
        </p:spPr>
        <p:txBody>
          <a:bodyPr/>
          <a:lstStyle/>
          <a:p>
            <a:fld id="{7C58C161-F5B0-4C03-B20A-A8D6E29AEA41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419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Asset servicing case study Settlement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3F2B380C-A3B5-094A-D6E6-6DE19D794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1752600"/>
            <a:ext cx="914400" cy="914400"/>
          </a:xfrm>
          <a:prstGeom prst="rect">
            <a:avLst/>
          </a:prstGeom>
        </p:spPr>
      </p:pic>
      <p:pic>
        <p:nvPicPr>
          <p:cNvPr id="9" name="Graphic 8" descr="Ethernet with solid fill">
            <a:extLst>
              <a:ext uri="{FF2B5EF4-FFF2-40B4-BE49-F238E27FC236}">
                <a16:creationId xmlns:a16="http://schemas.microsoft.com/office/drawing/2014/main" id="{07EB161B-C444-C616-7F01-F4EE7E5794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1603" y="1826400"/>
            <a:ext cx="914400" cy="914400"/>
          </a:xfrm>
          <a:prstGeom prst="rect">
            <a:avLst/>
          </a:prstGeom>
        </p:spPr>
      </p:pic>
      <p:pic>
        <p:nvPicPr>
          <p:cNvPr id="11" name="Graphic 10" descr="Cloud Computing outline">
            <a:extLst>
              <a:ext uri="{FF2B5EF4-FFF2-40B4-BE49-F238E27FC236}">
                <a16:creationId xmlns:a16="http://schemas.microsoft.com/office/drawing/2014/main" id="{238597F6-0F9A-BB02-01D5-D04D0BC5B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19827" y="1826400"/>
            <a:ext cx="914400" cy="914400"/>
          </a:xfrm>
          <a:prstGeom prst="rect">
            <a:avLst/>
          </a:prstGeom>
        </p:spPr>
      </p:pic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DC71FFF4-AF40-2F7C-12B2-C3D9CD6194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600" y="1826400"/>
            <a:ext cx="914400" cy="914400"/>
          </a:xfrm>
          <a:prstGeom prst="rect">
            <a:avLst/>
          </a:prstGeom>
        </p:spPr>
      </p:pic>
      <p:pic>
        <p:nvPicPr>
          <p:cNvPr id="14" name="Graphic 13" descr="Ethernet with solid fill">
            <a:extLst>
              <a:ext uri="{FF2B5EF4-FFF2-40B4-BE49-F238E27FC236}">
                <a16:creationId xmlns:a16="http://schemas.microsoft.com/office/drawing/2014/main" id="{0A3D7AC0-DE08-94C1-B5B8-5D1ABCD2CC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9488" y="1826400"/>
            <a:ext cx="914400" cy="914400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35A5B64A-9A85-A134-90EF-C707833886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3888" y="1826400"/>
            <a:ext cx="914400" cy="914400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005A25B-6975-13FC-D49A-A4894B596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455487"/>
              </p:ext>
            </p:extLst>
          </p:nvPr>
        </p:nvGraphicFramePr>
        <p:xfrm>
          <a:off x="309896" y="3506954"/>
          <a:ext cx="85293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861">
                  <a:extLst>
                    <a:ext uri="{9D8B030D-6E8A-4147-A177-3AD203B41FA5}">
                      <a16:colId xmlns:a16="http://schemas.microsoft.com/office/drawing/2014/main" val="144577914"/>
                    </a:ext>
                  </a:extLst>
                </a:gridCol>
                <a:gridCol w="1705861">
                  <a:extLst>
                    <a:ext uri="{9D8B030D-6E8A-4147-A177-3AD203B41FA5}">
                      <a16:colId xmlns:a16="http://schemas.microsoft.com/office/drawing/2014/main" val="4129435947"/>
                    </a:ext>
                  </a:extLst>
                </a:gridCol>
                <a:gridCol w="1705861">
                  <a:extLst>
                    <a:ext uri="{9D8B030D-6E8A-4147-A177-3AD203B41FA5}">
                      <a16:colId xmlns:a16="http://schemas.microsoft.com/office/drawing/2014/main" val="7437188"/>
                    </a:ext>
                  </a:extLst>
                </a:gridCol>
                <a:gridCol w="1705861">
                  <a:extLst>
                    <a:ext uri="{9D8B030D-6E8A-4147-A177-3AD203B41FA5}">
                      <a16:colId xmlns:a16="http://schemas.microsoft.com/office/drawing/2014/main" val="3735519596"/>
                    </a:ext>
                  </a:extLst>
                </a:gridCol>
                <a:gridCol w="1705861">
                  <a:extLst>
                    <a:ext uri="{9D8B030D-6E8A-4147-A177-3AD203B41FA5}">
                      <a16:colId xmlns:a16="http://schemas.microsoft.com/office/drawing/2014/main" val="2896856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Customer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Stockbroker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Stock 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Stockbroker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Customer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25143"/>
                  </a:ext>
                </a:extLst>
              </a:tr>
            </a:tbl>
          </a:graphicData>
        </a:graphic>
      </p:graphicFrame>
      <p:pic>
        <p:nvPicPr>
          <p:cNvPr id="17" name="Graphic 16" descr="Cloud Computing outline">
            <a:extLst>
              <a:ext uri="{FF2B5EF4-FFF2-40B4-BE49-F238E27FC236}">
                <a16:creationId xmlns:a16="http://schemas.microsoft.com/office/drawing/2014/main" id="{09042F55-2061-1554-CC9B-32B5386191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5000" y="182640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97F27E-20EC-A171-67A4-1A637F640E6F}"/>
              </a:ext>
            </a:extLst>
          </p:cNvPr>
          <p:cNvSpPr txBox="1"/>
          <p:nvPr/>
        </p:nvSpPr>
        <p:spPr>
          <a:xfrm>
            <a:off x="157163" y="4092476"/>
            <a:ext cx="8682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>
                <a:ea typeface="Calibri" panose="020F0502020204030204" pitchFamily="34" charset="0"/>
              </a:rPr>
              <a:t>The above process digitizes stock ownership and stores stock in a ‘Demat Account’.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>
                <a:ea typeface="Calibri" panose="020F0502020204030204" pitchFamily="34" charset="0"/>
              </a:rPr>
              <a:t>Transfer of ownership from Customer A to customer B takes place during end of day settlement process, mediated through stock exchange.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>
                <a:ea typeface="Calibri" panose="020F0502020204030204" pitchFamily="34" charset="0"/>
              </a:rPr>
              <a:t>Each stockbroker submit their record of transactions to stock exchange, where it is reconciled settled and ownership is transferred.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>
              <a:ea typeface="Calibri" panose="020F050202020403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>
                <a:ea typeface="Calibri" panose="020F0502020204030204" pitchFamily="34" charset="0"/>
              </a:rPr>
              <a:t>This is time consuming, exceptions in reconciliation are handled manually.</a:t>
            </a:r>
          </a:p>
        </p:txBody>
      </p:sp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D5E21101-5A81-FD86-BD3A-41C59A8D04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44844" y="2614499"/>
            <a:ext cx="914400" cy="914400"/>
          </a:xfrm>
          <a:prstGeom prst="rect">
            <a:avLst/>
          </a:prstGeom>
        </p:spPr>
      </p:pic>
      <p:pic>
        <p:nvPicPr>
          <p:cNvPr id="20" name="Graphic 19" descr="Database with solid fill">
            <a:extLst>
              <a:ext uri="{FF2B5EF4-FFF2-40B4-BE49-F238E27FC236}">
                <a16:creationId xmlns:a16="http://schemas.microsoft.com/office/drawing/2014/main" id="{984F8901-5E80-BDA5-A9C1-6FB51861CB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54094" y="2614499"/>
            <a:ext cx="914400" cy="914400"/>
          </a:xfrm>
          <a:prstGeom prst="rect">
            <a:avLst/>
          </a:prstGeom>
        </p:spPr>
      </p:pic>
      <p:pic>
        <p:nvPicPr>
          <p:cNvPr id="21" name="Graphic 20" descr="Database with solid fill">
            <a:extLst>
              <a:ext uri="{FF2B5EF4-FFF2-40B4-BE49-F238E27FC236}">
                <a16:creationId xmlns:a16="http://schemas.microsoft.com/office/drawing/2014/main" id="{A69259CA-4568-8A12-C017-8C3CA9C298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4912" y="25896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15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Project UBIN of Singapore government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E176F98B-0787-449D-1E0F-D680B2E16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1899483"/>
            <a:ext cx="914400" cy="914400"/>
          </a:xfrm>
          <a:prstGeom prst="rect">
            <a:avLst/>
          </a:prstGeom>
        </p:spPr>
      </p:pic>
      <p:pic>
        <p:nvPicPr>
          <p:cNvPr id="4" name="Graphic 3" descr="Ethernet with solid fill">
            <a:extLst>
              <a:ext uri="{FF2B5EF4-FFF2-40B4-BE49-F238E27FC236}">
                <a16:creationId xmlns:a16="http://schemas.microsoft.com/office/drawing/2014/main" id="{EEB4AA3B-E8FA-AF18-F740-31FBB07B4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1603" y="1826400"/>
            <a:ext cx="914400" cy="914400"/>
          </a:xfrm>
          <a:prstGeom prst="rect">
            <a:avLst/>
          </a:prstGeom>
        </p:spPr>
      </p:pic>
      <p:pic>
        <p:nvPicPr>
          <p:cNvPr id="7" name="Graphic 6" descr="Cloud Computing outline">
            <a:extLst>
              <a:ext uri="{FF2B5EF4-FFF2-40B4-BE49-F238E27FC236}">
                <a16:creationId xmlns:a16="http://schemas.microsoft.com/office/drawing/2014/main" id="{76E1A133-4D96-3F3F-592F-49AC2DAA05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19827" y="1826400"/>
            <a:ext cx="914400" cy="914400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A71F54B3-7C6B-88D6-3901-8A0F341C14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600" y="1826400"/>
            <a:ext cx="914400" cy="914400"/>
          </a:xfrm>
          <a:prstGeom prst="rect">
            <a:avLst/>
          </a:prstGeom>
        </p:spPr>
      </p:pic>
      <p:pic>
        <p:nvPicPr>
          <p:cNvPr id="9" name="Graphic 8" descr="Ethernet with solid fill">
            <a:extLst>
              <a:ext uri="{FF2B5EF4-FFF2-40B4-BE49-F238E27FC236}">
                <a16:creationId xmlns:a16="http://schemas.microsoft.com/office/drawing/2014/main" id="{5900CEAD-3AB1-34FC-3530-55B12D340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9488" y="1826400"/>
            <a:ext cx="914400" cy="914400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EC33F07F-6325-6343-A95E-3D68156A41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3888" y="1826400"/>
            <a:ext cx="914400" cy="914400"/>
          </a:xfrm>
          <a:prstGeom prst="rect">
            <a:avLst/>
          </a:prstGeom>
        </p:spPr>
      </p:pic>
      <p:pic>
        <p:nvPicPr>
          <p:cNvPr id="13" name="Graphic 12" descr="Cloud Computing outline">
            <a:extLst>
              <a:ext uri="{FF2B5EF4-FFF2-40B4-BE49-F238E27FC236}">
                <a16:creationId xmlns:a16="http://schemas.microsoft.com/office/drawing/2014/main" id="{D73D28DA-8CCC-2F00-33F1-647B328F43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5000" y="1826400"/>
            <a:ext cx="914400" cy="914400"/>
          </a:xfrm>
          <a:prstGeom prst="rect">
            <a:avLst/>
          </a:prstGeom>
        </p:spPr>
      </p:pic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210138D7-7A16-69FE-F765-FF947F64C3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14800" y="2677279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C409AB-579B-3595-2C2A-2C38605ED73A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067514" y="2888536"/>
            <a:ext cx="1047286" cy="24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4D2DDB-A972-29C5-693D-926FFB88989B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991100" y="2869337"/>
            <a:ext cx="783988" cy="24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487500-5A93-AF0C-A39F-67DEC1B03E12}"/>
              </a:ext>
            </a:extLst>
          </p:cNvPr>
          <p:cNvSpPr txBox="1"/>
          <p:nvPr/>
        </p:nvSpPr>
        <p:spPr>
          <a:xfrm>
            <a:off x="157163" y="3912275"/>
            <a:ext cx="8682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>
                <a:ea typeface="Calibri" panose="020F0502020204030204" pitchFamily="34" charset="0"/>
              </a:rPr>
              <a:t>Project UBIN of Singapore government leveraged distributed ledger facility provided by blockchain technology.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>
                <a:ea typeface="Calibri" panose="020F0502020204030204" pitchFamily="34" charset="0"/>
              </a:rPr>
              <a:t>IBM R3 was the company that offered the solution through R3.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>
              <a:ea typeface="Calibri" panose="020F050202020403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>
                <a:ea typeface="Calibri" panose="020F0502020204030204" pitchFamily="34" charset="0"/>
              </a:rPr>
              <a:t>In this solution all transaction records are written directly into the database of stock exchange.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>
                <a:ea typeface="Calibri" panose="020F0502020204030204" pitchFamily="34" charset="0"/>
              </a:rPr>
              <a:t>This removes the need for a separate sync process at end of day.</a:t>
            </a:r>
          </a:p>
        </p:txBody>
      </p:sp>
      <p:pic>
        <p:nvPicPr>
          <p:cNvPr id="23" name="Graphic 22" descr="Database with solid fill">
            <a:extLst>
              <a:ext uri="{FF2B5EF4-FFF2-40B4-BE49-F238E27FC236}">
                <a16:creationId xmlns:a16="http://schemas.microsoft.com/office/drawing/2014/main" id="{9E910C2A-22BB-9955-BFB2-1EDDE3528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10314" y="2659936"/>
            <a:ext cx="457200" cy="457200"/>
          </a:xfrm>
          <a:prstGeom prst="rect">
            <a:avLst/>
          </a:prstGeom>
        </p:spPr>
      </p:pic>
      <p:pic>
        <p:nvPicPr>
          <p:cNvPr id="24" name="Graphic 23" descr="Database with solid fill">
            <a:extLst>
              <a:ext uri="{FF2B5EF4-FFF2-40B4-BE49-F238E27FC236}">
                <a16:creationId xmlns:a16="http://schemas.microsoft.com/office/drawing/2014/main" id="{4287AD11-4165-DAAA-1BF9-E625532DB7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75088" y="264073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3E837A-D813-3FE2-783C-81E259F913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Disruption using Robotic Process Automation RPA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4A5A8-19F7-6E95-FCDE-FF83CA61D2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56363"/>
            <a:ext cx="2133600" cy="365125"/>
          </a:xfrm>
        </p:spPr>
        <p:txBody>
          <a:bodyPr/>
          <a:lstStyle/>
          <a:p>
            <a:fld id="{7C58C161-F5B0-4C03-B20A-A8D6E29AEA41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55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96B0A3-E605-4920-BAEA-26C34C3321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333333"/>
                </a:solidFill>
                <a:effectLst/>
                <a:latin typeface="Helvetica Neue"/>
                <a:cs typeface="Arial"/>
              </a:rPr>
              <a:t>Introduction to Fintech </a:t>
            </a:r>
            <a:r>
              <a:rPr lang="en-US" sz="3600" b="0" i="0">
                <a:solidFill>
                  <a:srgbClr val="333333"/>
                </a:solidFill>
                <a:effectLst/>
                <a:latin typeface="Helvetica Neue"/>
                <a:cs typeface="Arial"/>
              </a:rPr>
              <a:t>(Merged - MBAZG516/PDFTZG516)(</a:t>
            </a:r>
            <a:r>
              <a:rPr lang="en-US" sz="3600" b="0">
                <a:solidFill>
                  <a:srgbClr val="333333"/>
                </a:solidFill>
                <a:latin typeface="Helvetica Neue"/>
                <a:cs typeface="Arial"/>
              </a:rPr>
              <a:t>S1-24</a:t>
            </a:r>
            <a:r>
              <a:rPr lang="en-US" sz="3600" b="0" i="0">
                <a:solidFill>
                  <a:srgbClr val="333333"/>
                </a:solidFill>
                <a:effectLst/>
                <a:latin typeface="Helvetica Neue"/>
                <a:cs typeface="Arial"/>
              </a:rPr>
              <a:t>)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>
                <a:latin typeface="Arial" charset="0"/>
                <a:cs typeface="Arial" charset="0"/>
              </a:rPr>
              <a:t>Lecture No. </a:t>
            </a:r>
            <a:r>
              <a:rPr lang="en-IN">
                <a:latin typeface="Arial" charset="0"/>
                <a:cs typeface="Arial" charset="0"/>
              </a:rPr>
              <a:t>10</a:t>
            </a:r>
            <a:r>
              <a:rPr lang="en-US">
                <a:latin typeface="Arial" charset="0"/>
                <a:cs typeface="Arial" charset="0"/>
              </a:rPr>
              <a:t> / Week </a:t>
            </a:r>
            <a:r>
              <a:rPr lang="en-IN">
                <a:latin typeface="Arial" charset="0"/>
                <a:cs typeface="Arial" charset="0"/>
              </a:rPr>
              <a:t>10</a:t>
            </a: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Case study to understand RPA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83BC3BDA-AEFD-ED5B-14B1-EF7B2E208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1761865"/>
            <a:ext cx="914400" cy="914400"/>
          </a:xfrm>
          <a:prstGeom prst="rect">
            <a:avLst/>
          </a:prstGeom>
        </p:spPr>
      </p:pic>
      <p:pic>
        <p:nvPicPr>
          <p:cNvPr id="10" name="Graphic 9" descr="Contract with solid fill">
            <a:extLst>
              <a:ext uri="{FF2B5EF4-FFF2-40B4-BE49-F238E27FC236}">
                <a16:creationId xmlns:a16="http://schemas.microsoft.com/office/drawing/2014/main" id="{8773A026-E81C-D2FE-A0F8-BA2AE88C2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9000" y="1673116"/>
            <a:ext cx="914400" cy="914400"/>
          </a:xfrm>
          <a:prstGeom prst="rect">
            <a:avLst/>
          </a:prstGeom>
        </p:spPr>
      </p:pic>
      <p:pic>
        <p:nvPicPr>
          <p:cNvPr id="12" name="Graphic 11" descr="Ethernet with solid fill">
            <a:extLst>
              <a:ext uri="{FF2B5EF4-FFF2-40B4-BE49-F238E27FC236}">
                <a16:creationId xmlns:a16="http://schemas.microsoft.com/office/drawing/2014/main" id="{7EA5413D-5A3C-FEA1-0681-A35530F2C5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4941" y="1761865"/>
            <a:ext cx="914400" cy="914400"/>
          </a:xfrm>
          <a:prstGeom prst="rect">
            <a:avLst/>
          </a:prstGeom>
        </p:spPr>
      </p:pic>
      <p:pic>
        <p:nvPicPr>
          <p:cNvPr id="13" name="Graphic 12" descr="Ethernet with solid fill">
            <a:extLst>
              <a:ext uri="{FF2B5EF4-FFF2-40B4-BE49-F238E27FC236}">
                <a16:creationId xmlns:a16="http://schemas.microsoft.com/office/drawing/2014/main" id="{8AE68862-340D-89F3-F8C6-3E940F2220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3515" y="1761865"/>
            <a:ext cx="914400" cy="91440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3E0F51A-84C6-8DFD-4AA1-B40847A8E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961727"/>
              </p:ext>
            </p:extLst>
          </p:nvPr>
        </p:nvGraphicFramePr>
        <p:xfrm>
          <a:off x="304800" y="3058160"/>
          <a:ext cx="83058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18073701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892101642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369440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Robot are</a:t>
                      </a:r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Robot capability</a:t>
                      </a:r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Robot enablement</a:t>
                      </a:r>
                    </a:p>
                  </a:txBody>
                  <a:tcP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1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FF0000"/>
                        </a:buClr>
                        <a:buFont typeface="Wingdings" pitchFamily="2" charset="2"/>
                        <a:buChar char="§"/>
                      </a:pPr>
                      <a:r>
                        <a:rPr lang="en-US" sz="2400"/>
                        <a:t>Computer programs</a:t>
                      </a:r>
                    </a:p>
                    <a:p>
                      <a:pPr marL="285750" indent="-285750">
                        <a:buClr>
                          <a:srgbClr val="FF0000"/>
                        </a:buClr>
                        <a:buFont typeface="Wingdings" pitchFamily="2" charset="2"/>
                        <a:buChar char="§"/>
                      </a:pPr>
                      <a:r>
                        <a:rPr lang="en-US" sz="2400"/>
                        <a:t>Imitate the task of a human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FF0000"/>
                        </a:buClr>
                        <a:buFont typeface="Wingdings" pitchFamily="2" charset="2"/>
                        <a:buChar char="§"/>
                      </a:pPr>
                      <a:r>
                        <a:rPr lang="en-US" sz="2400"/>
                        <a:t>Interact with documents</a:t>
                      </a:r>
                    </a:p>
                    <a:p>
                      <a:pPr marL="285750" indent="-285750">
                        <a:buClr>
                          <a:srgbClr val="FF0000"/>
                        </a:buClr>
                        <a:buFont typeface="Wingdings" pitchFamily="2" charset="2"/>
                        <a:buChar char="§"/>
                      </a:pPr>
                      <a:r>
                        <a:rPr lang="en-US" sz="2400"/>
                        <a:t>Interact with computers and databases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FF0000"/>
                        </a:buClr>
                        <a:buFont typeface="Wingdings" pitchFamily="2" charset="2"/>
                        <a:buChar char="§"/>
                      </a:pPr>
                      <a:r>
                        <a:rPr lang="en-US" sz="2400"/>
                        <a:t>Rules and algorithms</a:t>
                      </a:r>
                    </a:p>
                    <a:p>
                      <a:pPr marL="285750" indent="-285750">
                        <a:buClr>
                          <a:srgbClr val="FF0000"/>
                        </a:buClr>
                        <a:buFont typeface="Wingdings" pitchFamily="2" charset="2"/>
                        <a:buChar char="§"/>
                      </a:pPr>
                      <a:r>
                        <a:rPr lang="en-US" sz="2400"/>
                        <a:t>Testing and validation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591147"/>
                  </a:ext>
                </a:extLst>
              </a:tr>
            </a:tbl>
          </a:graphicData>
        </a:graphic>
      </p:graphicFrame>
      <p:pic>
        <p:nvPicPr>
          <p:cNvPr id="15" name="Graphic 14" descr="Programmer male with solid fill">
            <a:extLst>
              <a:ext uri="{FF2B5EF4-FFF2-40B4-BE49-F238E27FC236}">
                <a16:creationId xmlns:a16="http://schemas.microsoft.com/office/drawing/2014/main" id="{D03B5F2D-39CD-A165-8279-7FE06AFDE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50426" y="17195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05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98254-A9C2-9470-3791-BAFCDF31A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DE06-FAB4-9AD0-9FE3-CAB91A01A812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RPA in KYC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34994-E687-9BDD-A9FB-F1A9F5A9C4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F73C6D35-1B05-44F6-3898-17B39501C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7199" y="5334000"/>
            <a:ext cx="914400" cy="914400"/>
          </a:xfrm>
          <a:prstGeom prst="rect">
            <a:avLst/>
          </a:prstGeom>
        </p:spPr>
      </p:pic>
      <p:pic>
        <p:nvPicPr>
          <p:cNvPr id="7" name="Graphic 6" descr="Contract with solid fill">
            <a:extLst>
              <a:ext uri="{FF2B5EF4-FFF2-40B4-BE49-F238E27FC236}">
                <a16:creationId xmlns:a16="http://schemas.microsoft.com/office/drawing/2014/main" id="{4C311BA9-A157-C9C9-B821-16CFA230F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914" y="1638300"/>
            <a:ext cx="914400" cy="914400"/>
          </a:xfrm>
          <a:prstGeom prst="rect">
            <a:avLst/>
          </a:prstGeom>
        </p:spPr>
      </p:pic>
      <p:pic>
        <p:nvPicPr>
          <p:cNvPr id="8" name="Graphic 7" descr="Programmer male with solid fill">
            <a:extLst>
              <a:ext uri="{FF2B5EF4-FFF2-40B4-BE49-F238E27FC236}">
                <a16:creationId xmlns:a16="http://schemas.microsoft.com/office/drawing/2014/main" id="{58C6C83D-730B-0C8E-1ACD-0E466A8788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3914" y="332500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B11A72-E5C8-47E1-B58C-FD3B93941C30}"/>
              </a:ext>
            </a:extLst>
          </p:cNvPr>
          <p:cNvSpPr txBox="1"/>
          <p:nvPr/>
        </p:nvSpPr>
        <p:spPr>
          <a:xfrm>
            <a:off x="1371600" y="1780102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Customer submits KYC data for account opening through a web form</a:t>
            </a:r>
          </a:p>
        </p:txBody>
      </p:sp>
      <p:pic>
        <p:nvPicPr>
          <p:cNvPr id="11" name="Graphic 10" descr="Open envelope with solid fill">
            <a:extLst>
              <a:ext uri="{FF2B5EF4-FFF2-40B4-BE49-F238E27FC236}">
                <a16:creationId xmlns:a16="http://schemas.microsoft.com/office/drawing/2014/main" id="{41702FFF-2438-8BAD-E76B-1F5056FAF4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00096" y="2419597"/>
            <a:ext cx="791503" cy="7915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FDE433-3E9B-2A02-0D09-2C68BC31B2C9}"/>
              </a:ext>
            </a:extLst>
          </p:cNvPr>
          <p:cNvSpPr txBox="1"/>
          <p:nvPr/>
        </p:nvSpPr>
        <p:spPr>
          <a:xfrm>
            <a:off x="157162" y="2706469"/>
            <a:ext cx="792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Customer email supporting documents like Aadhar, PAN card to KYC team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00FC36-8F35-164E-3A70-2D59E2693FB2}"/>
              </a:ext>
            </a:extLst>
          </p:cNvPr>
          <p:cNvSpPr txBox="1"/>
          <p:nvPr/>
        </p:nvSpPr>
        <p:spPr>
          <a:xfrm>
            <a:off x="1203366" y="3548109"/>
            <a:ext cx="792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/>
              <a:t>RPA reads KYC data from web form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/>
              <a:t>RPA opens email and open the supporting document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/>
              <a:t>RPA screen scrape the text from Aadhar and PAN confirms it matches with the KYC data submitted in the web 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57FB8-0FE9-D873-A2DE-C1BDDF9C3BB6}"/>
              </a:ext>
            </a:extLst>
          </p:cNvPr>
          <p:cNvSpPr txBox="1"/>
          <p:nvPr/>
        </p:nvSpPr>
        <p:spPr>
          <a:xfrm>
            <a:off x="280060" y="5334000"/>
            <a:ext cx="792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Once the KYC data and supporting documents match, the information is written into the KYC database for further processing.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B257EF-4BBA-72CC-4BCE-0D120C61B858}"/>
              </a:ext>
            </a:extLst>
          </p:cNvPr>
          <p:cNvSpPr/>
          <p:nvPr/>
        </p:nvSpPr>
        <p:spPr>
          <a:xfrm>
            <a:off x="280060" y="3362672"/>
            <a:ext cx="8559140" cy="1448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0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1C591-2F9E-F051-0179-827A5A8A9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16ACD-EF7A-6A93-4A86-808D70CDB3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Disruption using Cognitive capability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7BC52-CF07-00AE-3F8F-64829C64F3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56363"/>
            <a:ext cx="2133600" cy="365125"/>
          </a:xfrm>
        </p:spPr>
        <p:txBody>
          <a:bodyPr/>
          <a:lstStyle/>
          <a:p>
            <a:fld id="{7C58C161-F5B0-4C03-B20A-A8D6E29AEA41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334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Advisory services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5" name="Graphic 4" descr="Contract with solid fill">
            <a:extLst>
              <a:ext uri="{FF2B5EF4-FFF2-40B4-BE49-F238E27FC236}">
                <a16:creationId xmlns:a16="http://schemas.microsoft.com/office/drawing/2014/main" id="{DAD03A9B-2DCF-EB98-C7C0-238697246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659" y="515762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DD39B7-F574-B48B-398C-2E53ECD4D1B3}"/>
              </a:ext>
            </a:extLst>
          </p:cNvPr>
          <p:cNvSpPr txBox="1"/>
          <p:nvPr/>
        </p:nvSpPr>
        <p:spPr>
          <a:xfrm>
            <a:off x="1371601" y="1491083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Asset service officer need to send report on attractive stock investment opportunities to the customer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75457-1B47-1202-CCF6-CDB57CBACF74}"/>
              </a:ext>
            </a:extLst>
          </p:cNvPr>
          <p:cNvSpPr txBox="1"/>
          <p:nvPr/>
        </p:nvSpPr>
        <p:spPr>
          <a:xfrm>
            <a:off x="2355767" y="5214949"/>
            <a:ext cx="520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collated data is formatted and sent as advisory report to customer</a:t>
            </a:r>
          </a:p>
        </p:txBody>
      </p:sp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40D7B990-4108-1169-1A3F-1447C8016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060" y="1371600"/>
            <a:ext cx="914400" cy="914400"/>
          </a:xfrm>
          <a:prstGeom prst="rect">
            <a:avLst/>
          </a:prstGeom>
        </p:spPr>
      </p:pic>
      <p:pic>
        <p:nvPicPr>
          <p:cNvPr id="16" name="Graphic 15" descr="City with solid fill">
            <a:extLst>
              <a:ext uri="{FF2B5EF4-FFF2-40B4-BE49-F238E27FC236}">
                <a16:creationId xmlns:a16="http://schemas.microsoft.com/office/drawing/2014/main" id="{E6540BBF-0A43-9414-83E3-A0FE608193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0060" y="3059340"/>
            <a:ext cx="914400" cy="914400"/>
          </a:xfrm>
          <a:prstGeom prst="rect">
            <a:avLst/>
          </a:prstGeom>
        </p:spPr>
      </p:pic>
      <p:pic>
        <p:nvPicPr>
          <p:cNvPr id="18" name="Graphic 17" descr="Books with solid fill">
            <a:extLst>
              <a:ext uri="{FF2B5EF4-FFF2-40B4-BE49-F238E27FC236}">
                <a16:creationId xmlns:a16="http://schemas.microsoft.com/office/drawing/2014/main" id="{FB7F2E41-5207-A739-3B2E-A19D733B11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23963" y="3823900"/>
            <a:ext cx="914400" cy="914400"/>
          </a:xfrm>
          <a:prstGeom prst="rect">
            <a:avLst/>
          </a:prstGeom>
        </p:spPr>
      </p:pic>
      <p:pic>
        <p:nvPicPr>
          <p:cNvPr id="20" name="Graphic 19" descr="Connections with solid fill">
            <a:extLst>
              <a:ext uri="{FF2B5EF4-FFF2-40B4-BE49-F238E27FC236}">
                <a16:creationId xmlns:a16="http://schemas.microsoft.com/office/drawing/2014/main" id="{6CEA4264-CCAE-43F9-4BAB-B2293F0210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6800" y="2593850"/>
            <a:ext cx="914400" cy="914400"/>
          </a:xfrm>
          <a:prstGeom prst="rect">
            <a:avLst/>
          </a:prstGeom>
        </p:spPr>
      </p:pic>
      <p:pic>
        <p:nvPicPr>
          <p:cNvPr id="22" name="Graphic 21" descr="Artificial Intelligence with solid fill">
            <a:extLst>
              <a:ext uri="{FF2B5EF4-FFF2-40B4-BE49-F238E27FC236}">
                <a16:creationId xmlns:a16="http://schemas.microsoft.com/office/drawing/2014/main" id="{50848E3E-77BA-0A09-6D9F-970C8B8045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27236" y="3144073"/>
            <a:ext cx="914400" cy="914400"/>
          </a:xfrm>
          <a:prstGeom prst="rect">
            <a:avLst/>
          </a:prstGeom>
        </p:spPr>
      </p:pic>
      <p:pic>
        <p:nvPicPr>
          <p:cNvPr id="24" name="Graphic 23" descr="Illustrator with solid fill">
            <a:extLst>
              <a:ext uri="{FF2B5EF4-FFF2-40B4-BE49-F238E27FC236}">
                <a16:creationId xmlns:a16="http://schemas.microsoft.com/office/drawing/2014/main" id="{8184AB81-C433-51F7-9F7C-4D1ADE5EE9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40533" y="2816363"/>
            <a:ext cx="914400" cy="914400"/>
          </a:xfrm>
          <a:prstGeom prst="rect">
            <a:avLst/>
          </a:prstGeom>
        </p:spPr>
      </p:pic>
      <p:sp>
        <p:nvSpPr>
          <p:cNvPr id="25" name="Arc 24">
            <a:extLst>
              <a:ext uri="{FF2B5EF4-FFF2-40B4-BE49-F238E27FC236}">
                <a16:creationId xmlns:a16="http://schemas.microsoft.com/office/drawing/2014/main" id="{9DC85A6F-7B06-0DE4-1697-15EE8DAD6A7B}"/>
              </a:ext>
            </a:extLst>
          </p:cNvPr>
          <p:cNvSpPr/>
          <p:nvPr/>
        </p:nvSpPr>
        <p:spPr>
          <a:xfrm rot="2433374">
            <a:off x="-293807" y="2293048"/>
            <a:ext cx="2976535" cy="2644663"/>
          </a:xfrm>
          <a:prstGeom prst="arc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CB845A-AD1E-BA7C-1270-3337FE2F1B2C}"/>
              </a:ext>
            </a:extLst>
          </p:cNvPr>
          <p:cNvSpPr txBox="1"/>
          <p:nvPr/>
        </p:nvSpPr>
        <p:spPr>
          <a:xfrm>
            <a:off x="2743200" y="2954942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AI ML technology is used to collect relevant data from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/>
              <a:t>Social Media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/>
              <a:t>Company reports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/>
              <a:t>Research websites</a:t>
            </a:r>
          </a:p>
        </p:txBody>
      </p:sp>
      <p:pic>
        <p:nvPicPr>
          <p:cNvPr id="28" name="Graphic 27" descr="Customer review with solid fill">
            <a:extLst>
              <a:ext uri="{FF2B5EF4-FFF2-40B4-BE49-F238E27FC236}">
                <a16:creationId xmlns:a16="http://schemas.microsoft.com/office/drawing/2014/main" id="{0DF44CA2-A8CA-EE16-F072-A10FCC2B05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91400" y="5147665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D9B7193-55BA-7373-EBBC-1504BCC02D05}"/>
              </a:ext>
            </a:extLst>
          </p:cNvPr>
          <p:cNvSpPr/>
          <p:nvPr/>
        </p:nvSpPr>
        <p:spPr>
          <a:xfrm>
            <a:off x="280060" y="2392014"/>
            <a:ext cx="8559140" cy="26221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24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Other use cases for cognitive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4A01E-1568-2A90-A079-2EFE111A7724}"/>
              </a:ext>
            </a:extLst>
          </p:cNvPr>
          <p:cNvSpPr txBox="1"/>
          <p:nvPr/>
        </p:nvSpPr>
        <p:spPr>
          <a:xfrm>
            <a:off x="286657" y="1905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200"/>
              <a:t>Analyze portfolio data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200"/>
              <a:t>Performance of funds of customer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200"/>
              <a:t>Investment opportunity report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200"/>
              <a:t>Industry commentary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200"/>
              <a:t>Economy indicators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200"/>
              <a:t>Impact and risk commentary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89534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7CB6A-B6F4-ABF1-9863-7BF0896007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How to prepare for disruption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5BD3F-7B80-6B30-0654-DED566BB62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56363"/>
            <a:ext cx="2133600" cy="365125"/>
          </a:xfrm>
        </p:spPr>
        <p:txBody>
          <a:bodyPr/>
          <a:lstStyle/>
          <a:p>
            <a:fld id="{7C58C161-F5B0-4C03-B20A-A8D6E29AEA41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894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77F8A-5865-2A3E-8A7B-848F2107D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ACED-6913-82F8-DBA8-A492A0AA34EC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Embracing disruption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147B-DFB7-B281-F4CA-6342A082F1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1FD4D-2D6A-BD97-9C93-016AAE78E8CF}"/>
              </a:ext>
            </a:extLst>
          </p:cNvPr>
          <p:cNvSpPr txBox="1"/>
          <p:nvPr/>
        </p:nvSpPr>
        <p:spPr>
          <a:xfrm>
            <a:off x="154053" y="1422837"/>
            <a:ext cx="868203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Clr>
                <a:srgbClr val="FF0000"/>
              </a:buClr>
              <a:buFont typeface="Wingdings" pitchFamily="2" charset="2"/>
              <a:buChar char="§"/>
              <a:defRPr sz="2400">
                <a:ea typeface="Calibri" panose="020F0502020204030204" pitchFamily="34" charset="0"/>
              </a:defRPr>
            </a:lvl1pPr>
            <a:lvl2pPr marL="742950" lvl="1" indent="-285750">
              <a:buClr>
                <a:srgbClr val="FF0000"/>
              </a:buClr>
              <a:buFont typeface="Wingdings" pitchFamily="2" charset="2"/>
              <a:buChar char="§"/>
              <a:defRPr i="1">
                <a:ea typeface="Calibri" panose="020F0502020204030204" pitchFamily="34" charset="0"/>
              </a:defRPr>
            </a:lvl2pPr>
          </a:lstStyle>
          <a:p>
            <a:r>
              <a:rPr lang="en-US" sz="2800"/>
              <a:t>Company capability and thought leadership</a:t>
            </a:r>
          </a:p>
          <a:p>
            <a:endParaRPr lang="en-US" sz="2800"/>
          </a:p>
          <a:p>
            <a:r>
              <a:rPr lang="en-US" sz="2800"/>
              <a:t>Culture that is conducive to change</a:t>
            </a:r>
          </a:p>
          <a:p>
            <a:endParaRPr lang="en-US" sz="2800"/>
          </a:p>
          <a:p>
            <a:pPr lvl="1"/>
            <a:r>
              <a:rPr lang="en-US" sz="2000"/>
              <a:t>Redefine process</a:t>
            </a:r>
          </a:p>
          <a:p>
            <a:pPr lvl="1"/>
            <a:r>
              <a:rPr lang="en-US" sz="2000"/>
              <a:t>Implement the transformation</a:t>
            </a:r>
          </a:p>
          <a:p>
            <a:pPr lvl="1"/>
            <a:r>
              <a:rPr lang="en-US" sz="2000"/>
              <a:t>Redefine roles </a:t>
            </a:r>
          </a:p>
          <a:p>
            <a:endParaRPr lang="en-US" sz="2800"/>
          </a:p>
          <a:p>
            <a:r>
              <a:rPr lang="en-US" sz="2800"/>
              <a:t>Propensity to use technology and innovate</a:t>
            </a:r>
          </a:p>
        </p:txBody>
      </p:sp>
    </p:spTree>
    <p:extLst>
      <p:ext uri="{BB962C8B-B14F-4D97-AF65-F5344CB8AC3E}">
        <p14:creationId xmlns:p14="http://schemas.microsoft.com/office/powerpoint/2010/main" val="285809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Week </a:t>
            </a:r>
            <a:r>
              <a:rPr lang="en-IN"/>
              <a:t>10</a:t>
            </a:r>
            <a:r>
              <a:rPr lang="en-US"/>
              <a:t> Focus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6188-A6B7-CF63-9D8F-96EFFF6FBE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3</a:t>
            </a:fld>
            <a:endParaRPr lang="en-US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BD3E3E-EA05-A86B-E53E-EA1530840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715045"/>
              </p:ext>
            </p:extLst>
          </p:nvPr>
        </p:nvGraphicFramePr>
        <p:xfrm>
          <a:off x="423862" y="2209800"/>
          <a:ext cx="8339138" cy="505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38">
                  <a:extLst>
                    <a:ext uri="{9D8B030D-6E8A-4147-A177-3AD203B41FA5}">
                      <a16:colId xmlns:a16="http://schemas.microsoft.com/office/drawing/2014/main" val="35344715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210869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12943658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392413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Session 1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Contact Hours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Topic Title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Study / HW Resource Reference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2360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en-IN" sz="1400" kern="100">
                          <a:effectLst/>
                        </a:rPr>
                        <a:t>9</a:t>
                      </a:r>
                      <a:r>
                        <a:rPr lang="en-US" sz="1400" kern="100">
                          <a:effectLst/>
                        </a:rPr>
                        <a:t> and </a:t>
                      </a:r>
                      <a:r>
                        <a:rPr lang="en-IN" sz="1400" kern="100">
                          <a:effectLst/>
                        </a:rPr>
                        <a:t>20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IN" b="0" i="0" u="none" strike="noStrike">
                          <a:solidFill>
                            <a:srgbClr val="000000"/>
                          </a:solidFill>
                          <a:effectLst/>
                          <a:latin typeface="-webkit-standard"/>
                        </a:rPr>
                        <a:t>Disruption in Asset Servicing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037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T1, Class materials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45146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15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/>
                <a:cs typeface="Arial"/>
              </a:rPr>
              <a:t>Recap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6C92B-EA80-490A-B464-5DDF8080D162}"/>
              </a:ext>
            </a:extLst>
          </p:cNvPr>
          <p:cNvSpPr txBox="1"/>
          <p:nvPr/>
        </p:nvSpPr>
        <p:spPr>
          <a:xfrm>
            <a:off x="76200" y="1295400"/>
            <a:ext cx="8763000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700"/>
              <a:t>Fintech is characterized by its treelike structure, which clarifies the way fintech is organized across the different financial services in the market today.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700">
                <a:latin typeface="Arial"/>
                <a:cs typeface="Arial"/>
              </a:rPr>
              <a:t>Fintech Ecosystem</a:t>
            </a:r>
            <a:endParaRPr lang="en-US" sz="1700"/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700">
                <a:latin typeface="Arial"/>
                <a:cs typeface="Arial"/>
              </a:rPr>
              <a:t>Financial Services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700">
                <a:latin typeface="Arial"/>
                <a:cs typeface="Arial"/>
              </a:rPr>
              <a:t>Domains (Banking, Payments, Lending, Insurance, Wealth Management)</a:t>
            </a:r>
          </a:p>
          <a:p>
            <a:pPr marL="1200150" lvl="2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700">
                <a:latin typeface="Arial"/>
                <a:cs typeface="Arial"/>
              </a:rPr>
              <a:t>Themes</a:t>
            </a:r>
          </a:p>
          <a:p>
            <a:pPr marL="1200150" lvl="2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700">
                <a:latin typeface="Arial"/>
                <a:cs typeface="Arial"/>
              </a:rPr>
              <a:t>Trends</a:t>
            </a:r>
          </a:p>
          <a:p>
            <a:pPr marL="1200150" lvl="2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700">
                <a:latin typeface="Arial"/>
                <a:cs typeface="Arial"/>
              </a:rPr>
              <a:t>Domain activity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700">
                <a:latin typeface="Arial"/>
                <a:cs typeface="Arial"/>
              </a:rPr>
              <a:t>Domain specific service providers</a:t>
            </a:r>
          </a:p>
          <a:p>
            <a:pPr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700">
                <a:latin typeface="Arial"/>
                <a:cs typeface="Arial"/>
              </a:rPr>
              <a:t>Ecosystem Players</a:t>
            </a:r>
          </a:p>
          <a:p>
            <a:pPr lvl="2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700">
                <a:latin typeface="Arial"/>
                <a:cs typeface="Arial"/>
              </a:rPr>
              <a:t>Regulation</a:t>
            </a:r>
          </a:p>
          <a:p>
            <a:pPr lvl="2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700">
                <a:latin typeface="Arial"/>
                <a:cs typeface="Arial"/>
              </a:rPr>
              <a:t>Capital</a:t>
            </a:r>
          </a:p>
          <a:p>
            <a:pPr lvl="2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700">
                <a:latin typeface="Arial"/>
                <a:cs typeface="Arial"/>
              </a:rPr>
              <a:t>Partnership / Alliances</a:t>
            </a:r>
          </a:p>
          <a:p>
            <a:pPr lvl="1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700">
                <a:latin typeface="Arial"/>
                <a:cs typeface="Arial"/>
              </a:rPr>
              <a:t>Tech enabled Business</a:t>
            </a:r>
          </a:p>
          <a:p>
            <a:pPr lvl="1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700">
                <a:latin typeface="Arial"/>
                <a:cs typeface="Arial"/>
              </a:rPr>
              <a:t>Tech Powered Business</a:t>
            </a:r>
          </a:p>
          <a:p>
            <a:pPr lvl="1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700">
                <a:latin typeface="Arial"/>
                <a:cs typeface="Arial"/>
              </a:rPr>
              <a:t>Fintech Frameworks</a:t>
            </a:r>
          </a:p>
          <a:p>
            <a:pPr lvl="1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700">
                <a:latin typeface="Arial"/>
                <a:cs typeface="Arial"/>
              </a:rPr>
              <a:t>Digital Identity</a:t>
            </a:r>
          </a:p>
          <a:p>
            <a:pPr lvl="1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700">
                <a:latin typeface="Arial"/>
                <a:cs typeface="Arial"/>
              </a:rPr>
              <a:t>Cloud Computing</a:t>
            </a:r>
          </a:p>
          <a:p>
            <a:pPr lvl="1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700">
                <a:latin typeface="Arial"/>
                <a:cs typeface="Arial"/>
              </a:rPr>
              <a:t>AI ML</a:t>
            </a:r>
            <a:endParaRPr lang="en-IN" sz="1700">
              <a:latin typeface="Arial"/>
              <a:cs typeface="Arial"/>
            </a:endParaRPr>
          </a:p>
          <a:p>
            <a:pPr lvl="1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1700">
                <a:latin typeface="Arial"/>
                <a:cs typeface="Arial"/>
              </a:rPr>
              <a:t>Open API and Banking</a:t>
            </a:r>
            <a:endParaRPr lang="en-US" sz="170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73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latin typeface="Arial"/>
                <a:cs typeface="Arial"/>
              </a:rPr>
              <a:t>Week 10 Agenda Summary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65762-5FD6-208A-46B4-0DCFC24A1A1F}"/>
              </a:ext>
            </a:extLst>
          </p:cNvPr>
          <p:cNvSpPr txBox="1"/>
          <p:nvPr/>
        </p:nvSpPr>
        <p:spPr>
          <a:xfrm>
            <a:off x="154781" y="1447800"/>
            <a:ext cx="88344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000">
                <a:solidFill>
                  <a:srgbClr val="000000"/>
                </a:solidFill>
                <a:effectLst/>
              </a:rPr>
              <a:t>Asset servicing</a:t>
            </a:r>
            <a:endParaRPr lang="en-US" sz="2000">
              <a:solidFill>
                <a:srgbClr val="000000"/>
              </a:solidFill>
              <a:effectLst/>
            </a:endParaRP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endParaRPr lang="en-US" sz="2000">
              <a:solidFill>
                <a:srgbClr val="000000"/>
              </a:solidFill>
            </a:endParaRPr>
          </a:p>
          <a:p>
            <a:pPr marL="914400" lvl="1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000">
                <a:solidFill>
                  <a:srgbClr val="000000"/>
                </a:solidFill>
                <a:effectLst/>
              </a:rPr>
              <a:t>Difference between Asset management and asset servicing</a:t>
            </a:r>
            <a:endParaRPr lang="en-US" sz="2000">
              <a:solidFill>
                <a:srgbClr val="000000"/>
              </a:solidFill>
              <a:effectLst/>
            </a:endParaRPr>
          </a:p>
          <a:p>
            <a:pPr marL="914400" lvl="1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000">
                <a:solidFill>
                  <a:srgbClr val="000000"/>
                </a:solidFill>
              </a:rPr>
              <a:t>Current challenges in asset servicing activities</a:t>
            </a:r>
            <a:endParaRPr lang="en-US" sz="2000">
              <a:solidFill>
                <a:srgbClr val="000000"/>
              </a:solidFill>
            </a:endParaRPr>
          </a:p>
          <a:p>
            <a:pPr marL="914400" lvl="1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000">
                <a:solidFill>
                  <a:srgbClr val="000000"/>
                </a:solidFill>
              </a:rPr>
              <a:t>Emerging Technology and its impact </a:t>
            </a:r>
          </a:p>
          <a:p>
            <a:pPr marL="914400" lvl="1" indent="-457200">
              <a:buClr>
                <a:srgbClr val="FF0000"/>
              </a:buClr>
              <a:buFont typeface="Wingdings" pitchFamily="2" charset="2"/>
              <a:buChar char="§"/>
            </a:pPr>
            <a:endParaRPr lang="en-IN" sz="2000">
              <a:solidFill>
                <a:srgbClr val="000000"/>
              </a:solidFill>
            </a:endParaRP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000">
                <a:solidFill>
                  <a:srgbClr val="000000"/>
                </a:solidFill>
                <a:effectLst/>
              </a:rPr>
              <a:t>What is disruption ? 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endParaRPr lang="en-IN" sz="2000">
              <a:solidFill>
                <a:srgbClr val="000000"/>
              </a:solidFill>
            </a:endParaRP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000">
                <a:solidFill>
                  <a:srgbClr val="000000"/>
                </a:solidFill>
                <a:effectLst/>
              </a:rPr>
              <a:t>What emerging technologies are disrupting asset servicing</a:t>
            </a:r>
          </a:p>
          <a:p>
            <a:pPr marL="914400" lvl="1" indent="-457200">
              <a:buClr>
                <a:srgbClr val="FF0000"/>
              </a:buClr>
              <a:buFont typeface="Wingdings" pitchFamily="2" charset="2"/>
              <a:buChar char="§"/>
            </a:pPr>
            <a:endParaRPr lang="en-US" sz="200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168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FB98C9-1CC6-4AAA-FA72-E213CF5CE3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/>
              <a:t>Introduction</a:t>
            </a:r>
            <a:r>
              <a:rPr lang="en-US"/>
              <a:t> to </a:t>
            </a:r>
            <a:r>
              <a:rPr lang="en-IN"/>
              <a:t>Disruption</a:t>
            </a:r>
            <a:endParaRPr lang="en-US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20330-1CA2-064E-0EAD-F2D34E6D43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56363"/>
            <a:ext cx="2133600" cy="365125"/>
          </a:xfrm>
        </p:spPr>
        <p:txBody>
          <a:bodyPr/>
          <a:lstStyle/>
          <a:p>
            <a:fld id="{7C58C161-F5B0-4C03-B20A-A8D6E29AEA4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97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Disruption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51D63-3930-C46E-B3B6-A381F6AB3F14}"/>
              </a:ext>
            </a:extLst>
          </p:cNvPr>
          <p:cNvSpPr txBox="1"/>
          <p:nvPr/>
        </p:nvSpPr>
        <p:spPr>
          <a:xfrm>
            <a:off x="133836" y="1385312"/>
            <a:ext cx="86820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Clr>
                <a:srgbClr val="FF0000"/>
              </a:buClr>
              <a:buFont typeface="Wingdings" pitchFamily="2" charset="2"/>
              <a:buChar char="§"/>
              <a:defRPr sz="2400">
                <a:ea typeface="Calibri" panose="020F0502020204030204" pitchFamily="34" charset="0"/>
              </a:defRPr>
            </a:lvl1pPr>
            <a:lvl2pPr marL="742950" lvl="1" indent="-285750">
              <a:buClr>
                <a:srgbClr val="FF0000"/>
              </a:buClr>
              <a:buFont typeface="Wingdings" pitchFamily="2" charset="2"/>
              <a:buChar char="§"/>
              <a:defRPr i="1">
                <a:ea typeface="Calibri" panose="020F0502020204030204" pitchFamily="34" charset="0"/>
              </a:defRPr>
            </a:lvl2pPr>
          </a:lstStyle>
          <a:p>
            <a:r>
              <a:rPr lang="en-IN" sz="2200"/>
              <a:t>Every organisation is in pursuit of sustainability efforts, other than their core activity, which is to maintain its market position.</a:t>
            </a:r>
          </a:p>
          <a:p>
            <a:endParaRPr lang="en-IN" sz="2200"/>
          </a:p>
          <a:p>
            <a:r>
              <a:rPr lang="en-IN" sz="2200"/>
              <a:t>Disruption at its core is designed to position a company in the market </a:t>
            </a:r>
          </a:p>
          <a:p>
            <a:pPr lvl="1"/>
            <a:r>
              <a:rPr lang="en-IN" sz="2200"/>
              <a:t>In competition against incumbents, to disrupt their offerings</a:t>
            </a:r>
          </a:p>
          <a:p>
            <a:pPr lvl="1"/>
            <a:r>
              <a:rPr lang="en-IN" sz="2200"/>
              <a:t>Or, to sustain its own competitive differentiation as an incumbent</a:t>
            </a:r>
          </a:p>
          <a:p>
            <a:pPr lvl="1"/>
            <a:endParaRPr lang="en-IN" sz="2200"/>
          </a:p>
          <a:p>
            <a:r>
              <a:rPr lang="en-IN" sz="2200"/>
              <a:t>Technology in fintech has become a key driver to achieve this positioning.</a:t>
            </a:r>
          </a:p>
          <a:p>
            <a:endParaRPr lang="en-IN" sz="2200"/>
          </a:p>
          <a:p>
            <a:r>
              <a:rPr lang="en-IN" sz="2200"/>
              <a:t>What is the process that leverages technology as a factor of disruption ? </a:t>
            </a:r>
          </a:p>
        </p:txBody>
      </p:sp>
    </p:spTree>
    <p:extLst>
      <p:ext uri="{BB962C8B-B14F-4D97-AF65-F5344CB8AC3E}">
        <p14:creationId xmlns:p14="http://schemas.microsoft.com/office/powerpoint/2010/main" val="121385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4D08D-D60F-6B6B-03A4-D898D3DE8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9990-9AD4-422C-A7EB-086E9BF45355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Factors of disruption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FFFA-0D32-6C3A-FBC1-89DE5A2284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99CEA3-5CA1-9F82-DC4B-560B9B755C00}"/>
              </a:ext>
            </a:extLst>
          </p:cNvPr>
          <p:cNvSpPr txBox="1"/>
          <p:nvPr/>
        </p:nvSpPr>
        <p:spPr>
          <a:xfrm>
            <a:off x="157162" y="1425936"/>
            <a:ext cx="868203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IN" sz="2000"/>
              <a:t>Ref: Dr Clayton </a:t>
            </a:r>
            <a:r>
              <a:rPr lang="en-US" sz="2000"/>
              <a:t>Christensen </a:t>
            </a:r>
            <a:r>
              <a:rPr lang="en-IN" sz="2000"/>
              <a:t>coined the term disruptive innovation through case studies of Steel Mills, Toyota Cars and McDonalds.</a:t>
            </a:r>
          </a:p>
          <a:p>
            <a:pPr>
              <a:buClr>
                <a:srgbClr val="FF0000"/>
              </a:buClr>
            </a:pPr>
            <a:endParaRPr lang="en-IN" sz="2000"/>
          </a:p>
          <a:p>
            <a:pPr>
              <a:buClr>
                <a:srgbClr val="FF0000"/>
              </a:buClr>
            </a:pPr>
            <a:r>
              <a:rPr lang="en-IN" sz="2000"/>
              <a:t>Based on the above study, Innovation appears to be of three types, </a:t>
            </a:r>
          </a:p>
          <a:p>
            <a:pPr>
              <a:buClr>
                <a:srgbClr val="FF0000"/>
              </a:buClr>
            </a:pPr>
            <a:endParaRPr lang="en-IN" sz="2000"/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000"/>
              <a:t>Disruptive 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000"/>
              <a:t>Sustainability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000"/>
              <a:t>Process efficiency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endParaRPr lang="en-IN" sz="2000"/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000"/>
              <a:t>Outcome of disruptive innovation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endParaRPr lang="en-IN" sz="2000"/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000"/>
              <a:t>Disruptive inn</a:t>
            </a:r>
            <a:r>
              <a:rPr lang="en-US" sz="2000"/>
              <a:t>ovations disrupt and transform the current paradigm of competition</a:t>
            </a:r>
            <a:endParaRPr lang="en-IN" sz="2000"/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/>
              <a:t>Disruptive innovations create new markets and stimulate new growth by changing the underlying value proposition</a:t>
            </a:r>
            <a:r>
              <a:rPr lang="en-IN" sz="2000"/>
              <a:t>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7541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0869B-378C-0B5C-0334-5BC59CF2B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BFAD-41D2-CD22-5387-4D34EFA1A176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Process to make technology disruptive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6FED9-50A4-7544-AD1B-B47765F4F6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E3260-447C-4664-97B8-44D82AB10FF2}"/>
              </a:ext>
            </a:extLst>
          </p:cNvPr>
          <p:cNvSpPr txBox="1"/>
          <p:nvPr/>
        </p:nvSpPr>
        <p:spPr>
          <a:xfrm>
            <a:off x="133836" y="1295400"/>
            <a:ext cx="86820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Clr>
                <a:srgbClr val="FF0000"/>
              </a:buClr>
              <a:buFont typeface="Wingdings" pitchFamily="2" charset="2"/>
              <a:buChar char="§"/>
              <a:defRPr sz="2400">
                <a:ea typeface="Calibri" panose="020F0502020204030204" pitchFamily="34" charset="0"/>
              </a:defRPr>
            </a:lvl1pPr>
            <a:lvl2pPr marL="742950" lvl="1" indent="-285750">
              <a:buClr>
                <a:srgbClr val="FF0000"/>
              </a:buClr>
              <a:buFont typeface="Wingdings" pitchFamily="2" charset="2"/>
              <a:buChar char="§"/>
              <a:defRPr i="1">
                <a:ea typeface="Calibri" panose="020F0502020204030204" pitchFamily="34" charset="0"/>
              </a:defRPr>
            </a:lvl2pPr>
          </a:lstStyle>
          <a:p>
            <a:r>
              <a:rPr lang="en-US" sz="2000" i="1"/>
              <a:t>What is a disruptive technology?  </a:t>
            </a:r>
            <a:endParaRPr lang="en-IN" sz="2000" i="1"/>
          </a:p>
          <a:p>
            <a:r>
              <a:rPr lang="en-US" sz="2000" i="1"/>
              <a:t>What makes a technology disruptive?  </a:t>
            </a:r>
            <a:endParaRPr lang="en-IN" sz="2000" i="1"/>
          </a:p>
          <a:p>
            <a:r>
              <a:rPr lang="en-US" sz="2000" i="1"/>
              <a:t>What are the criteria for identifying a disruptive technology? </a:t>
            </a:r>
            <a:endParaRPr lang="en-IN" sz="2000" i="1"/>
          </a:p>
          <a:p>
            <a:r>
              <a:rPr lang="en-IN" sz="2000" i="1"/>
              <a:t>What are the forces that result in disruption as outcome</a:t>
            </a:r>
            <a:r>
              <a:rPr lang="en-US" sz="2000" i="1"/>
              <a:t>? </a:t>
            </a:r>
            <a:endParaRPr lang="en-IN" sz="2000" i="1"/>
          </a:p>
          <a:p>
            <a:endParaRPr lang="en-IN"/>
          </a:p>
          <a:p>
            <a:r>
              <a:rPr lang="en-IN" sz="2000"/>
              <a:t>Based on various studies three factors emerge that create value for the customers</a:t>
            </a:r>
          </a:p>
          <a:p>
            <a:pPr lvl="1"/>
            <a:r>
              <a:rPr lang="en-IN" sz="2000"/>
              <a:t>Price</a:t>
            </a:r>
          </a:p>
          <a:p>
            <a:pPr lvl="1"/>
            <a:r>
              <a:rPr lang="en-IN" sz="2000"/>
              <a:t>Performance</a:t>
            </a:r>
          </a:p>
          <a:p>
            <a:pPr lvl="1"/>
            <a:r>
              <a:rPr lang="en-IN" sz="2000"/>
              <a:t>Function</a:t>
            </a:r>
          </a:p>
          <a:p>
            <a:pPr lvl="1"/>
            <a:endParaRPr lang="en-IN" sz="2000"/>
          </a:p>
          <a:p>
            <a:r>
              <a:rPr lang="en-IN" sz="2000"/>
              <a:t>The three factors use innovation as a process to bring a favourable outcome in meeting customer demand</a:t>
            </a:r>
          </a:p>
          <a:p>
            <a:endParaRPr lang="en-IN" sz="2000"/>
          </a:p>
          <a:p>
            <a:r>
              <a:rPr lang="en-IN" sz="2000"/>
              <a:t>Innovation is necessary for an organisation to sustain its competitive position or disrupt another organisation in the market</a:t>
            </a:r>
          </a:p>
        </p:txBody>
      </p:sp>
    </p:spTree>
    <p:extLst>
      <p:ext uri="{BB962C8B-B14F-4D97-AF65-F5344CB8AC3E}">
        <p14:creationId xmlns:p14="http://schemas.microsoft.com/office/powerpoint/2010/main" val="276505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853C582161264F9118F6E05D309FBB" ma:contentTypeVersion="4" ma:contentTypeDescription="Create a new document." ma:contentTypeScope="" ma:versionID="3b093584ed25202b813a371cae3e7ff1">
  <xsd:schema xmlns:xsd="http://www.w3.org/2001/XMLSchema" xmlns:xs="http://www.w3.org/2001/XMLSchema" xmlns:p="http://schemas.microsoft.com/office/2006/metadata/properties" xmlns:ns2="e77dc9f4-c0fc-4291-bb79-2ca58fb2d67e" targetNamespace="http://schemas.microsoft.com/office/2006/metadata/properties" ma:root="true" ma:fieldsID="6f2cfd0c777a04a871f9400518cbe54c" ns2:_="">
    <xsd:import namespace="e77dc9f4-c0fc-4291-bb79-2ca58fb2d6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7dc9f4-c0fc-4291-bb79-2ca58fb2d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1F4F21-A6C1-4FEF-8446-D5B616D05EC6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52019DC8-6677-4560-907E-84BC447D16BB}"/>
</file>

<file path=customXml/itemProps3.xml><?xml version="1.0" encoding="utf-8"?>
<ds:datastoreItem xmlns:ds="http://schemas.openxmlformats.org/officeDocument/2006/customXml" ds:itemID="{740FB163-1AA8-4B2B-A5FE-65C7804DC2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26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revision>1</cp:revision>
  <dcterms:created xsi:type="dcterms:W3CDTF">2011-09-14T09:42:05Z</dcterms:created>
  <dcterms:modified xsi:type="dcterms:W3CDTF">2024-10-12T00:51:52Z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0x010100AE853C582161264F9118F6E05D309FBB</vt:lpwstr>
  </property>
</Properties>
</file>