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sldIdLst>
    <p:sldId id="260" r:id="rId5"/>
    <p:sldId id="257" r:id="rId6"/>
    <p:sldId id="332" r:id="rId7"/>
    <p:sldId id="333" r:id="rId8"/>
    <p:sldId id="335" r:id="rId9"/>
    <p:sldId id="312" r:id="rId10"/>
    <p:sldId id="279" r:id="rId11"/>
    <p:sldId id="280" r:id="rId12"/>
    <p:sldId id="281" r:id="rId13"/>
    <p:sldId id="282" r:id="rId14"/>
    <p:sldId id="283" r:id="rId15"/>
    <p:sldId id="339" r:id="rId16"/>
    <p:sldId id="289" r:id="rId17"/>
    <p:sldId id="337" r:id="rId18"/>
    <p:sldId id="338" r:id="rId19"/>
    <p:sldId id="340" r:id="rId20"/>
    <p:sldId id="336" r:id="rId21"/>
    <p:sldId id="342" r:id="rId22"/>
    <p:sldId id="341" r:id="rId23"/>
    <p:sldId id="294" r:id="rId24"/>
    <p:sldId id="343" r:id="rId25"/>
    <p:sldId id="344" r:id="rId26"/>
    <p:sldId id="345" r:id="rId27"/>
    <p:sldId id="29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37"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p:cViewPr varScale="1">
        <p:scale>
          <a:sx n="102" d="100"/>
          <a:sy n="102" d="100"/>
        </p:scale>
        <p:origin x="1824" y="168"/>
      </p:cViewPr>
      <p:guideLst>
        <p:guide orient="horz" pos="213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Subramanian" userId="69d48d7eb9362804" providerId="LiveId" clId="{4C78B6B8-2A5B-ED4E-9BAC-CF613D9A59E2}"/>
    <pc:docChg chg="modSld">
      <pc:chgData name="Siva Subramanian" userId="69d48d7eb9362804" providerId="LiveId" clId="{4C78B6B8-2A5B-ED4E-9BAC-CF613D9A59E2}" dt="2024-11-23T01:31:23.003" v="24" actId="20577"/>
      <pc:docMkLst>
        <pc:docMk/>
      </pc:docMkLst>
      <pc:sldChg chg="modSp mod">
        <pc:chgData name="Siva Subramanian" userId="69d48d7eb9362804" providerId="LiveId" clId="{4C78B6B8-2A5B-ED4E-9BAC-CF613D9A59E2}" dt="2024-11-23T01:31:23.003" v="24" actId="20577"/>
        <pc:sldMkLst>
          <pc:docMk/>
          <pc:sldMk cId="4063159018" sldId="332"/>
        </pc:sldMkLst>
        <pc:graphicFrameChg chg="modGraphic">
          <ac:chgData name="Siva Subramanian" userId="69d48d7eb9362804" providerId="LiveId" clId="{4C78B6B8-2A5B-ED4E-9BAC-CF613D9A59E2}" dt="2024-11-23T01:31:23.003" v="24" actId="20577"/>
          <ac:graphicFrameMkLst>
            <pc:docMk/>
            <pc:sldMk cId="4063159018" sldId="332"/>
            <ac:graphicFrameMk id="7" creationId="{53BD3E3E-EA05-A86B-E53E-EA153084081F}"/>
          </ac:graphicFrameMkLst>
        </pc:graphicFrameChg>
      </pc:sldChg>
    </pc:docChg>
  </pc:docChgLst>
  <pc:docChgLst>
    <pc:chgData name="Siva Subramanian" userId="69d48d7eb9362804" providerId="LiveId" clId="{3529DB4D-23CA-FF48-92FF-B5961058E183}"/>
    <pc:docChg chg="custSel addSld delSld modSld sldOrd">
      <pc:chgData name="Siva Subramanian" userId="69d48d7eb9362804" providerId="LiveId" clId="{3529DB4D-23CA-FF48-92FF-B5961058E183}" dt="2024-10-12T00:51:37.936" v="3970" actId="2696"/>
      <pc:docMkLst>
        <pc:docMk/>
      </pc:docMkLst>
      <pc:sldChg chg="addSp delSp modSp mod">
        <pc:chgData name="Siva Subramanian" userId="69d48d7eb9362804" providerId="LiveId" clId="{3529DB4D-23CA-FF48-92FF-B5961058E183}" dt="2024-10-11T23:39:17.075" v="2106" actId="1035"/>
        <pc:sldMkLst>
          <pc:docMk/>
          <pc:sldMk cId="2807715423" sldId="267"/>
        </pc:sldMkLst>
      </pc:sldChg>
      <pc:sldChg chg="del">
        <pc:chgData name="Siva Subramanian" userId="69d48d7eb9362804" providerId="LiveId" clId="{3529DB4D-23CA-FF48-92FF-B5961058E183}" dt="2024-10-11T23:50:14.617" v="2262" actId="2696"/>
        <pc:sldMkLst>
          <pc:docMk/>
          <pc:sldMk cId="1651170157" sldId="274"/>
        </pc:sldMkLst>
      </pc:sldChg>
      <pc:sldChg chg="del">
        <pc:chgData name="Siva Subramanian" userId="69d48d7eb9362804" providerId="LiveId" clId="{3529DB4D-23CA-FF48-92FF-B5961058E183}" dt="2024-10-11T23:50:32.724" v="2265" actId="2696"/>
        <pc:sldMkLst>
          <pc:docMk/>
          <pc:sldMk cId="3844391831" sldId="278"/>
        </pc:sldMkLst>
      </pc:sldChg>
      <pc:sldChg chg="addSp delSp modSp mod">
        <pc:chgData name="Siva Subramanian" userId="69d48d7eb9362804" providerId="LiveId" clId="{3529DB4D-23CA-FF48-92FF-B5961058E183}" dt="2024-10-12T00:49:09.213" v="3728" actId="12"/>
        <pc:sldMkLst>
          <pc:docMk/>
          <pc:sldMk cId="489534366" sldId="285"/>
        </pc:sldMkLst>
      </pc:sldChg>
      <pc:sldChg chg="modSp mod">
        <pc:chgData name="Siva Subramanian" userId="69d48d7eb9362804" providerId="LiveId" clId="{3529DB4D-23CA-FF48-92FF-B5961058E183}" dt="2024-10-11T22:36:56.789" v="30" actId="20577"/>
        <pc:sldMkLst>
          <pc:docMk/>
          <pc:sldMk cId="1213857523" sldId="287"/>
        </pc:sldMkLst>
      </pc:sldChg>
      <pc:sldChg chg="addSp delSp modSp mod">
        <pc:chgData name="Siva Subramanian" userId="69d48d7eb9362804" providerId="LiveId" clId="{3529DB4D-23CA-FF48-92FF-B5961058E183}" dt="2024-10-11T23:41:16.807" v="2121" actId="14100"/>
        <pc:sldMkLst>
          <pc:docMk/>
          <pc:sldMk cId="408383834" sldId="288"/>
        </pc:sldMkLst>
      </pc:sldChg>
      <pc:sldChg chg="modSp mod">
        <pc:chgData name="Siva Subramanian" userId="69d48d7eb9362804" providerId="LiveId" clId="{3529DB4D-23CA-FF48-92FF-B5961058E183}" dt="2024-10-12T00:51:29.825" v="3968" actId="20577"/>
        <pc:sldMkLst>
          <pc:docMk/>
          <pc:sldMk cId="2858094488" sldId="303"/>
        </pc:sldMkLst>
      </pc:sldChg>
      <pc:sldChg chg="del">
        <pc:chgData name="Siva Subramanian" userId="69d48d7eb9362804" providerId="LiveId" clId="{3529DB4D-23CA-FF48-92FF-B5961058E183}" dt="2024-10-12T00:51:37.936" v="3970" actId="2696"/>
        <pc:sldMkLst>
          <pc:docMk/>
          <pc:sldMk cId="527820599" sldId="304"/>
        </pc:sldMkLst>
      </pc:sldChg>
      <pc:sldChg chg="del">
        <pc:chgData name="Siva Subramanian" userId="69d48d7eb9362804" providerId="LiveId" clId="{3529DB4D-23CA-FF48-92FF-B5961058E183}" dt="2024-10-11T23:50:36.707" v="2266" actId="2696"/>
        <pc:sldMkLst>
          <pc:docMk/>
          <pc:sldMk cId="2388739819" sldId="305"/>
        </pc:sldMkLst>
      </pc:sldChg>
      <pc:sldChg chg="del">
        <pc:chgData name="Siva Subramanian" userId="69d48d7eb9362804" providerId="LiveId" clId="{3529DB4D-23CA-FF48-92FF-B5961058E183}" dt="2024-10-11T23:50:32.714" v="2264" actId="2696"/>
        <pc:sldMkLst>
          <pc:docMk/>
          <pc:sldMk cId="2838482096" sldId="306"/>
        </pc:sldMkLst>
      </pc:sldChg>
      <pc:sldChg chg="modSp mod">
        <pc:chgData name="Siva Subramanian" userId="69d48d7eb9362804" providerId="LiveId" clId="{3529DB4D-23CA-FF48-92FF-B5961058E183}" dt="2024-10-11T22:44:23.451" v="435" actId="2711"/>
        <pc:sldMkLst>
          <pc:docMk/>
          <pc:sldMk cId="3026425344" sldId="308"/>
        </pc:sldMkLst>
      </pc:sldChg>
      <pc:sldChg chg="del">
        <pc:chgData name="Siva Subramanian" userId="69d48d7eb9362804" providerId="LiveId" clId="{3529DB4D-23CA-FF48-92FF-B5961058E183}" dt="2024-10-11T23:50:14.613" v="2261" actId="2696"/>
        <pc:sldMkLst>
          <pc:docMk/>
          <pc:sldMk cId="2938367354" sldId="309"/>
        </pc:sldMkLst>
      </pc:sldChg>
      <pc:sldChg chg="del">
        <pc:chgData name="Siva Subramanian" userId="69d48d7eb9362804" providerId="LiveId" clId="{3529DB4D-23CA-FF48-92FF-B5961058E183}" dt="2024-10-11T23:50:45.059" v="2267" actId="2696"/>
        <pc:sldMkLst>
          <pc:docMk/>
          <pc:sldMk cId="2676672591" sldId="310"/>
        </pc:sldMkLst>
      </pc:sldChg>
      <pc:sldChg chg="del">
        <pc:chgData name="Siva Subramanian" userId="69d48d7eb9362804" providerId="LiveId" clId="{3529DB4D-23CA-FF48-92FF-B5961058E183}" dt="2024-10-11T23:50:25.771" v="2263" actId="2696"/>
        <pc:sldMkLst>
          <pc:docMk/>
          <pc:sldMk cId="230124874" sldId="313"/>
        </pc:sldMkLst>
      </pc:sldChg>
      <pc:sldChg chg="modSp del mod">
        <pc:chgData name="Siva Subramanian" userId="69d48d7eb9362804" providerId="LiveId" clId="{3529DB4D-23CA-FF48-92FF-B5961058E183}" dt="2024-10-12T00:30:22.519" v="3120" actId="2696"/>
        <pc:sldMkLst>
          <pc:docMk/>
          <pc:sldMk cId="2902107233" sldId="315"/>
        </pc:sldMkLst>
      </pc:sldChg>
      <pc:sldChg chg="del">
        <pc:chgData name="Siva Subramanian" userId="69d48d7eb9362804" providerId="LiveId" clId="{3529DB4D-23CA-FF48-92FF-B5961058E183}" dt="2024-10-12T00:30:39.755" v="3122" actId="2696"/>
        <pc:sldMkLst>
          <pc:docMk/>
          <pc:sldMk cId="958945781" sldId="316"/>
        </pc:sldMkLst>
      </pc:sldChg>
      <pc:sldChg chg="modSp mod">
        <pc:chgData name="Siva Subramanian" userId="69d48d7eb9362804" providerId="LiveId" clId="{3529DB4D-23CA-FF48-92FF-B5961058E183}" dt="2024-10-12T00:49:47.954" v="3757" actId="20577"/>
        <pc:sldMkLst>
          <pc:docMk/>
          <pc:sldMk cId="1136894613" sldId="317"/>
        </pc:sldMkLst>
      </pc:sldChg>
      <pc:sldChg chg="del">
        <pc:chgData name="Siva Subramanian" userId="69d48d7eb9362804" providerId="LiveId" clId="{3529DB4D-23CA-FF48-92FF-B5961058E183}" dt="2024-10-12T00:51:37.927" v="3969" actId="2696"/>
        <pc:sldMkLst>
          <pc:docMk/>
          <pc:sldMk cId="1957344372" sldId="318"/>
        </pc:sldMkLst>
      </pc:sldChg>
      <pc:sldChg chg="modSp mod">
        <pc:chgData name="Siva Subramanian" userId="69d48d7eb9362804" providerId="LiveId" clId="{3529DB4D-23CA-FF48-92FF-B5961058E183}" dt="2024-10-11T22:37:49.035" v="31" actId="12"/>
        <pc:sldMkLst>
          <pc:docMk/>
          <pc:sldMk cId="2775415199" sldId="320"/>
        </pc:sldMkLst>
      </pc:sldChg>
      <pc:sldChg chg="del">
        <pc:chgData name="Siva Subramanian" userId="69d48d7eb9362804" providerId="LiveId" clId="{3529DB4D-23CA-FF48-92FF-B5961058E183}" dt="2024-10-12T00:30:24.491" v="3121" actId="2696"/>
        <pc:sldMkLst>
          <pc:docMk/>
          <pc:sldMk cId="93685089" sldId="322"/>
        </pc:sldMkLst>
      </pc:sldChg>
      <pc:sldChg chg="addSp delSp modSp mod">
        <pc:chgData name="Siva Subramanian" userId="69d48d7eb9362804" providerId="LiveId" clId="{3529DB4D-23CA-FF48-92FF-B5961058E183}" dt="2024-10-12T00:17:37.785" v="2540" actId="1076"/>
        <pc:sldMkLst>
          <pc:docMk/>
          <pc:sldMk cId="1681805291" sldId="323"/>
        </pc:sldMkLst>
      </pc:sldChg>
      <pc:sldChg chg="del">
        <pc:chgData name="Siva Subramanian" userId="69d48d7eb9362804" providerId="LiveId" clId="{3529DB4D-23CA-FF48-92FF-B5961058E183}" dt="2024-10-11T23:50:45.066" v="2268" actId="2696"/>
        <pc:sldMkLst>
          <pc:docMk/>
          <pc:sldMk cId="3249082685" sldId="324"/>
        </pc:sldMkLst>
      </pc:sldChg>
      <pc:sldChg chg="del">
        <pc:chgData name="Siva Subramanian" userId="69d48d7eb9362804" providerId="LiveId" clId="{3529DB4D-23CA-FF48-92FF-B5961058E183}" dt="2024-10-11T23:49:48.878" v="2219" actId="2696"/>
        <pc:sldMkLst>
          <pc:docMk/>
          <pc:sldMk cId="985998110" sldId="325"/>
        </pc:sldMkLst>
      </pc:sldChg>
      <pc:sldChg chg="modSp mod">
        <pc:chgData name="Siva Subramanian" userId="69d48d7eb9362804" providerId="LiveId" clId="{3529DB4D-23CA-FF48-92FF-B5961058E183}" dt="2024-10-11T23:20:35.245" v="1072" actId="20577"/>
        <pc:sldMkLst>
          <pc:docMk/>
          <pc:sldMk cId="3814814441" sldId="326"/>
        </pc:sldMkLst>
      </pc:sldChg>
      <pc:sldChg chg="del">
        <pc:chgData name="Siva Subramanian" userId="69d48d7eb9362804" providerId="LiveId" clId="{3529DB4D-23CA-FF48-92FF-B5961058E183}" dt="2024-10-11T23:49:48.861" v="2217" actId="2696"/>
        <pc:sldMkLst>
          <pc:docMk/>
          <pc:sldMk cId="2487076440" sldId="327"/>
        </pc:sldMkLst>
      </pc:sldChg>
      <pc:sldChg chg="addSp delSp modSp mod">
        <pc:chgData name="Siva Subramanian" userId="69d48d7eb9362804" providerId="LiveId" clId="{3529DB4D-23CA-FF48-92FF-B5961058E183}" dt="2024-10-12T00:41:40.004" v="3509" actId="207"/>
        <pc:sldMkLst>
          <pc:docMk/>
          <pc:sldMk cId="1418824476" sldId="328"/>
        </pc:sldMkLst>
      </pc:sldChg>
      <pc:sldChg chg="del">
        <pc:chgData name="Siva Subramanian" userId="69d48d7eb9362804" providerId="LiveId" clId="{3529DB4D-23CA-FF48-92FF-B5961058E183}" dt="2024-10-11T23:49:48.872" v="2218" actId="2696"/>
        <pc:sldMkLst>
          <pc:docMk/>
          <pc:sldMk cId="3750960298" sldId="329"/>
        </pc:sldMkLst>
      </pc:sldChg>
      <pc:sldChg chg="modSp mod">
        <pc:chgData name="Siva Subramanian" userId="69d48d7eb9362804" providerId="LiveId" clId="{3529DB4D-23CA-FF48-92FF-B5961058E183}" dt="2024-10-11T23:44:54.410" v="2207" actId="20577"/>
        <pc:sldMkLst>
          <pc:docMk/>
          <pc:sldMk cId="4147555294" sldId="330"/>
        </pc:sldMkLst>
      </pc:sldChg>
      <pc:sldChg chg="addSp delSp modSp mod">
        <pc:chgData name="Siva Subramanian" userId="69d48d7eb9362804" providerId="LiveId" clId="{3529DB4D-23CA-FF48-92FF-B5961058E183}" dt="2024-10-12T00:31:18.549" v="3142" actId="20577"/>
        <pc:sldMkLst>
          <pc:docMk/>
          <pc:sldMk cId="3195736376" sldId="334"/>
        </pc:sldMkLst>
      </pc:sldChg>
      <pc:sldChg chg="modSp add mod ord">
        <pc:chgData name="Siva Subramanian" userId="69d48d7eb9362804" providerId="LiveId" clId="{3529DB4D-23CA-FF48-92FF-B5961058E183}" dt="2024-10-11T23:20:10.615" v="1051" actId="20578"/>
        <pc:sldMkLst>
          <pc:docMk/>
          <pc:sldMk cId="1617754268" sldId="336"/>
        </pc:sldMkLst>
      </pc:sldChg>
      <pc:sldChg chg="modSp add mod ord">
        <pc:chgData name="Siva Subramanian" userId="69d48d7eb9362804" providerId="LiveId" clId="{3529DB4D-23CA-FF48-92FF-B5961058E183}" dt="2024-10-11T23:42:09.950" v="2150" actId="20577"/>
        <pc:sldMkLst>
          <pc:docMk/>
          <pc:sldMk cId="3557419572" sldId="337"/>
        </pc:sldMkLst>
      </pc:sldChg>
      <pc:sldChg chg="modSp add mod">
        <pc:chgData name="Siva Subramanian" userId="69d48d7eb9362804" providerId="LiveId" clId="{3529DB4D-23CA-FF48-92FF-B5961058E183}" dt="2024-10-12T00:25:05.139" v="3101" actId="20577"/>
        <pc:sldMkLst>
          <pc:docMk/>
          <pc:sldMk cId="494334530" sldId="338"/>
        </pc:sldMkLst>
      </pc:sldChg>
      <pc:sldChg chg="add del">
        <pc:chgData name="Siva Subramanian" userId="69d48d7eb9362804" providerId="LiveId" clId="{3529DB4D-23CA-FF48-92FF-B5961058E183}" dt="2024-10-12T00:00:50.212" v="2274"/>
        <pc:sldMkLst>
          <pc:docMk/>
          <pc:sldMk cId="212154998" sldId="339"/>
        </pc:sldMkLst>
      </pc:sldChg>
      <pc:sldChg chg="add del">
        <pc:chgData name="Siva Subramanian" userId="69d48d7eb9362804" providerId="LiveId" clId="{3529DB4D-23CA-FF48-92FF-B5961058E183}" dt="2024-10-11T23:59:28.850" v="2270"/>
        <pc:sldMkLst>
          <pc:docMk/>
          <pc:sldMk cId="295255288" sldId="339"/>
        </pc:sldMkLst>
      </pc:sldChg>
      <pc:sldChg chg="addSp delSp modSp add mod">
        <pc:chgData name="Siva Subramanian" userId="69d48d7eb9362804" providerId="LiveId" clId="{3529DB4D-23CA-FF48-92FF-B5961058E183}" dt="2024-10-12T00:42:33.846" v="3514" actId="20577"/>
        <pc:sldMkLst>
          <pc:docMk/>
          <pc:sldMk cId="1443106988" sldId="339"/>
        </pc:sldMkLst>
      </pc:sldChg>
      <pc:sldChg chg="add del">
        <pc:chgData name="Siva Subramanian" userId="69d48d7eb9362804" providerId="LiveId" clId="{3529DB4D-23CA-FF48-92FF-B5961058E183}" dt="2024-10-12T00:00:31.503" v="2272"/>
        <pc:sldMkLst>
          <pc:docMk/>
          <pc:sldMk cId="2012382651" sldId="339"/>
        </pc:sldMkLst>
      </pc:sldChg>
    </pc:docChg>
  </pc:docChgLst>
  <pc:docChgLst>
    <pc:chgData name="Siva Subramanian" userId="69d48d7eb9362804" providerId="LiveId" clId="{ABDE3A13-E766-754A-9D04-13EA95525329}"/>
    <pc:docChg chg="undo custSel addSld delSld modSld">
      <pc:chgData name="Siva Subramanian" userId="69d48d7eb9362804" providerId="LiveId" clId="{ABDE3A13-E766-754A-9D04-13EA95525329}" dt="2024-10-11T22:34:21.016" v="2635" actId="1076"/>
      <pc:docMkLst>
        <pc:docMk/>
      </pc:docMkLst>
      <pc:sldChg chg="modSp">
        <pc:chgData name="Siva Subramanian" userId="69d48d7eb9362804" providerId="LiveId" clId="{ABDE3A13-E766-754A-9D04-13EA95525329}" dt="2024-10-11T14:09:10.671" v="5" actId="20577"/>
        <pc:sldMkLst>
          <pc:docMk/>
          <pc:sldMk cId="0" sldId="257"/>
        </pc:sldMkLst>
        <pc:spChg chg="mod">
          <ac:chgData name="Siva Subramanian" userId="69d48d7eb9362804" providerId="LiveId" clId="{ABDE3A13-E766-754A-9D04-13EA95525329}" dt="2024-10-11T14:09:10.671" v="5" actId="20577"/>
          <ac:spMkLst>
            <pc:docMk/>
            <pc:sldMk cId="0" sldId="257"/>
            <ac:spMk id="2" creationId="{E196B0A3-E605-4920-BAEA-26C34C3321B8}"/>
          </ac:spMkLst>
        </pc:spChg>
      </pc:sldChg>
      <pc:sldChg chg="modSp add del">
        <pc:chgData name="Siva Subramanian" userId="69d48d7eb9362804" providerId="LiveId" clId="{ABDE3A13-E766-754A-9D04-13EA95525329}" dt="2024-10-11T22:28:01.657" v="2340" actId="2696"/>
        <pc:sldMkLst>
          <pc:docMk/>
          <pc:sldMk cId="459182200" sldId="280"/>
        </pc:sldMkLst>
      </pc:sldChg>
      <pc:sldChg chg="modSp">
        <pc:chgData name="Siva Subramanian" userId="69d48d7eb9362804" providerId="LiveId" clId="{ABDE3A13-E766-754A-9D04-13EA95525329}" dt="2024-10-11T22:12:11.774" v="1675" actId="255"/>
        <pc:sldMkLst>
          <pc:docMk/>
          <pc:sldMk cId="1213857523" sldId="287"/>
        </pc:sldMkLst>
      </pc:sldChg>
      <pc:sldChg chg="addSp modSp">
        <pc:chgData name="Siva Subramanian" userId="69d48d7eb9362804" providerId="LiveId" clId="{ABDE3A13-E766-754A-9D04-13EA95525329}" dt="2024-10-11T22:34:21.016" v="2635" actId="1076"/>
        <pc:sldMkLst>
          <pc:docMk/>
          <pc:sldMk cId="3026425344" sldId="308"/>
        </pc:sldMkLst>
      </pc:sldChg>
      <pc:sldChg chg="modSp">
        <pc:chgData name="Siva Subramanian" userId="69d48d7eb9362804" providerId="LiveId" clId="{ABDE3A13-E766-754A-9D04-13EA95525329}" dt="2024-10-11T22:29:18.171" v="2464" actId="20577"/>
        <pc:sldMkLst>
          <pc:docMk/>
          <pc:sldMk cId="3400400698" sldId="311"/>
        </pc:sldMkLst>
      </pc:sldChg>
      <pc:sldChg chg="modSp">
        <pc:chgData name="Siva Subramanian" userId="69d48d7eb9362804" providerId="LiveId" clId="{ABDE3A13-E766-754A-9D04-13EA95525329}" dt="2024-10-11T21:46:58.362" v="441" actId="20577"/>
        <pc:sldMkLst>
          <pc:docMk/>
          <pc:sldMk cId="2737973742" sldId="312"/>
        </pc:sldMkLst>
        <pc:spChg chg="mod">
          <ac:chgData name="Siva Subramanian" userId="69d48d7eb9362804" providerId="LiveId" clId="{ABDE3A13-E766-754A-9D04-13EA95525329}" dt="2024-10-11T21:46:58.362" v="441" actId="20577"/>
          <ac:spMkLst>
            <pc:docMk/>
            <pc:sldMk cId="2737973742" sldId="312"/>
            <ac:spMk id="5" creationId="{8BFB98C9-1CC6-4AAA-FA72-E213CF5CE392}"/>
          </ac:spMkLst>
        </pc:spChg>
      </pc:sldChg>
      <pc:sldChg chg="modSp">
        <pc:chgData name="Siva Subramanian" userId="69d48d7eb9362804" providerId="LiveId" clId="{ABDE3A13-E766-754A-9D04-13EA95525329}" dt="2024-10-11T22:26:31.260" v="2288" actId="20577"/>
        <pc:sldMkLst>
          <pc:docMk/>
          <pc:sldMk cId="2765054233" sldId="319"/>
        </pc:sldMkLst>
      </pc:sldChg>
      <pc:sldChg chg="addSp delSp modSp">
        <pc:chgData name="Siva Subramanian" userId="69d48d7eb9362804" providerId="LiveId" clId="{ABDE3A13-E766-754A-9D04-13EA95525329}" dt="2024-10-11T22:13:40.947" v="1716" actId="20577"/>
        <pc:sldMkLst>
          <pc:docMk/>
          <pc:sldMk cId="2775415199" sldId="320"/>
        </pc:sldMkLst>
      </pc:sldChg>
      <pc:sldChg chg="addSp delSp modSp">
        <pc:chgData name="Siva Subramanian" userId="69d48d7eb9362804" providerId="LiveId" clId="{ABDE3A13-E766-754A-9D04-13EA95525329}" dt="2024-10-11T22:25:58.458" v="2255" actId="20577"/>
        <pc:sldMkLst>
          <pc:docMk/>
          <pc:sldMk cId="1891915908" sldId="321"/>
        </pc:sldMkLst>
      </pc:sldChg>
      <pc:sldChg chg="modSp">
        <pc:chgData name="Siva Subramanian" userId="69d48d7eb9362804" providerId="LiveId" clId="{ABDE3A13-E766-754A-9D04-13EA95525329}" dt="2024-10-11T14:10:11.308" v="15" actId="22"/>
        <pc:sldMkLst>
          <pc:docMk/>
          <pc:sldMk cId="4063159018" sldId="332"/>
        </pc:sldMkLst>
        <pc:spChg chg="mod">
          <ac:chgData name="Siva Subramanian" userId="69d48d7eb9362804" providerId="LiveId" clId="{ABDE3A13-E766-754A-9D04-13EA95525329}" dt="2024-10-11T14:09:49.588" v="8" actId="20577"/>
          <ac:spMkLst>
            <pc:docMk/>
            <pc:sldMk cId="4063159018" sldId="332"/>
            <ac:spMk id="3" creationId="{04449C8E-3A25-48F4-B13A-38759C7BCCAE}"/>
          </ac:spMkLst>
        </pc:spChg>
        <pc:graphicFrameChg chg="modGraphic">
          <ac:chgData name="Siva Subramanian" userId="69d48d7eb9362804" providerId="LiveId" clId="{ABDE3A13-E766-754A-9D04-13EA95525329}" dt="2024-10-11T14:10:11.308" v="15" actId="22"/>
          <ac:graphicFrameMkLst>
            <pc:docMk/>
            <pc:sldMk cId="4063159018" sldId="332"/>
            <ac:graphicFrameMk id="7" creationId="{53BD3E3E-EA05-A86B-E53E-EA153084081F}"/>
          </ac:graphicFrameMkLst>
        </pc:graphicFrameChg>
      </pc:sldChg>
      <pc:sldChg chg="modSp">
        <pc:chgData name="Siva Subramanian" userId="69d48d7eb9362804" providerId="LiveId" clId="{ABDE3A13-E766-754A-9D04-13EA95525329}" dt="2024-10-11T14:10:38.907" v="37" actId="255"/>
        <pc:sldMkLst>
          <pc:docMk/>
          <pc:sldMk cId="1230732043" sldId="333"/>
        </pc:sldMkLst>
        <pc:spChg chg="mod">
          <ac:chgData name="Siva Subramanian" userId="69d48d7eb9362804" providerId="LiveId" clId="{ABDE3A13-E766-754A-9D04-13EA95525329}" dt="2024-10-11T14:10:38.907" v="37" actId="255"/>
          <ac:spMkLst>
            <pc:docMk/>
            <pc:sldMk cId="1230732043" sldId="333"/>
            <ac:spMk id="2" creationId="{4FE6C92B-EA80-490A-B464-5DDF8080D162}"/>
          </ac:spMkLst>
        </pc:spChg>
      </pc:sldChg>
      <pc:sldChg chg="addSp delSp modSp add">
        <pc:chgData name="Siva Subramanian" userId="69d48d7eb9362804" providerId="LiveId" clId="{ABDE3A13-E766-754A-9D04-13EA95525329}" dt="2024-10-11T22:28:56.845" v="2433" actId="20577"/>
        <pc:sldMkLst>
          <pc:docMk/>
          <pc:sldMk cId="451681628" sldId="335"/>
        </pc:sldMkLst>
        <pc:spChg chg="mod">
          <ac:chgData name="Siva Subramanian" userId="69d48d7eb9362804" providerId="LiveId" clId="{ABDE3A13-E766-754A-9D04-13EA95525329}" dt="2024-10-11T22:28:35.115" v="2366" actId="20577"/>
          <ac:spMkLst>
            <pc:docMk/>
            <pc:sldMk cId="451681628" sldId="335"/>
            <ac:spMk id="3" creationId="{04449C8E-3A25-48F4-B13A-38759C7BCCAE}"/>
          </ac:spMkLst>
        </pc:spChg>
        <pc:spChg chg="add mod">
          <ac:chgData name="Siva Subramanian" userId="69d48d7eb9362804" providerId="LiveId" clId="{ABDE3A13-E766-754A-9D04-13EA95525329}" dt="2024-10-11T22:28:56.845" v="2433" actId="20577"/>
          <ac:spMkLst>
            <pc:docMk/>
            <pc:sldMk cId="451681628" sldId="335"/>
            <ac:spMk id="5" creationId="{6EF65762-5FD6-208A-46B4-0DCFC24A1A1F}"/>
          </ac:spMkLst>
        </pc:spChg>
      </pc:sldChg>
    </pc:docChg>
  </pc:docChgLst>
  <pc:docChgLst>
    <pc:chgData name="Siva Subramanian" userId="69d48d7eb9362804" providerId="LiveId" clId="{ADDD4369-7F03-C740-8011-0715054E881D}"/>
    <pc:docChg chg="undo custSel addSld delSld modSld sldOrd">
      <pc:chgData name="Siva Subramanian" userId="69d48d7eb9362804" providerId="LiveId" clId="{ADDD4369-7F03-C740-8011-0715054E881D}" dt="2024-10-25T16:04:49.061" v="1795" actId="20577"/>
      <pc:docMkLst>
        <pc:docMk/>
      </pc:docMkLst>
      <pc:sldChg chg="modSp mod">
        <pc:chgData name="Siva Subramanian" userId="69d48d7eb9362804" providerId="LiveId" clId="{ADDD4369-7F03-C740-8011-0715054E881D}" dt="2024-10-25T13:14:37.892" v="3" actId="20577"/>
        <pc:sldMkLst>
          <pc:docMk/>
          <pc:sldMk cId="0" sldId="257"/>
        </pc:sldMkLst>
        <pc:spChg chg="mod">
          <ac:chgData name="Siva Subramanian" userId="69d48d7eb9362804" providerId="LiveId" clId="{ADDD4369-7F03-C740-8011-0715054E881D}" dt="2024-10-25T13:14:37.892" v="3" actId="20577"/>
          <ac:spMkLst>
            <pc:docMk/>
            <pc:sldMk cId="0" sldId="257"/>
            <ac:spMk id="2" creationId="{E196B0A3-E605-4920-BAEA-26C34C3321B8}"/>
          </ac:spMkLst>
        </pc:spChg>
      </pc:sldChg>
      <pc:sldChg chg="del">
        <pc:chgData name="Siva Subramanian" userId="69d48d7eb9362804" providerId="LiveId" clId="{ADDD4369-7F03-C740-8011-0715054E881D}" dt="2024-10-25T13:14:56.496" v="20" actId="2696"/>
        <pc:sldMkLst>
          <pc:docMk/>
          <pc:sldMk cId="2807715423" sldId="267"/>
        </pc:sldMkLst>
      </pc:sldChg>
      <pc:sldChg chg="modSp add mod">
        <pc:chgData name="Siva Subramanian" userId="69d48d7eb9362804" providerId="LiveId" clId="{ADDD4369-7F03-C740-8011-0715054E881D}" dt="2024-10-25T14:35:29.517" v="796" actId="20577"/>
        <pc:sldMkLst>
          <pc:docMk/>
          <pc:sldMk cId="0" sldId="279"/>
        </pc:sldMkLst>
        <pc:spChg chg="mod">
          <ac:chgData name="Siva Subramanian" userId="69d48d7eb9362804" providerId="LiveId" clId="{ADDD4369-7F03-C740-8011-0715054E881D}" dt="2024-10-25T14:35:29.517" v="796" actId="20577"/>
          <ac:spMkLst>
            <pc:docMk/>
            <pc:sldMk cId="0" sldId="279"/>
            <ac:spMk id="205" creationId="{00000000-0000-0000-0000-000000000000}"/>
          </ac:spMkLst>
        </pc:spChg>
        <pc:graphicFrameChg chg="mod modGraphic">
          <ac:chgData name="Siva Subramanian" userId="69d48d7eb9362804" providerId="LiveId" clId="{ADDD4369-7F03-C740-8011-0715054E881D}" dt="2024-10-25T13:38:55.324" v="94" actId="404"/>
          <ac:graphicFrameMkLst>
            <pc:docMk/>
            <pc:sldMk cId="0" sldId="279"/>
            <ac:graphicFrameMk id="206" creationId="{00000000-0000-0000-0000-000000000000}"/>
          </ac:graphicFrameMkLst>
        </pc:graphicFrameChg>
      </pc:sldChg>
      <pc:sldChg chg="modSp add mod">
        <pc:chgData name="Siva Subramanian" userId="69d48d7eb9362804" providerId="LiveId" clId="{ADDD4369-7F03-C740-8011-0715054E881D}" dt="2024-10-25T14:35:49.923" v="801" actId="20577"/>
        <pc:sldMkLst>
          <pc:docMk/>
          <pc:sldMk cId="0" sldId="280"/>
        </pc:sldMkLst>
        <pc:spChg chg="mod">
          <ac:chgData name="Siva Subramanian" userId="69d48d7eb9362804" providerId="LiveId" clId="{ADDD4369-7F03-C740-8011-0715054E881D}" dt="2024-10-25T14:35:49.923" v="801" actId="20577"/>
          <ac:spMkLst>
            <pc:docMk/>
            <pc:sldMk cId="0" sldId="280"/>
            <ac:spMk id="223" creationId="{00000000-0000-0000-0000-000000000000}"/>
          </ac:spMkLst>
        </pc:spChg>
      </pc:sldChg>
      <pc:sldChg chg="modSp add mod">
        <pc:chgData name="Siva Subramanian" userId="69d48d7eb9362804" providerId="LiveId" clId="{ADDD4369-7F03-C740-8011-0715054E881D}" dt="2024-10-25T13:40:22.371" v="96" actId="14100"/>
        <pc:sldMkLst>
          <pc:docMk/>
          <pc:sldMk cId="0" sldId="281"/>
        </pc:sldMkLst>
        <pc:spChg chg="mod">
          <ac:chgData name="Siva Subramanian" userId="69d48d7eb9362804" providerId="LiveId" clId="{ADDD4369-7F03-C740-8011-0715054E881D}" dt="2024-10-25T13:40:22.371" v="96" actId="14100"/>
          <ac:spMkLst>
            <pc:docMk/>
            <pc:sldMk cId="0" sldId="281"/>
            <ac:spMk id="239" creationId="{00000000-0000-0000-0000-000000000000}"/>
          </ac:spMkLst>
        </pc:spChg>
      </pc:sldChg>
      <pc:sldChg chg="addSp modSp add mod">
        <pc:chgData name="Siva Subramanian" userId="69d48d7eb9362804" providerId="LiveId" clId="{ADDD4369-7F03-C740-8011-0715054E881D}" dt="2024-10-25T14:38:42.355" v="902" actId="207"/>
        <pc:sldMkLst>
          <pc:docMk/>
          <pc:sldMk cId="0" sldId="282"/>
        </pc:sldMkLst>
        <pc:spChg chg="add mod">
          <ac:chgData name="Siva Subramanian" userId="69d48d7eb9362804" providerId="LiveId" clId="{ADDD4369-7F03-C740-8011-0715054E881D}" dt="2024-10-25T14:37:32.637" v="841" actId="20577"/>
          <ac:spMkLst>
            <pc:docMk/>
            <pc:sldMk cId="0" sldId="282"/>
            <ac:spMk id="2" creationId="{2DBFC078-98B0-CFA4-7133-1C2C9BE34DBC}"/>
          </ac:spMkLst>
        </pc:spChg>
        <pc:spChg chg="mod">
          <ac:chgData name="Siva Subramanian" userId="69d48d7eb9362804" providerId="LiveId" clId="{ADDD4369-7F03-C740-8011-0715054E881D}" dt="2024-10-25T14:38:37.215" v="901" actId="207"/>
          <ac:spMkLst>
            <pc:docMk/>
            <pc:sldMk cId="0" sldId="282"/>
            <ac:spMk id="248" creationId="{00000000-0000-0000-0000-000000000000}"/>
          </ac:spMkLst>
        </pc:spChg>
        <pc:spChg chg="mod">
          <ac:chgData name="Siva Subramanian" userId="69d48d7eb9362804" providerId="LiveId" clId="{ADDD4369-7F03-C740-8011-0715054E881D}" dt="2024-10-25T14:38:42.355" v="902" actId="207"/>
          <ac:spMkLst>
            <pc:docMk/>
            <pc:sldMk cId="0" sldId="282"/>
            <ac:spMk id="254" creationId="{00000000-0000-0000-0000-000000000000}"/>
          </ac:spMkLst>
        </pc:spChg>
        <pc:spChg chg="mod">
          <ac:chgData name="Siva Subramanian" userId="69d48d7eb9362804" providerId="LiveId" clId="{ADDD4369-7F03-C740-8011-0715054E881D}" dt="2024-10-25T14:38:25.445" v="900" actId="14100"/>
          <ac:spMkLst>
            <pc:docMk/>
            <pc:sldMk cId="0" sldId="282"/>
            <ac:spMk id="255" creationId="{00000000-0000-0000-0000-000000000000}"/>
          </ac:spMkLst>
        </pc:spChg>
      </pc:sldChg>
      <pc:sldChg chg="modSp add mod">
        <pc:chgData name="Siva Subramanian" userId="69d48d7eb9362804" providerId="LiveId" clId="{ADDD4369-7F03-C740-8011-0715054E881D}" dt="2024-10-25T13:17:46.798" v="30" actId="27636"/>
        <pc:sldMkLst>
          <pc:docMk/>
          <pc:sldMk cId="0" sldId="283"/>
        </pc:sldMkLst>
        <pc:spChg chg="mod">
          <ac:chgData name="Siva Subramanian" userId="69d48d7eb9362804" providerId="LiveId" clId="{ADDD4369-7F03-C740-8011-0715054E881D}" dt="2024-10-25T13:17:46.798" v="30" actId="27636"/>
          <ac:spMkLst>
            <pc:docMk/>
            <pc:sldMk cId="0" sldId="283"/>
            <ac:spMk id="258" creationId="{00000000-0000-0000-0000-000000000000}"/>
          </ac:spMkLst>
        </pc:spChg>
      </pc:sldChg>
      <pc:sldChg chg="del">
        <pc:chgData name="Siva Subramanian" userId="69d48d7eb9362804" providerId="LiveId" clId="{ADDD4369-7F03-C740-8011-0715054E881D}" dt="2024-10-25T13:14:56.411" v="8" actId="2696"/>
        <pc:sldMkLst>
          <pc:docMk/>
          <pc:sldMk cId="489534366" sldId="285"/>
        </pc:sldMkLst>
      </pc:sldChg>
      <pc:sldChg chg="del">
        <pc:chgData name="Siva Subramanian" userId="69d48d7eb9362804" providerId="LiveId" clId="{ADDD4369-7F03-C740-8011-0715054E881D}" dt="2024-10-25T13:14:56.407" v="5" actId="2696"/>
        <pc:sldMkLst>
          <pc:docMk/>
          <pc:sldMk cId="1213857523" sldId="287"/>
        </pc:sldMkLst>
      </pc:sldChg>
      <pc:sldChg chg="del">
        <pc:chgData name="Siva Subramanian" userId="69d48d7eb9362804" providerId="LiveId" clId="{ADDD4369-7F03-C740-8011-0715054E881D}" dt="2024-10-25T13:14:56.478" v="19" actId="2696"/>
        <pc:sldMkLst>
          <pc:docMk/>
          <pc:sldMk cId="408383834" sldId="288"/>
        </pc:sldMkLst>
      </pc:sldChg>
      <pc:sldChg chg="modSp add mod">
        <pc:chgData name="Siva Subramanian" userId="69d48d7eb9362804" providerId="LiveId" clId="{ADDD4369-7F03-C740-8011-0715054E881D}" dt="2024-10-25T15:31:54.975" v="1318" actId="20577"/>
        <pc:sldMkLst>
          <pc:docMk/>
          <pc:sldMk cId="1097160631" sldId="289"/>
        </pc:sldMkLst>
        <pc:spChg chg="mod">
          <ac:chgData name="Siva Subramanian" userId="69d48d7eb9362804" providerId="LiveId" clId="{ADDD4369-7F03-C740-8011-0715054E881D}" dt="2024-10-25T15:31:54.975" v="1318" actId="20577"/>
          <ac:spMkLst>
            <pc:docMk/>
            <pc:sldMk cId="1097160631" sldId="289"/>
            <ac:spMk id="3" creationId="{04449C8E-3A25-48F4-B13A-38759C7BCCAE}"/>
          </ac:spMkLst>
        </pc:spChg>
        <pc:spChg chg="mod">
          <ac:chgData name="Siva Subramanian" userId="69d48d7eb9362804" providerId="LiveId" clId="{ADDD4369-7F03-C740-8011-0715054E881D}" dt="2024-10-25T15:30:17.884" v="1292" actId="403"/>
          <ac:spMkLst>
            <pc:docMk/>
            <pc:sldMk cId="1097160631" sldId="289"/>
            <ac:spMk id="12" creationId="{A8D58EE3-832E-20CE-BA48-3FE5C43B9CDF}"/>
          </ac:spMkLst>
        </pc:spChg>
      </pc:sldChg>
      <pc:sldChg chg="modSp add mod ord">
        <pc:chgData name="Siva Subramanian" userId="69d48d7eb9362804" providerId="LiveId" clId="{ADDD4369-7F03-C740-8011-0715054E881D}" dt="2024-10-25T15:33:22.368" v="1350" actId="20578"/>
        <pc:sldMkLst>
          <pc:docMk/>
          <pc:sldMk cId="1714429353" sldId="294"/>
        </pc:sldMkLst>
        <pc:spChg chg="mod">
          <ac:chgData name="Siva Subramanian" userId="69d48d7eb9362804" providerId="LiveId" clId="{ADDD4369-7F03-C740-8011-0715054E881D}" dt="2024-10-25T15:33:01.669" v="1349" actId="20577"/>
          <ac:spMkLst>
            <pc:docMk/>
            <pc:sldMk cId="1714429353" sldId="294"/>
            <ac:spMk id="3" creationId="{04449C8E-3A25-48F4-B13A-38759C7BCCAE}"/>
          </ac:spMkLst>
        </pc:spChg>
      </pc:sldChg>
      <pc:sldChg chg="modSp add mod">
        <pc:chgData name="Siva Subramanian" userId="69d48d7eb9362804" providerId="LiveId" clId="{ADDD4369-7F03-C740-8011-0715054E881D}" dt="2024-10-25T16:04:49.061" v="1795" actId="20577"/>
        <pc:sldMkLst>
          <pc:docMk/>
          <pc:sldMk cId="2897983922" sldId="295"/>
        </pc:sldMkLst>
        <pc:spChg chg="mod">
          <ac:chgData name="Siva Subramanian" userId="69d48d7eb9362804" providerId="LiveId" clId="{ADDD4369-7F03-C740-8011-0715054E881D}" dt="2024-10-25T16:02:17.480" v="1723" actId="20577"/>
          <ac:spMkLst>
            <pc:docMk/>
            <pc:sldMk cId="2897983922" sldId="295"/>
            <ac:spMk id="3" creationId="{04449C8E-3A25-48F4-B13A-38759C7BCCAE}"/>
          </ac:spMkLst>
        </pc:spChg>
        <pc:spChg chg="mod">
          <ac:chgData name="Siva Subramanian" userId="69d48d7eb9362804" providerId="LiveId" clId="{ADDD4369-7F03-C740-8011-0715054E881D}" dt="2024-10-25T16:04:49.061" v="1795" actId="20577"/>
          <ac:spMkLst>
            <pc:docMk/>
            <pc:sldMk cId="2897983922" sldId="295"/>
            <ac:spMk id="12" creationId="{A8D58EE3-832E-20CE-BA48-3FE5C43B9CDF}"/>
          </ac:spMkLst>
        </pc:spChg>
      </pc:sldChg>
      <pc:sldChg chg="del">
        <pc:chgData name="Siva Subramanian" userId="69d48d7eb9362804" providerId="LiveId" clId="{ADDD4369-7F03-C740-8011-0715054E881D}" dt="2024-10-25T13:14:56.412" v="9" actId="2696"/>
        <pc:sldMkLst>
          <pc:docMk/>
          <pc:sldMk cId="2858094488" sldId="303"/>
        </pc:sldMkLst>
      </pc:sldChg>
      <pc:sldChg chg="del">
        <pc:chgData name="Siva Subramanian" userId="69d48d7eb9362804" providerId="LiveId" clId="{ADDD4369-7F03-C740-8011-0715054E881D}" dt="2024-10-25T13:14:56.409" v="6" actId="2696"/>
        <pc:sldMkLst>
          <pc:docMk/>
          <pc:sldMk cId="3026425344" sldId="308"/>
        </pc:sldMkLst>
      </pc:sldChg>
      <pc:sldChg chg="del">
        <pc:chgData name="Siva Subramanian" userId="69d48d7eb9362804" providerId="LiveId" clId="{ADDD4369-7F03-C740-8011-0715054E881D}" dt="2024-10-25T13:14:56.410" v="7" actId="2696"/>
        <pc:sldMkLst>
          <pc:docMk/>
          <pc:sldMk cId="3400400698" sldId="311"/>
        </pc:sldMkLst>
      </pc:sldChg>
      <pc:sldChg chg="modSp mod">
        <pc:chgData name="Siva Subramanian" userId="69d48d7eb9362804" providerId="LiveId" clId="{ADDD4369-7F03-C740-8011-0715054E881D}" dt="2024-10-25T13:18:49.490" v="49" actId="20577"/>
        <pc:sldMkLst>
          <pc:docMk/>
          <pc:sldMk cId="2737973742" sldId="312"/>
        </pc:sldMkLst>
        <pc:spChg chg="mod">
          <ac:chgData name="Siva Subramanian" userId="69d48d7eb9362804" providerId="LiveId" clId="{ADDD4369-7F03-C740-8011-0715054E881D}" dt="2024-10-25T13:18:49.490" v="49" actId="20577"/>
          <ac:spMkLst>
            <pc:docMk/>
            <pc:sldMk cId="2737973742" sldId="312"/>
            <ac:spMk id="5" creationId="{8BFB98C9-1CC6-4AAA-FA72-E213CF5CE392}"/>
          </ac:spMkLst>
        </pc:spChg>
      </pc:sldChg>
      <pc:sldChg chg="del">
        <pc:chgData name="Siva Subramanian" userId="69d48d7eb9362804" providerId="LiveId" clId="{ADDD4369-7F03-C740-8011-0715054E881D}" dt="2024-10-25T13:14:56.497" v="21" actId="2696"/>
        <pc:sldMkLst>
          <pc:docMk/>
          <pc:sldMk cId="1136894613" sldId="317"/>
        </pc:sldMkLst>
      </pc:sldChg>
      <pc:sldChg chg="del">
        <pc:chgData name="Siva Subramanian" userId="69d48d7eb9362804" providerId="LiveId" clId="{ADDD4369-7F03-C740-8011-0715054E881D}" dt="2024-10-25T13:14:56.513" v="24" actId="2696"/>
        <pc:sldMkLst>
          <pc:docMk/>
          <pc:sldMk cId="2765054233" sldId="319"/>
        </pc:sldMkLst>
      </pc:sldChg>
      <pc:sldChg chg="del">
        <pc:chgData name="Siva Subramanian" userId="69d48d7eb9362804" providerId="LiveId" clId="{ADDD4369-7F03-C740-8011-0715054E881D}" dt="2024-10-25T13:14:56.459" v="17" actId="2696"/>
        <pc:sldMkLst>
          <pc:docMk/>
          <pc:sldMk cId="2775415199" sldId="320"/>
        </pc:sldMkLst>
      </pc:sldChg>
      <pc:sldChg chg="del">
        <pc:chgData name="Siva Subramanian" userId="69d48d7eb9362804" providerId="LiveId" clId="{ADDD4369-7F03-C740-8011-0715054E881D}" dt="2024-10-25T13:14:56.504" v="23" actId="2696"/>
        <pc:sldMkLst>
          <pc:docMk/>
          <pc:sldMk cId="1891915908" sldId="321"/>
        </pc:sldMkLst>
      </pc:sldChg>
      <pc:sldChg chg="del">
        <pc:chgData name="Siva Subramanian" userId="69d48d7eb9362804" providerId="LiveId" clId="{ADDD4369-7F03-C740-8011-0715054E881D}" dt="2024-10-25T13:14:56.449" v="16" actId="2696"/>
        <pc:sldMkLst>
          <pc:docMk/>
          <pc:sldMk cId="1681805291" sldId="323"/>
        </pc:sldMkLst>
      </pc:sldChg>
      <pc:sldChg chg="del">
        <pc:chgData name="Siva Subramanian" userId="69d48d7eb9362804" providerId="LiveId" clId="{ADDD4369-7F03-C740-8011-0715054E881D}" dt="2024-10-25T13:14:56.439" v="14" actId="2696"/>
        <pc:sldMkLst>
          <pc:docMk/>
          <pc:sldMk cId="3814814441" sldId="326"/>
        </pc:sldMkLst>
      </pc:sldChg>
      <pc:sldChg chg="del">
        <pc:chgData name="Siva Subramanian" userId="69d48d7eb9362804" providerId="LiveId" clId="{ADDD4369-7F03-C740-8011-0715054E881D}" dt="2024-10-25T13:14:56.437" v="12" actId="2696"/>
        <pc:sldMkLst>
          <pc:docMk/>
          <pc:sldMk cId="1418824476" sldId="328"/>
        </pc:sldMkLst>
      </pc:sldChg>
      <pc:sldChg chg="del">
        <pc:chgData name="Siva Subramanian" userId="69d48d7eb9362804" providerId="LiveId" clId="{ADDD4369-7F03-C740-8011-0715054E881D}" dt="2024-10-25T13:14:56.439" v="15" actId="2696"/>
        <pc:sldMkLst>
          <pc:docMk/>
          <pc:sldMk cId="4147555294" sldId="330"/>
        </pc:sldMkLst>
      </pc:sldChg>
      <pc:sldChg chg="modSp mod">
        <pc:chgData name="Siva Subramanian" userId="69d48d7eb9362804" providerId="LiveId" clId="{ADDD4369-7F03-C740-8011-0715054E881D}" dt="2024-10-25T13:42:31.764" v="106"/>
        <pc:sldMkLst>
          <pc:docMk/>
          <pc:sldMk cId="4063159018" sldId="332"/>
        </pc:sldMkLst>
        <pc:spChg chg="mod">
          <ac:chgData name="Siva Subramanian" userId="69d48d7eb9362804" providerId="LiveId" clId="{ADDD4369-7F03-C740-8011-0715054E881D}" dt="2024-10-25T13:15:18.626" v="28" actId="20577"/>
          <ac:spMkLst>
            <pc:docMk/>
            <pc:sldMk cId="4063159018" sldId="332"/>
            <ac:spMk id="3" creationId="{04449C8E-3A25-48F4-B13A-38759C7BCCAE}"/>
          </ac:spMkLst>
        </pc:spChg>
        <pc:graphicFrameChg chg="mod modGraphic">
          <ac:chgData name="Siva Subramanian" userId="69d48d7eb9362804" providerId="LiveId" clId="{ADDD4369-7F03-C740-8011-0715054E881D}" dt="2024-10-25T13:42:31.764" v="106"/>
          <ac:graphicFrameMkLst>
            <pc:docMk/>
            <pc:sldMk cId="4063159018" sldId="332"/>
            <ac:graphicFrameMk id="7" creationId="{53BD3E3E-EA05-A86B-E53E-EA153084081F}"/>
          </ac:graphicFrameMkLst>
        </pc:graphicFrameChg>
      </pc:sldChg>
      <pc:sldChg chg="modSp mod">
        <pc:chgData name="Siva Subramanian" userId="69d48d7eb9362804" providerId="LiveId" clId="{ADDD4369-7F03-C740-8011-0715054E881D}" dt="2024-10-25T13:36:08.379" v="83" actId="404"/>
        <pc:sldMkLst>
          <pc:docMk/>
          <pc:sldMk cId="1230732043" sldId="333"/>
        </pc:sldMkLst>
        <pc:spChg chg="mod">
          <ac:chgData name="Siva Subramanian" userId="69d48d7eb9362804" providerId="LiveId" clId="{ADDD4369-7F03-C740-8011-0715054E881D}" dt="2024-10-25T13:36:08.379" v="83" actId="404"/>
          <ac:spMkLst>
            <pc:docMk/>
            <pc:sldMk cId="1230732043" sldId="333"/>
            <ac:spMk id="2" creationId="{4FE6C92B-EA80-490A-B464-5DDF8080D162}"/>
          </ac:spMkLst>
        </pc:spChg>
      </pc:sldChg>
      <pc:sldChg chg="del">
        <pc:chgData name="Siva Subramanian" userId="69d48d7eb9362804" providerId="LiveId" clId="{ADDD4369-7F03-C740-8011-0715054E881D}" dt="2024-10-25T13:14:56.501" v="22" actId="2696"/>
        <pc:sldMkLst>
          <pc:docMk/>
          <pc:sldMk cId="3195736376" sldId="334"/>
        </pc:sldMkLst>
      </pc:sldChg>
      <pc:sldChg chg="modSp mod">
        <pc:chgData name="Siva Subramanian" userId="69d48d7eb9362804" providerId="LiveId" clId="{ADDD4369-7F03-C740-8011-0715054E881D}" dt="2024-10-25T14:34:55.487" v="789" actId="20577"/>
        <pc:sldMkLst>
          <pc:docMk/>
          <pc:sldMk cId="451681628" sldId="335"/>
        </pc:sldMkLst>
        <pc:spChg chg="mod">
          <ac:chgData name="Siva Subramanian" userId="69d48d7eb9362804" providerId="LiveId" clId="{ADDD4369-7F03-C740-8011-0715054E881D}" dt="2024-10-25T13:15:08.470" v="26" actId="20577"/>
          <ac:spMkLst>
            <pc:docMk/>
            <pc:sldMk cId="451681628" sldId="335"/>
            <ac:spMk id="3" creationId="{04449C8E-3A25-48F4-B13A-38759C7BCCAE}"/>
          </ac:spMkLst>
        </pc:spChg>
        <pc:spChg chg="mod">
          <ac:chgData name="Siva Subramanian" userId="69d48d7eb9362804" providerId="LiveId" clId="{ADDD4369-7F03-C740-8011-0715054E881D}" dt="2024-10-25T14:34:55.487" v="789" actId="20577"/>
          <ac:spMkLst>
            <pc:docMk/>
            <pc:sldMk cId="451681628" sldId="335"/>
            <ac:spMk id="5" creationId="{6EF65762-5FD6-208A-46B4-0DCFC24A1A1F}"/>
          </ac:spMkLst>
        </pc:spChg>
      </pc:sldChg>
      <pc:sldChg chg="del">
        <pc:chgData name="Siva Subramanian" userId="69d48d7eb9362804" providerId="LiveId" clId="{ADDD4369-7F03-C740-8011-0715054E881D}" dt="2024-10-25T13:14:56.461" v="18" actId="2696"/>
        <pc:sldMkLst>
          <pc:docMk/>
          <pc:sldMk cId="1617754268" sldId="336"/>
        </pc:sldMkLst>
      </pc:sldChg>
      <pc:sldChg chg="addSp delSp modSp add mod ord">
        <pc:chgData name="Siva Subramanian" userId="69d48d7eb9362804" providerId="LiveId" clId="{ADDD4369-7F03-C740-8011-0715054E881D}" dt="2024-10-25T15:46:37.494" v="1490" actId="14100"/>
        <pc:sldMkLst>
          <pc:docMk/>
          <pc:sldMk cId="3872067444" sldId="336"/>
        </pc:sldMkLst>
        <pc:spChg chg="mod">
          <ac:chgData name="Siva Subramanian" userId="69d48d7eb9362804" providerId="LiveId" clId="{ADDD4369-7F03-C740-8011-0715054E881D}" dt="2024-10-25T15:34:29.584" v="1377" actId="20577"/>
          <ac:spMkLst>
            <pc:docMk/>
            <pc:sldMk cId="3872067444" sldId="336"/>
            <ac:spMk id="3" creationId="{915439AD-EC4F-DE86-3AE2-C7E795C062CF}"/>
          </ac:spMkLst>
        </pc:spChg>
        <pc:picChg chg="add mod">
          <ac:chgData name="Siva Subramanian" userId="69d48d7eb9362804" providerId="LiveId" clId="{ADDD4369-7F03-C740-8011-0715054E881D}" dt="2024-10-25T15:46:37.494" v="1490" actId="14100"/>
          <ac:picMkLst>
            <pc:docMk/>
            <pc:sldMk cId="3872067444" sldId="336"/>
            <ac:picMk id="2" creationId="{C1016BE5-CFAF-8FB3-17A4-D567E8A843D8}"/>
          </ac:picMkLst>
        </pc:picChg>
      </pc:sldChg>
      <pc:sldChg chg="modSp add mod">
        <pc:chgData name="Siva Subramanian" userId="69d48d7eb9362804" providerId="LiveId" clId="{ADDD4369-7F03-C740-8011-0715054E881D}" dt="2024-10-25T15:32:11.565" v="1321" actId="20577"/>
        <pc:sldMkLst>
          <pc:docMk/>
          <pc:sldMk cId="2264468824" sldId="337"/>
        </pc:sldMkLst>
        <pc:spChg chg="mod">
          <ac:chgData name="Siva Subramanian" userId="69d48d7eb9362804" providerId="LiveId" clId="{ADDD4369-7F03-C740-8011-0715054E881D}" dt="2024-10-25T15:32:11.565" v="1321" actId="20577"/>
          <ac:spMkLst>
            <pc:docMk/>
            <pc:sldMk cId="2264468824" sldId="337"/>
            <ac:spMk id="3" creationId="{2EFD536A-E478-98DA-4F40-ED0463E7C29D}"/>
          </ac:spMkLst>
        </pc:spChg>
        <pc:spChg chg="mod">
          <ac:chgData name="Siva Subramanian" userId="69d48d7eb9362804" providerId="LiveId" clId="{ADDD4369-7F03-C740-8011-0715054E881D}" dt="2024-10-25T14:52:23.181" v="1159" actId="20577"/>
          <ac:spMkLst>
            <pc:docMk/>
            <pc:sldMk cId="2264468824" sldId="337"/>
            <ac:spMk id="12" creationId="{F2E5085B-088D-B4F6-E267-8F6AB92D203A}"/>
          </ac:spMkLst>
        </pc:spChg>
      </pc:sldChg>
      <pc:sldChg chg="del">
        <pc:chgData name="Siva Subramanian" userId="69d48d7eb9362804" providerId="LiveId" clId="{ADDD4369-7F03-C740-8011-0715054E881D}" dt="2024-10-25T13:14:56.438" v="13" actId="2696"/>
        <pc:sldMkLst>
          <pc:docMk/>
          <pc:sldMk cId="3557419572" sldId="337"/>
        </pc:sldMkLst>
      </pc:sldChg>
      <pc:sldChg chg="del">
        <pc:chgData name="Siva Subramanian" userId="69d48d7eb9362804" providerId="LiveId" clId="{ADDD4369-7F03-C740-8011-0715054E881D}" dt="2024-10-25T13:14:56.421" v="11" actId="2696"/>
        <pc:sldMkLst>
          <pc:docMk/>
          <pc:sldMk cId="494334530" sldId="338"/>
        </pc:sldMkLst>
      </pc:sldChg>
      <pc:sldChg chg="modSp add mod">
        <pc:chgData name="Siva Subramanian" userId="69d48d7eb9362804" providerId="LiveId" clId="{ADDD4369-7F03-C740-8011-0715054E881D}" dt="2024-10-25T15:32:20.022" v="1324" actId="20577"/>
        <pc:sldMkLst>
          <pc:docMk/>
          <pc:sldMk cId="1733491890" sldId="338"/>
        </pc:sldMkLst>
        <pc:spChg chg="mod">
          <ac:chgData name="Siva Subramanian" userId="69d48d7eb9362804" providerId="LiveId" clId="{ADDD4369-7F03-C740-8011-0715054E881D}" dt="2024-10-25T15:32:20.022" v="1324" actId="20577"/>
          <ac:spMkLst>
            <pc:docMk/>
            <pc:sldMk cId="1733491890" sldId="338"/>
            <ac:spMk id="3" creationId="{1F07A006-BAE5-3247-B08F-97712B26C91F}"/>
          </ac:spMkLst>
        </pc:spChg>
        <pc:spChg chg="mod">
          <ac:chgData name="Siva Subramanian" userId="69d48d7eb9362804" providerId="LiveId" clId="{ADDD4369-7F03-C740-8011-0715054E881D}" dt="2024-10-25T14:55:43.167" v="1270" actId="20577"/>
          <ac:spMkLst>
            <pc:docMk/>
            <pc:sldMk cId="1733491890" sldId="338"/>
            <ac:spMk id="12" creationId="{BBABA92E-7FFD-3C93-6D5E-4A81F031910E}"/>
          </ac:spMkLst>
        </pc:spChg>
      </pc:sldChg>
      <pc:sldChg chg="modSp add mod ord">
        <pc:chgData name="Siva Subramanian" userId="69d48d7eb9362804" providerId="LiveId" clId="{ADDD4369-7F03-C740-8011-0715054E881D}" dt="2024-10-25T15:31:45.075" v="1307" actId="20577"/>
        <pc:sldMkLst>
          <pc:docMk/>
          <pc:sldMk cId="188960224" sldId="339"/>
        </pc:sldMkLst>
        <pc:spChg chg="mod">
          <ac:chgData name="Siva Subramanian" userId="69d48d7eb9362804" providerId="LiveId" clId="{ADDD4369-7F03-C740-8011-0715054E881D}" dt="2024-10-25T15:31:45.075" v="1307" actId="20577"/>
          <ac:spMkLst>
            <pc:docMk/>
            <pc:sldMk cId="188960224" sldId="339"/>
            <ac:spMk id="5" creationId="{E3E34CEE-3663-11BA-23D1-4C2225C8A417}"/>
          </ac:spMkLst>
        </pc:spChg>
      </pc:sldChg>
      <pc:sldChg chg="del">
        <pc:chgData name="Siva Subramanian" userId="69d48d7eb9362804" providerId="LiveId" clId="{ADDD4369-7F03-C740-8011-0715054E881D}" dt="2024-10-25T13:14:56.421" v="10" actId="2696"/>
        <pc:sldMkLst>
          <pc:docMk/>
          <pc:sldMk cId="1443106988" sldId="339"/>
        </pc:sldMkLst>
      </pc:sldChg>
      <pc:sldChg chg="modSp add mod ord">
        <pc:chgData name="Siva Subramanian" userId="69d48d7eb9362804" providerId="LiveId" clId="{ADDD4369-7F03-C740-8011-0715054E881D}" dt="2024-10-25T15:32:42.052" v="1338" actId="20577"/>
        <pc:sldMkLst>
          <pc:docMk/>
          <pc:sldMk cId="725012381" sldId="340"/>
        </pc:sldMkLst>
        <pc:spChg chg="mod">
          <ac:chgData name="Siva Subramanian" userId="69d48d7eb9362804" providerId="LiveId" clId="{ADDD4369-7F03-C740-8011-0715054E881D}" dt="2024-10-25T15:32:42.052" v="1338" actId="20577"/>
          <ac:spMkLst>
            <pc:docMk/>
            <pc:sldMk cId="725012381" sldId="340"/>
            <ac:spMk id="5" creationId="{67462A91-4474-841C-6621-F45E20557E45}"/>
          </ac:spMkLst>
        </pc:spChg>
      </pc:sldChg>
      <pc:sldChg chg="modSp add mod ord">
        <pc:chgData name="Siva Subramanian" userId="69d48d7eb9362804" providerId="LiveId" clId="{ADDD4369-7F03-C740-8011-0715054E881D}" dt="2024-10-25T15:35:23.682" v="1384" actId="20578"/>
        <pc:sldMkLst>
          <pc:docMk/>
          <pc:sldMk cId="3639919386" sldId="341"/>
        </pc:sldMkLst>
        <pc:spChg chg="mod">
          <ac:chgData name="Siva Subramanian" userId="69d48d7eb9362804" providerId="LiveId" clId="{ADDD4369-7F03-C740-8011-0715054E881D}" dt="2024-10-25T15:35:15.252" v="1383" actId="403"/>
          <ac:spMkLst>
            <pc:docMk/>
            <pc:sldMk cId="3639919386" sldId="341"/>
            <ac:spMk id="12" creationId="{2F1EF9DE-705F-45D3-B3EA-9E2FE927104E}"/>
          </ac:spMkLst>
        </pc:spChg>
      </pc:sldChg>
      <pc:sldChg chg="add">
        <pc:chgData name="Siva Subramanian" userId="69d48d7eb9362804" providerId="LiveId" clId="{ADDD4369-7F03-C740-8011-0715054E881D}" dt="2024-10-25T15:46:20.481" v="1486" actId="2890"/>
        <pc:sldMkLst>
          <pc:docMk/>
          <pc:sldMk cId="2984841926" sldId="342"/>
        </pc:sldMkLst>
      </pc:sldChg>
      <pc:sldChg chg="modSp add mod">
        <pc:chgData name="Siva Subramanian" userId="69d48d7eb9362804" providerId="LiveId" clId="{ADDD4369-7F03-C740-8011-0715054E881D}" dt="2024-10-25T15:50:05.712" v="1552" actId="20577"/>
        <pc:sldMkLst>
          <pc:docMk/>
          <pc:sldMk cId="1109163615" sldId="343"/>
        </pc:sldMkLst>
        <pc:spChg chg="mod">
          <ac:chgData name="Siva Subramanian" userId="69d48d7eb9362804" providerId="LiveId" clId="{ADDD4369-7F03-C740-8011-0715054E881D}" dt="2024-10-25T15:47:59.134" v="1509" actId="6549"/>
          <ac:spMkLst>
            <pc:docMk/>
            <pc:sldMk cId="1109163615" sldId="343"/>
            <ac:spMk id="3" creationId="{0D096BA5-8D2C-CCCA-6DAA-FA38E00F01E8}"/>
          </ac:spMkLst>
        </pc:spChg>
        <pc:spChg chg="mod">
          <ac:chgData name="Siva Subramanian" userId="69d48d7eb9362804" providerId="LiveId" clId="{ADDD4369-7F03-C740-8011-0715054E881D}" dt="2024-10-25T15:50:05.712" v="1552" actId="20577"/>
          <ac:spMkLst>
            <pc:docMk/>
            <pc:sldMk cId="1109163615" sldId="343"/>
            <ac:spMk id="12" creationId="{785A310C-B70B-2140-EC2D-7CF15A8C0F9A}"/>
          </ac:spMkLst>
        </pc:spChg>
      </pc:sldChg>
      <pc:sldChg chg="modSp add mod">
        <pc:chgData name="Siva Subramanian" userId="69d48d7eb9362804" providerId="LiveId" clId="{ADDD4369-7F03-C740-8011-0715054E881D}" dt="2024-10-25T15:58:59.155" v="1674" actId="20577"/>
        <pc:sldMkLst>
          <pc:docMk/>
          <pc:sldMk cId="4220932058" sldId="344"/>
        </pc:sldMkLst>
        <pc:spChg chg="mod">
          <ac:chgData name="Siva Subramanian" userId="69d48d7eb9362804" providerId="LiveId" clId="{ADDD4369-7F03-C740-8011-0715054E881D}" dt="2024-10-25T15:55:01.875" v="1576" actId="20577"/>
          <ac:spMkLst>
            <pc:docMk/>
            <pc:sldMk cId="4220932058" sldId="344"/>
            <ac:spMk id="3" creationId="{E73F2D29-83A5-4326-CB9A-73EF43EA0D8C}"/>
          </ac:spMkLst>
        </pc:spChg>
        <pc:spChg chg="mod">
          <ac:chgData name="Siva Subramanian" userId="69d48d7eb9362804" providerId="LiveId" clId="{ADDD4369-7F03-C740-8011-0715054E881D}" dt="2024-10-25T15:58:59.155" v="1674" actId="20577"/>
          <ac:spMkLst>
            <pc:docMk/>
            <pc:sldMk cId="4220932058" sldId="344"/>
            <ac:spMk id="12" creationId="{0C02E74E-E305-E912-614B-1E9198427E7D}"/>
          </ac:spMkLst>
        </pc:spChg>
      </pc:sldChg>
      <pc:sldChg chg="modSp add mod ord">
        <pc:chgData name="Siva Subramanian" userId="69d48d7eb9362804" providerId="LiveId" clId="{ADDD4369-7F03-C740-8011-0715054E881D}" dt="2024-10-25T16:02:03.510" v="1687" actId="20577"/>
        <pc:sldMkLst>
          <pc:docMk/>
          <pc:sldMk cId="672289430" sldId="345"/>
        </pc:sldMkLst>
        <pc:spChg chg="mod">
          <ac:chgData name="Siva Subramanian" userId="69d48d7eb9362804" providerId="LiveId" clId="{ADDD4369-7F03-C740-8011-0715054E881D}" dt="2024-10-25T16:02:03.510" v="1687" actId="20577"/>
          <ac:spMkLst>
            <pc:docMk/>
            <pc:sldMk cId="672289430" sldId="345"/>
            <ac:spMk id="3" creationId="{76BA3367-C309-58AB-7459-AE4F221C1A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86FA-2AA3-4155-A2E1-110115AE3101}" type="datetimeFigureOut">
              <a:rPr lang="en-US" smtClean="0"/>
              <a:t>11/23/24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0D21-FD01-4891-A82E-363D89C2AF94}" type="slidenum">
              <a:rPr lang="en-US" smtClean="0"/>
              <a:t>‹#›</a:t>
            </a:fld>
            <a:endParaRPr lang="en-US"/>
          </a:p>
        </p:txBody>
      </p:sp>
    </p:spTree>
    <p:extLst>
      <p:ext uri="{BB962C8B-B14F-4D97-AF65-F5344CB8AC3E}">
        <p14:creationId xmlns:p14="http://schemas.microsoft.com/office/powerpoint/2010/main" val="239300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32A859-63D5-47F5-9970-C440CC875FE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latin typeface="Arial" pitchFamily="34" charset="0"/>
              <a:cs typeface="Arial" pitchFamily="34" charset="0"/>
            </a:endParaRPr>
          </a:p>
        </p:txBody>
      </p:sp>
      <p:sp>
        <p:nvSpPr>
          <p:cNvPr id="4" name="Rectangle 3">
            <a:extLst>
              <a:ext uri="{FF2B5EF4-FFF2-40B4-BE49-F238E27FC236}">
                <a16:creationId xmlns:a16="http://schemas.microsoft.com/office/drawing/2014/main" id="{C86C3A23-6B72-470B-BD52-89C2C93377D5}"/>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CABD2CF8-6C46-4734-BCBF-5FE48629812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4ADFDAF-E750-48F5-87F8-316CF803049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86170C9F-8869-40E3-8404-45BB9643B1C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FF55C82-3029-4F9B-AD52-0CA2554AEB25}"/>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9" name="TextBox 8">
            <a:extLst>
              <a:ext uri="{FF2B5EF4-FFF2-40B4-BE49-F238E27FC236}">
                <a16:creationId xmlns:a16="http://schemas.microsoft.com/office/drawing/2014/main" id="{200A4A4D-20FB-41CA-9531-0FF4DB75417F}"/>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409285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04F9112-C67E-4D84-9EB1-F9197AACD5CD}"/>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FE4EBF75-29B0-4601-891C-5CFA33D7FA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876EACEC-B901-4C59-A7C6-B897C50133D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BC27881-780A-490D-8999-3A2D1C6C72F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E23026D4-E805-4BC7-A6AB-DCC9ED512BD8}"/>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BD7F8E8-9843-4229-9F52-3561C17CF7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48AF56CD-1851-45EC-B360-B89EF19DC15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F4EE8E02-717F-4644-AF36-298F648843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3362707-2A0D-408A-8404-91EB85206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C243156-6498-438E-BA01-03583E995AA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10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59D480-05B7-4DED-A8F3-7A9E5112FE12}"/>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82298221-DD52-44A5-ACF6-02DA9D95209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08193B6-F5C3-477A-B5C1-D4160D67D41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08A0D5BC-9DC5-4EA0-9AC6-21CA570742A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83256381-82B3-4E61-B69B-03309413FF2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F7F985E-E8EC-4919-B50F-6E4F6F7DA774}"/>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a:solidFill>
                  <a:srgbClr val="101141"/>
                </a:solidFill>
                <a:latin typeface="Arial"/>
                <a:cs typeface="Arial"/>
              </a:rPr>
              <a:t>BITS </a:t>
            </a:r>
            <a:r>
              <a:rPr lang="en-US" sz="90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1824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1563-89B4-435C-84BD-EF44ACA1E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C3A08-011A-482C-A11A-749FF62F9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FF9E2-973E-430E-A49A-6DEC426B0679}"/>
              </a:ext>
            </a:extLst>
          </p:cNvPr>
          <p:cNvSpPr>
            <a:spLocks noGrp="1"/>
          </p:cNvSpPr>
          <p:nvPr>
            <p:ph type="dt" sz="half" idx="10"/>
          </p:nvPr>
        </p:nvSpPr>
        <p:spPr/>
        <p:txBody>
          <a:bodyPr/>
          <a:lstStyle/>
          <a:p>
            <a:fld id="{5204F207-F01B-4EAA-A46E-1A254C10E679}" type="datetime1">
              <a:rPr lang="en-US" smtClean="0"/>
              <a:t>11/23/24</a:t>
            </a:fld>
            <a:endParaRPr lang="en-US"/>
          </a:p>
        </p:txBody>
      </p:sp>
      <p:sp>
        <p:nvSpPr>
          <p:cNvPr id="6" name="Slide Number Placeholder 5">
            <a:extLst>
              <a:ext uri="{FF2B5EF4-FFF2-40B4-BE49-F238E27FC236}">
                <a16:creationId xmlns:a16="http://schemas.microsoft.com/office/drawing/2014/main" id="{8DBDB5EC-0171-4650-BC6A-BD64582FD9AD}"/>
              </a:ext>
            </a:extLst>
          </p:cNvPr>
          <p:cNvSpPr>
            <a:spLocks noGrp="1"/>
          </p:cNvSpPr>
          <p:nvPr>
            <p:ph type="sldNum" sz="quarter" idx="12"/>
          </p:nvPr>
        </p:nvSpPr>
        <p:spPr/>
        <p:txBody>
          <a:bodyPr/>
          <a:lstStyle/>
          <a:p>
            <a:fld id="{DAEF4E38-096D-46EA-AC7A-261DA6AB3E59}" type="slidenum">
              <a:rPr lang="en-US" smtClean="0"/>
              <a:t>‹#›</a:t>
            </a:fld>
            <a:endParaRPr lang="en-US"/>
          </a:p>
        </p:txBody>
      </p:sp>
    </p:spTree>
    <p:extLst>
      <p:ext uri="{BB962C8B-B14F-4D97-AF65-F5344CB8AC3E}">
        <p14:creationId xmlns:p14="http://schemas.microsoft.com/office/powerpoint/2010/main" val="1011418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2_Title and Content">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97D00C96-5F38-4138-B45B-428E62AF675D}" type="slidenum">
              <a:t>‹#›</a:t>
            </a:fld>
            <a:endParaRPr/>
          </a:p>
        </p:txBody>
      </p:sp>
    </p:spTree>
    <p:extLst>
      <p:ext uri="{BB962C8B-B14F-4D97-AF65-F5344CB8AC3E}">
        <p14:creationId xmlns:p14="http://schemas.microsoft.com/office/powerpoint/2010/main" val="363034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8F156-5046-4701-84BB-DA0819C0E11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Arial" pitchFamily="34" charset="0"/>
              <a:cs typeface="Arial" pitchFamily="34" charset="0"/>
            </a:endParaRPr>
          </a:p>
        </p:txBody>
      </p:sp>
      <p:sp>
        <p:nvSpPr>
          <p:cNvPr id="5" name="Rectangle 4">
            <a:extLst>
              <a:ext uri="{FF2B5EF4-FFF2-40B4-BE49-F238E27FC236}">
                <a16:creationId xmlns:a16="http://schemas.microsoft.com/office/drawing/2014/main" id="{26182506-E97D-4D80-8381-336BC4078BF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357D18-12FC-45C3-8C64-CEF02C565DC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4C05F975-FB3F-4875-A101-7B9909350A2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97694B5-3669-4B95-AC6D-39601561EFDD}"/>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1131ED5-9BD2-431F-8DF0-D0DC00739B7B}"/>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11" name="TextBox 10">
            <a:extLst>
              <a:ext uri="{FF2B5EF4-FFF2-40B4-BE49-F238E27FC236}">
                <a16:creationId xmlns:a16="http://schemas.microsoft.com/office/drawing/2014/main" id="{9757D68C-F25A-40B6-B16A-D42F395F65F9}"/>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5017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7705508C-5D02-44E7-B3B6-183F2E1231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877B04-5264-478E-9FD9-71CE4D2D9880}"/>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3A5CB77-0960-4320-9580-B9743B845AA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E801EE-2F73-439D-9178-8D1610E1380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CF9C074B-9123-4B05-8F11-5BE7B04DE85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309AAB-3942-4B0D-9D18-EAC35A25432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11395CA4-A8AB-49AC-9012-70BAD0B775AE}"/>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10" name="TextBox 9">
            <a:extLst>
              <a:ext uri="{FF2B5EF4-FFF2-40B4-BE49-F238E27FC236}">
                <a16:creationId xmlns:a16="http://schemas.microsoft.com/office/drawing/2014/main" id="{6B8D1DE9-739E-4C84-BC34-ABED57FB6901}"/>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532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E27F-F1F9-4574-ABFD-6FD8C325B41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grpSp>
        <p:nvGrpSpPr>
          <p:cNvPr id="5" name="Group 11">
            <a:extLst>
              <a:ext uri="{FF2B5EF4-FFF2-40B4-BE49-F238E27FC236}">
                <a16:creationId xmlns:a16="http://schemas.microsoft.com/office/drawing/2014/main" id="{2027781A-B6EE-4D1C-9838-6CE83518DF7C}"/>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029F0E74-8E16-49B5-A76C-10F171ED4E0D}"/>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6AB9F4D-974C-47A2-8F17-2FCF31AC2EB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28C01D4-73A9-4292-A3CD-F60D00AD8FF2}"/>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4BBBD702-3832-453C-A59A-D470707B540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C2570B6-E2EA-42B2-8120-43272B62978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16E95B2-E2D8-48DC-980B-618D32CA53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652F893-AAD3-4D1D-ADA5-D8DB73D465E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D0B1F990-6D11-46C4-BF73-D79DE9F046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F15E1C01-996E-4BAF-B1B8-EFCB6211307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6E7BD42F-D352-46ED-9252-1CEEEC2CE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41E9B1E4-1B32-4506-81C6-E1A83D7F8EC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41E78355-35A2-4188-B110-058DEB1B43E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9" name="Slide Number Placeholder 18">
            <a:extLst>
              <a:ext uri="{FF2B5EF4-FFF2-40B4-BE49-F238E27FC236}">
                <a16:creationId xmlns:a16="http://schemas.microsoft.com/office/drawing/2014/main" id="{59EFA480-291B-288B-081A-F34E06096111}"/>
              </a:ext>
            </a:extLst>
          </p:cNvPr>
          <p:cNvSpPr>
            <a:spLocks noGrp="1"/>
          </p:cNvSpPr>
          <p:nvPr>
            <p:ph type="sldNum" sz="quarter" idx="13"/>
          </p:nvPr>
        </p:nvSpPr>
        <p:spPr>
          <a:xfrm>
            <a:off x="157163" y="6456362"/>
            <a:ext cx="2133600" cy="365125"/>
          </a:xfrm>
        </p:spPr>
        <p:txBody>
          <a:bodyPr/>
          <a:lstStyle>
            <a:lvl1pPr algn="l">
              <a:defRPr sz="1400">
                <a:solidFill>
                  <a:srgbClr val="C00000"/>
                </a:solidFill>
              </a:defRPr>
            </a:lvl1p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26136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5B1777-3C13-4849-A597-67EC91BF9A6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206BE1B-AD71-40C1-ABD7-8C8AB00863D6}"/>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6297FE1-9382-41A8-B0FF-683F39E14E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D416B98-13F0-404D-B5A2-A69FA3C7000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0AB9EEE-AEAE-431D-B50D-30DCE07425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B1DCCFF4-519D-4642-BF8C-EF1B23007DE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D22C304-D940-4346-9BC9-E3FB8800DC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CD042E7-9A56-4668-8E1C-B01F503BE0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3DD235E7-8BA6-4C5F-B5F5-81E3302F1A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3ED737C7-ACDC-4F07-9636-67001251A7EF}"/>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C2B6D4EE-E77A-D5DA-EB49-74D7B593D3F6}"/>
              </a:ext>
            </a:extLst>
          </p:cNvPr>
          <p:cNvSpPr>
            <a:spLocks noGrp="1"/>
          </p:cNvSpPr>
          <p:nvPr>
            <p:ph type="dt" sz="half" idx="11"/>
          </p:nvPr>
        </p:nvSpPr>
        <p:spPr/>
        <p:txBody>
          <a:bodyPr/>
          <a:lstStyle/>
          <a:p>
            <a:pPr>
              <a:defRPr/>
            </a:pPr>
            <a:endParaRPr lang="en-US"/>
          </a:p>
        </p:txBody>
      </p:sp>
      <p:sp>
        <p:nvSpPr>
          <p:cNvPr id="15" name="Footer Placeholder 14">
            <a:extLst>
              <a:ext uri="{FF2B5EF4-FFF2-40B4-BE49-F238E27FC236}">
                <a16:creationId xmlns:a16="http://schemas.microsoft.com/office/drawing/2014/main" id="{CE1ADA07-2661-A718-E438-447D3920CEB1}"/>
              </a:ext>
            </a:extLst>
          </p:cNvPr>
          <p:cNvSpPr>
            <a:spLocks noGrp="1"/>
          </p:cNvSpPr>
          <p:nvPr>
            <p:ph type="ftr" sz="quarter" idx="12"/>
          </p:nvPr>
        </p:nvSpPr>
        <p:spPr/>
        <p:txBody>
          <a:bodyPr/>
          <a:lstStyle/>
          <a:p>
            <a:pPr>
              <a:defRPr/>
            </a:pPr>
            <a:r>
              <a:rPr lang="en-US"/>
              <a:t>Page </a:t>
            </a:r>
          </a:p>
        </p:txBody>
      </p:sp>
      <p:sp>
        <p:nvSpPr>
          <p:cNvPr id="16" name="Slide Number Placeholder 15">
            <a:extLst>
              <a:ext uri="{FF2B5EF4-FFF2-40B4-BE49-F238E27FC236}">
                <a16:creationId xmlns:a16="http://schemas.microsoft.com/office/drawing/2014/main" id="{85325592-DE98-A3D0-AE45-F64C454B72AD}"/>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36720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435CBEC3-3CB9-4718-B824-9BAAECF58F9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BDF8ED45-8282-4BF0-8092-0EBA4E7C23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08508915-E0B1-45B6-A328-1BE6160C5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AA73D0BC-C181-4085-ADF5-A0B78510D83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86507D2C-4A7C-495A-A787-3E46876378E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F3644A7-569D-4639-A2C4-2FA01FA21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1AA7E953-06C6-49B7-931B-0787F02EB20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38839638-5860-4CC3-8A69-2EE030F40EA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AE61D979-4DA9-41B0-A7A9-7233307ACE4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14F533C-9787-464E-8520-C2FD2321288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839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E2A4B12-1309-4241-B399-1B38D540D14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8F839D6-2E0A-48F8-B470-F8A3DAA463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302241F-C279-453E-B82A-5D1C81CFA0C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932C9E6-CDA1-41D7-AF5E-7B671FE390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59EB8716-B80E-40B2-A2A3-AEE72E3617C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7C11E34-A643-40D2-BA27-D6E76D6850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3F4E34DC-FA2F-433A-AC37-00ACB511F14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C661A62-9091-4B7F-B9BC-D8E1881095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A6243B5E-6AE7-478C-894D-2A59ECE864D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CD7C6D-0804-4A99-8C1E-39B55C52208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43D7BF12-7544-3C98-728C-85F4E521CE01}"/>
              </a:ext>
            </a:extLst>
          </p:cNvPr>
          <p:cNvSpPr>
            <a:spLocks noGrp="1"/>
          </p:cNvSpPr>
          <p:nvPr>
            <p:ph type="dt" sz="half" idx="11"/>
          </p:nvPr>
        </p:nvSpPr>
        <p:spPr/>
        <p:txBody>
          <a:bodyPr/>
          <a:lstStyle/>
          <a:p>
            <a:pPr>
              <a:defRPr/>
            </a:pPr>
            <a:endParaRPr lang="en-US"/>
          </a:p>
        </p:txBody>
      </p:sp>
      <p:sp>
        <p:nvSpPr>
          <p:cNvPr id="14" name="Footer Placeholder 13">
            <a:extLst>
              <a:ext uri="{FF2B5EF4-FFF2-40B4-BE49-F238E27FC236}">
                <a16:creationId xmlns:a16="http://schemas.microsoft.com/office/drawing/2014/main" id="{A05E7E5B-350B-B51F-EE8E-46E5D676458E}"/>
              </a:ext>
            </a:extLst>
          </p:cNvPr>
          <p:cNvSpPr>
            <a:spLocks noGrp="1"/>
          </p:cNvSpPr>
          <p:nvPr>
            <p:ph type="ftr" sz="quarter" idx="12"/>
          </p:nvPr>
        </p:nvSpPr>
        <p:spPr/>
        <p:txBody>
          <a:bodyPr/>
          <a:lstStyle/>
          <a:p>
            <a:pPr>
              <a:defRPr/>
            </a:pPr>
            <a:r>
              <a:rPr lang="en-US"/>
              <a:t>Page </a:t>
            </a:r>
          </a:p>
        </p:txBody>
      </p:sp>
      <p:sp>
        <p:nvSpPr>
          <p:cNvPr id="15" name="Slide Number Placeholder 14">
            <a:extLst>
              <a:ext uri="{FF2B5EF4-FFF2-40B4-BE49-F238E27FC236}">
                <a16:creationId xmlns:a16="http://schemas.microsoft.com/office/drawing/2014/main" id="{06871B70-E3CB-1722-C661-8FF9B08B21C2}"/>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15692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BFAAEAB5-1E6D-48C6-919F-A63BF1C648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1E0246C8-05BF-4278-9632-CB901818C6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E0BC937-1B91-457B-ABCB-2C5D5730D1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6CCEF62-55DA-4440-8AAA-17272A7DBF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F91CDF5D-6E29-4EDB-B7E3-A70CF45FDFC7}"/>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F7F4B0D-EEA1-4C40-974B-FE885EB0138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18610B9-1084-44CC-95BA-DC9535447F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A84D838-05B5-4304-A14D-AFE56366C5C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6DCFECE-E67E-4E98-B78B-13760251102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07F0-C6A2-474C-A54B-A6929E7A5D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87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5258DD-E2DA-449D-8729-E2C328282B1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966C654-9E26-47B1-9962-80BED35A56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83807637-FF9A-47D4-85A7-35A79F6E7D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7DF770F7-DAD9-4845-BE96-BBEC37DEDF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EE87FEF9-94E5-474E-9374-4BAC36ADAF0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6FD81E90-C840-42AA-9989-7A9D13225C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A635383-583B-4225-95B9-77B187B1CF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8548C0D-99D9-4F0B-8F78-04AA18CB95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ABB89A61-CD83-4917-90B1-1A034FCB7BE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B79440F-0282-4D99-ABC0-2912BD81908A}"/>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045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DAED3-DA09-4E32-BE04-DC632AAD0F6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27" name="Text Placeholder 2">
            <a:extLst>
              <a:ext uri="{FF2B5EF4-FFF2-40B4-BE49-F238E27FC236}">
                <a16:creationId xmlns:a16="http://schemas.microsoft.com/office/drawing/2014/main" id="{127D53AA-6483-4BA2-AE29-F1BCB52EA9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57B646-4703-4B81-BA37-3D90D082D1B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44C2F8E8-8885-463C-A7EE-9C75C48904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Page </a:t>
            </a:r>
          </a:p>
        </p:txBody>
      </p:sp>
      <p:sp>
        <p:nvSpPr>
          <p:cNvPr id="6" name="Slide Number Placeholder 5">
            <a:extLst>
              <a:ext uri="{FF2B5EF4-FFF2-40B4-BE49-F238E27FC236}">
                <a16:creationId xmlns:a16="http://schemas.microsoft.com/office/drawing/2014/main" id="{4F56A1BF-DE31-4F3F-824C-82D6DE6DA7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58C161-F5B0-4C03-B20A-A8D6E29AE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D3AF-B63B-41C2-896B-C0D5B766441E}"/>
              </a:ext>
            </a:extLst>
          </p:cNvPr>
          <p:cNvSpPr>
            <a:spLocks noGrp="1"/>
          </p:cNvSpPr>
          <p:nvPr>
            <p:ph type="title"/>
          </p:nvPr>
        </p:nvSpPr>
        <p:spPr/>
        <p:txBody>
          <a:bodyPr/>
          <a:lstStyle/>
          <a:p>
            <a:pPr eaLnBrk="1" fontAlgn="auto" hangingPunct="1">
              <a:spcAft>
                <a:spcPts val="0"/>
              </a:spcAft>
              <a:defRPr/>
            </a:pPr>
            <a:r>
              <a:rPr lang="en-US"/>
              <a:t>BITS Pilani presentation</a:t>
            </a:r>
          </a:p>
        </p:txBody>
      </p:sp>
      <p:sp>
        <p:nvSpPr>
          <p:cNvPr id="13315" name="Content Placeholder 5">
            <a:extLst>
              <a:ext uri="{FF2B5EF4-FFF2-40B4-BE49-F238E27FC236}">
                <a16:creationId xmlns:a16="http://schemas.microsoft.com/office/drawing/2014/main" id="{7BC229F3-7E97-497C-ABE5-2FFF7111051E}"/>
              </a:ext>
            </a:extLst>
          </p:cNvPr>
          <p:cNvSpPr>
            <a:spLocks noGrp="1"/>
          </p:cNvSpPr>
          <p:nvPr>
            <p:ph sz="quarter" idx="13"/>
          </p:nvPr>
        </p:nvSpPr>
        <p:spPr/>
        <p:txBody>
          <a:bodyPr/>
          <a:lstStyle/>
          <a:p>
            <a:pPr eaLnBrk="1" hangingPunct="1">
              <a:spcBef>
                <a:spcPct val="0"/>
              </a:spcBef>
            </a:pPr>
            <a:r>
              <a:rPr lang="en-US" altLang="en-US"/>
              <a:t>Sivasubramanian Natarajan</a:t>
            </a:r>
          </a:p>
          <a:p>
            <a:pPr eaLnBrk="1" hangingPunct="1">
              <a:spcBef>
                <a:spcPct val="0"/>
              </a:spcBef>
            </a:pPr>
            <a:r>
              <a:rPr lang="en-US" altLang="en-US"/>
              <a:t>WILP Division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ontent Placeholder 2"/>
          <p:cNvSpPr/>
          <p:nvPr/>
        </p:nvSpPr>
        <p:spPr>
          <a:xfrm>
            <a:off x="304920" y="152280"/>
            <a:ext cx="6324120" cy="114264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rmAutofit/>
          </a:bodyPr>
          <a:lstStyle/>
          <a:p>
            <a:pPr>
              <a:lnSpc>
                <a:spcPts val="3600"/>
              </a:lnSpc>
              <a:tabLst>
                <a:tab pos="0" algn="l"/>
              </a:tabLst>
            </a:pPr>
            <a:r>
              <a:rPr lang="en-IN" sz="3300" b="1" strike="noStrike" spc="-151">
                <a:solidFill>
                  <a:schemeClr val="dk1"/>
                </a:solidFill>
                <a:latin typeface="Arial"/>
              </a:rPr>
              <a:t>Business model disruption</a:t>
            </a:r>
            <a:endParaRPr lang="en-IN" sz="3300" b="0" strike="noStrike" spc="-1">
              <a:solidFill>
                <a:srgbClr val="000000"/>
              </a:solidFill>
              <a:latin typeface="Arial"/>
            </a:endParaRPr>
          </a:p>
          <a:p>
            <a:pPr>
              <a:lnSpc>
                <a:spcPts val="3600"/>
              </a:lnSpc>
              <a:tabLst>
                <a:tab pos="0" algn="l"/>
              </a:tabLst>
            </a:pPr>
            <a:r>
              <a:rPr lang="en-IN" sz="3300" b="1" strike="noStrike" spc="-151">
                <a:solidFill>
                  <a:schemeClr val="dk1"/>
                </a:solidFill>
                <a:latin typeface="Arial"/>
              </a:rPr>
              <a:t>Innovative Business Models</a:t>
            </a:r>
            <a:endParaRPr lang="en-IN" sz="3300" b="0" strike="noStrike" spc="-1">
              <a:solidFill>
                <a:srgbClr val="000000"/>
              </a:solidFill>
              <a:latin typeface="Arial"/>
            </a:endParaRPr>
          </a:p>
        </p:txBody>
      </p:sp>
      <p:sp>
        <p:nvSpPr>
          <p:cNvPr id="241" name="PlaceHolder 1"/>
          <p:cNvSpPr>
            <a:spLocks noGrp="1"/>
          </p:cNvSpPr>
          <p:nvPr>
            <p:ph type="sldNum" idx="12"/>
          </p:nvPr>
        </p:nvSpPr>
        <p:spPr>
          <a:xfrm>
            <a:off x="157320" y="6456240"/>
            <a:ext cx="2133360" cy="364680"/>
          </a:xfrm>
          <a:prstGeom prst="rect">
            <a:avLst/>
          </a:prstGeom>
          <a:noFill/>
          <a:ln w="0">
            <a:noFill/>
          </a:ln>
        </p:spPr>
        <p:txBody>
          <a:bodyPr lIns="91440" tIns="45720" rIns="91440" bIns="45720" numCol="1" spcCol="0" anchor="ctr">
            <a:noAutofit/>
          </a:bodyPr>
          <a:lstStyle>
            <a:lvl1pPr indent="0">
              <a:lnSpc>
                <a:spcPct val="100000"/>
              </a:lnSpc>
              <a:buNone/>
              <a:defRPr lang="en-US" sz="1400" b="0" strike="noStrike" spc="-1">
                <a:solidFill>
                  <a:srgbClr val="C00000"/>
                </a:solidFill>
                <a:latin typeface="Arial"/>
              </a:defRPr>
            </a:lvl1pPr>
          </a:lstStyle>
          <a:p>
            <a:pPr indent="0">
              <a:lnSpc>
                <a:spcPct val="100000"/>
              </a:lnSpc>
              <a:buNone/>
            </a:pPr>
            <a:fld id="{69E006A3-137A-4FFF-95A6-6A0325AB4CDB}" type="slidenum">
              <a:rPr lang="en-US" sz="1400" b="0" strike="noStrike" spc="-1">
                <a:solidFill>
                  <a:srgbClr val="C00000"/>
                </a:solidFill>
                <a:latin typeface="Arial"/>
              </a:rPr>
              <a:t>10</a:t>
            </a:fld>
            <a:endParaRPr lang="en-IN" sz="1400" b="0" strike="noStrike" spc="-1">
              <a:solidFill>
                <a:srgbClr val="000000"/>
              </a:solidFill>
              <a:latin typeface="Times New Roman"/>
            </a:endParaRPr>
          </a:p>
        </p:txBody>
      </p:sp>
      <p:grpSp>
        <p:nvGrpSpPr>
          <p:cNvPr id="242" name="Diagram 1"/>
          <p:cNvGrpSpPr/>
          <p:nvPr/>
        </p:nvGrpSpPr>
        <p:grpSpPr>
          <a:xfrm>
            <a:off x="304920" y="3276720"/>
            <a:ext cx="8534160" cy="964800"/>
            <a:chOff x="304920" y="3276720"/>
            <a:chExt cx="8534160" cy="964800"/>
          </a:xfrm>
        </p:grpSpPr>
        <p:sp>
          <p:nvSpPr>
            <p:cNvPr id="243" name="Rectangle 242"/>
            <p:cNvSpPr/>
            <p:nvPr/>
          </p:nvSpPr>
          <p:spPr>
            <a:xfrm>
              <a:off x="304920" y="3276720"/>
              <a:ext cx="8534160" cy="96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44" name="Rounded Rectangle 243"/>
            <p:cNvSpPr/>
            <p:nvPr/>
          </p:nvSpPr>
          <p:spPr>
            <a:xfrm>
              <a:off x="304920" y="3349080"/>
              <a:ext cx="1066320" cy="819720"/>
            </a:xfrm>
            <a:prstGeom prst="roundRect">
              <a:avLst>
                <a:gd name="adj" fmla="val 10000"/>
              </a:avLst>
            </a:prstGeom>
            <a:noFill/>
            <a:ln w="25560">
              <a:solidFill>
                <a:srgbClr val="000000"/>
              </a:solidFill>
              <a:round/>
            </a:ln>
          </p:spPr>
          <p:style>
            <a:lnRef idx="0">
              <a:scrgbClr r="0" g="0" b="0"/>
            </a:lnRef>
            <a:fillRef idx="0">
              <a:scrgbClr r="0" g="0" b="0"/>
            </a:fillRef>
            <a:effectRef idx="0">
              <a:scrgbClr r="0" g="0" b="0"/>
            </a:effectRef>
            <a:fontRef idx="minor"/>
          </p:style>
          <p:txBody>
            <a:bodyPr lIns="45720" rIns="45720" numCol="1" spcCol="1440" anchor="ctr">
              <a:noAutofit/>
            </a:bodyPr>
            <a:lstStyle/>
            <a:p>
              <a:pPr algn="ctr" defTabSz="533520">
                <a:lnSpc>
                  <a:spcPct val="90000"/>
                </a:lnSpc>
                <a:spcAft>
                  <a:spcPts val="420"/>
                </a:spcAft>
                <a:tabLst>
                  <a:tab pos="0" algn="l"/>
                </a:tabLst>
              </a:pPr>
              <a:r>
                <a:rPr lang="en-US" sz="1200" b="0" strike="noStrike" spc="-1">
                  <a:solidFill>
                    <a:schemeClr val="dk1"/>
                  </a:solidFill>
                  <a:latin typeface="Calibri"/>
                </a:rPr>
                <a:t>Loan Sourcing</a:t>
              </a:r>
              <a:endParaRPr lang="en-IN" sz="1200" b="0" strike="noStrike" spc="-1">
                <a:solidFill>
                  <a:srgbClr val="000000"/>
                </a:solidFill>
                <a:latin typeface="Arial"/>
              </a:endParaRPr>
            </a:p>
          </p:txBody>
        </p:sp>
        <p:sp>
          <p:nvSpPr>
            <p:cNvPr id="245" name="Right Arrow 244"/>
            <p:cNvSpPr/>
            <p:nvPr/>
          </p:nvSpPr>
          <p:spPr>
            <a:xfrm>
              <a:off x="1478160" y="3627000"/>
              <a:ext cx="225720" cy="264240"/>
            </a:xfrm>
            <a:prstGeom prst="rightArrow">
              <a:avLst>
                <a:gd name="adj1" fmla="val 60000"/>
                <a:gd name="adj2" fmla="val 50000"/>
              </a:avLst>
            </a:prstGeom>
            <a:solidFill>
              <a:schemeClr val="dk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000" b="0" strike="noStrike" spc="-1">
                <a:solidFill>
                  <a:schemeClr val="dk1"/>
                </a:solidFill>
                <a:latin typeface="Calibri"/>
              </a:endParaRPr>
            </a:p>
          </p:txBody>
        </p:sp>
        <p:sp>
          <p:nvSpPr>
            <p:cNvPr id="246" name="Rounded Rectangle 245"/>
            <p:cNvSpPr/>
            <p:nvPr/>
          </p:nvSpPr>
          <p:spPr>
            <a:xfrm>
              <a:off x="1798200" y="3349080"/>
              <a:ext cx="1066320" cy="819720"/>
            </a:xfrm>
            <a:prstGeom prst="roundRect">
              <a:avLst>
                <a:gd name="adj" fmla="val 10000"/>
              </a:avLst>
            </a:prstGeom>
            <a:solidFill>
              <a:srgbClr val="FFC000"/>
            </a:solidFill>
            <a:ln w="25560">
              <a:solidFill>
                <a:srgbClr val="000000"/>
              </a:solidFill>
              <a:round/>
            </a:ln>
          </p:spPr>
          <p:style>
            <a:lnRef idx="0">
              <a:scrgbClr r="0" g="0" b="0"/>
            </a:lnRef>
            <a:fillRef idx="0">
              <a:scrgbClr r="0" g="0" b="0"/>
            </a:fillRef>
            <a:effectRef idx="0">
              <a:scrgbClr r="0" g="0" b="0"/>
            </a:effectRef>
            <a:fontRef idx="minor"/>
          </p:style>
          <p:txBody>
            <a:bodyPr lIns="45720" rIns="45720" numCol="1" spcCol="1440" anchor="ctr">
              <a:noAutofit/>
            </a:bodyPr>
            <a:lstStyle/>
            <a:p>
              <a:pPr algn="ctr" defTabSz="533520">
                <a:lnSpc>
                  <a:spcPct val="90000"/>
                </a:lnSpc>
                <a:spcAft>
                  <a:spcPts val="420"/>
                </a:spcAft>
                <a:tabLst>
                  <a:tab pos="0" algn="l"/>
                </a:tabLst>
              </a:pPr>
              <a:r>
                <a:rPr lang="en-US" sz="1200" b="0" strike="noStrike" spc="-1">
                  <a:solidFill>
                    <a:schemeClr val="dk1"/>
                  </a:solidFill>
                  <a:latin typeface="Calibri"/>
                </a:rPr>
                <a:t>Loan Origination</a:t>
              </a:r>
              <a:endParaRPr lang="en-IN" sz="1200" b="0" strike="noStrike" spc="-1">
                <a:solidFill>
                  <a:srgbClr val="000000"/>
                </a:solidFill>
                <a:latin typeface="Arial"/>
              </a:endParaRPr>
            </a:p>
          </p:txBody>
        </p:sp>
        <p:sp>
          <p:nvSpPr>
            <p:cNvPr id="247" name="Right Arrow 246"/>
            <p:cNvSpPr/>
            <p:nvPr/>
          </p:nvSpPr>
          <p:spPr>
            <a:xfrm>
              <a:off x="2971800" y="3627000"/>
              <a:ext cx="225720" cy="264240"/>
            </a:xfrm>
            <a:prstGeom prst="rightArrow">
              <a:avLst>
                <a:gd name="adj1" fmla="val 60000"/>
                <a:gd name="adj2" fmla="val 50000"/>
              </a:avLst>
            </a:prstGeom>
            <a:solidFill>
              <a:schemeClr val="dk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000" b="0" strike="noStrike" spc="-1">
                <a:solidFill>
                  <a:schemeClr val="dk1"/>
                </a:solidFill>
                <a:latin typeface="Calibri"/>
              </a:endParaRPr>
            </a:p>
          </p:txBody>
        </p:sp>
        <p:sp>
          <p:nvSpPr>
            <p:cNvPr id="248" name="Rounded Rectangle 247"/>
            <p:cNvSpPr/>
            <p:nvPr/>
          </p:nvSpPr>
          <p:spPr>
            <a:xfrm>
              <a:off x="3291840" y="3349080"/>
              <a:ext cx="1066320" cy="819720"/>
            </a:xfrm>
            <a:prstGeom prst="roundRect">
              <a:avLst>
                <a:gd name="adj" fmla="val 10000"/>
              </a:avLst>
            </a:prstGeom>
            <a:solidFill>
              <a:srgbClr val="FFC000"/>
            </a:solidFill>
            <a:ln w="25560">
              <a:solidFill>
                <a:srgbClr val="000000"/>
              </a:solidFill>
              <a:round/>
            </a:ln>
          </p:spPr>
          <p:style>
            <a:lnRef idx="0">
              <a:scrgbClr r="0" g="0" b="0"/>
            </a:lnRef>
            <a:fillRef idx="0">
              <a:scrgbClr r="0" g="0" b="0"/>
            </a:fillRef>
            <a:effectRef idx="0">
              <a:scrgbClr r="0" g="0" b="0"/>
            </a:effectRef>
            <a:fontRef idx="minor"/>
          </p:style>
          <p:txBody>
            <a:bodyPr lIns="45720" rIns="45720" numCol="1" spcCol="1440" anchor="t">
              <a:noAutofit/>
            </a:bodyPr>
            <a:lstStyle/>
            <a:p>
              <a:pPr defTabSz="533520">
                <a:lnSpc>
                  <a:spcPct val="90000"/>
                </a:lnSpc>
                <a:spcAft>
                  <a:spcPts val="420"/>
                </a:spcAft>
                <a:tabLst>
                  <a:tab pos="0" algn="l"/>
                </a:tabLst>
              </a:pPr>
              <a:r>
                <a:rPr lang="en-US" sz="1200" b="0" strike="noStrike" spc="-1">
                  <a:solidFill>
                    <a:schemeClr val="dk1"/>
                  </a:solidFill>
                  <a:latin typeface="Calibri"/>
                </a:rPr>
                <a:t>Loan Processing</a:t>
              </a:r>
              <a:endParaRPr lang="en-IN" sz="1200" b="0" strike="noStrike" spc="-1">
                <a:solidFill>
                  <a:srgbClr val="000000"/>
                </a:solidFill>
                <a:latin typeface="Arial"/>
              </a:endParaRPr>
            </a:p>
            <a:p>
              <a:pPr marL="57240" lvl="1" indent="-57240" defTabSz="399960">
                <a:lnSpc>
                  <a:spcPct val="90000"/>
                </a:lnSpc>
                <a:spcAft>
                  <a:spcPts val="136"/>
                </a:spcAft>
                <a:buClr>
                  <a:srgbClr val="000000"/>
                </a:buClr>
                <a:buFont typeface="Symbol" charset="2"/>
                <a:buChar char=""/>
                <a:tabLst>
                  <a:tab pos="0" algn="l"/>
                </a:tabLst>
              </a:pPr>
              <a:r>
                <a:rPr lang="en-US" sz="900" b="0" strike="noStrike" spc="-1">
                  <a:solidFill>
                    <a:schemeClr val="dk1"/>
                  </a:solidFill>
                  <a:latin typeface="Calibri"/>
                </a:rPr>
                <a:t>KYC</a:t>
              </a:r>
              <a:endParaRPr lang="en-IN" sz="900" b="0" strike="noStrike" spc="-1">
                <a:solidFill>
                  <a:srgbClr val="000000"/>
                </a:solidFill>
                <a:latin typeface="Arial"/>
              </a:endParaRPr>
            </a:p>
            <a:p>
              <a:pPr marL="57240" lvl="1" indent="-57240" defTabSz="399960">
                <a:lnSpc>
                  <a:spcPct val="90000"/>
                </a:lnSpc>
                <a:spcAft>
                  <a:spcPts val="136"/>
                </a:spcAft>
                <a:buClr>
                  <a:srgbClr val="000000"/>
                </a:buClr>
                <a:buFont typeface="Symbol" charset="2"/>
                <a:buChar char=""/>
                <a:tabLst>
                  <a:tab pos="0" algn="l"/>
                </a:tabLst>
              </a:pPr>
              <a:r>
                <a:rPr lang="en-US" sz="900" b="0" strike="noStrike" spc="-1">
                  <a:solidFill>
                    <a:schemeClr val="dk1"/>
                  </a:solidFill>
                  <a:latin typeface="Calibri"/>
                </a:rPr>
                <a:t>Credit Check</a:t>
              </a:r>
              <a:endParaRPr lang="en-IN" sz="900" b="0" strike="noStrike" spc="-1">
                <a:solidFill>
                  <a:srgbClr val="000000"/>
                </a:solidFill>
                <a:latin typeface="Arial"/>
              </a:endParaRPr>
            </a:p>
          </p:txBody>
        </p:sp>
        <p:sp>
          <p:nvSpPr>
            <p:cNvPr id="249" name="Right Arrow 248"/>
            <p:cNvSpPr/>
            <p:nvPr/>
          </p:nvSpPr>
          <p:spPr>
            <a:xfrm>
              <a:off x="4465440" y="3627000"/>
              <a:ext cx="225720" cy="264240"/>
            </a:xfrm>
            <a:prstGeom prst="rightArrow">
              <a:avLst>
                <a:gd name="adj1" fmla="val 60000"/>
                <a:gd name="adj2" fmla="val 50000"/>
              </a:avLst>
            </a:prstGeom>
            <a:solidFill>
              <a:schemeClr val="dk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000" b="0" strike="noStrike" spc="-1">
                <a:solidFill>
                  <a:schemeClr val="dk1"/>
                </a:solidFill>
                <a:latin typeface="Calibri"/>
              </a:endParaRPr>
            </a:p>
          </p:txBody>
        </p:sp>
        <p:sp>
          <p:nvSpPr>
            <p:cNvPr id="250" name="Rounded Rectangle 249"/>
            <p:cNvSpPr/>
            <p:nvPr/>
          </p:nvSpPr>
          <p:spPr>
            <a:xfrm>
              <a:off x="4785480" y="3349080"/>
              <a:ext cx="1066320" cy="819720"/>
            </a:xfrm>
            <a:prstGeom prst="roundRect">
              <a:avLst>
                <a:gd name="adj" fmla="val 10000"/>
              </a:avLst>
            </a:prstGeom>
            <a:solidFill>
              <a:schemeClr val="lt1"/>
            </a:solidFill>
            <a:ln w="25560">
              <a:solidFill>
                <a:srgbClr val="000000"/>
              </a:solidFill>
              <a:round/>
            </a:ln>
          </p:spPr>
          <p:style>
            <a:lnRef idx="0">
              <a:scrgbClr r="0" g="0" b="0"/>
            </a:lnRef>
            <a:fillRef idx="0">
              <a:scrgbClr r="0" g="0" b="0"/>
            </a:fillRef>
            <a:effectRef idx="0">
              <a:scrgbClr r="0" g="0" b="0"/>
            </a:effectRef>
            <a:fontRef idx="minor"/>
          </p:style>
          <p:txBody>
            <a:bodyPr lIns="45720" rIns="45720" numCol="1" spcCol="1440" anchor="ctr">
              <a:noAutofit/>
            </a:bodyPr>
            <a:lstStyle/>
            <a:p>
              <a:pPr algn="ctr" defTabSz="533520">
                <a:lnSpc>
                  <a:spcPct val="90000"/>
                </a:lnSpc>
                <a:spcAft>
                  <a:spcPts val="420"/>
                </a:spcAft>
                <a:tabLst>
                  <a:tab pos="0" algn="l"/>
                </a:tabLst>
              </a:pPr>
              <a:r>
                <a:rPr lang="en-US" sz="1200" b="0" strike="noStrike" spc="-1">
                  <a:solidFill>
                    <a:schemeClr val="dk1"/>
                  </a:solidFill>
                  <a:latin typeface="Calibri"/>
                </a:rPr>
                <a:t>Loan Agreement</a:t>
              </a:r>
              <a:endParaRPr lang="en-IN" sz="1200" b="0" strike="noStrike" spc="-1">
                <a:solidFill>
                  <a:srgbClr val="000000"/>
                </a:solidFill>
                <a:latin typeface="Arial"/>
              </a:endParaRPr>
            </a:p>
          </p:txBody>
        </p:sp>
        <p:sp>
          <p:nvSpPr>
            <p:cNvPr id="251" name="Right Arrow 250"/>
            <p:cNvSpPr/>
            <p:nvPr/>
          </p:nvSpPr>
          <p:spPr>
            <a:xfrm>
              <a:off x="5958720" y="3627000"/>
              <a:ext cx="225720" cy="264240"/>
            </a:xfrm>
            <a:prstGeom prst="rightArrow">
              <a:avLst>
                <a:gd name="adj1" fmla="val 60000"/>
                <a:gd name="adj2" fmla="val 50000"/>
              </a:avLst>
            </a:prstGeom>
            <a:solidFill>
              <a:schemeClr val="dk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000" b="0" strike="noStrike" spc="-1">
                <a:solidFill>
                  <a:schemeClr val="dk1"/>
                </a:solidFill>
                <a:latin typeface="Calibri"/>
              </a:endParaRPr>
            </a:p>
          </p:txBody>
        </p:sp>
        <p:sp>
          <p:nvSpPr>
            <p:cNvPr id="252" name="Rounded Rectangle 251"/>
            <p:cNvSpPr/>
            <p:nvPr/>
          </p:nvSpPr>
          <p:spPr>
            <a:xfrm>
              <a:off x="6278760" y="3349080"/>
              <a:ext cx="1066320" cy="819720"/>
            </a:xfrm>
            <a:prstGeom prst="roundRect">
              <a:avLst>
                <a:gd name="adj" fmla="val 10000"/>
              </a:avLst>
            </a:prstGeom>
            <a:solidFill>
              <a:schemeClr val="lt1"/>
            </a:solidFill>
            <a:ln w="25560">
              <a:solidFill>
                <a:srgbClr val="000000"/>
              </a:solidFill>
              <a:round/>
            </a:ln>
          </p:spPr>
          <p:style>
            <a:lnRef idx="0">
              <a:scrgbClr r="0" g="0" b="0"/>
            </a:lnRef>
            <a:fillRef idx="0">
              <a:scrgbClr r="0" g="0" b="0"/>
            </a:fillRef>
            <a:effectRef idx="0">
              <a:scrgbClr r="0" g="0" b="0"/>
            </a:effectRef>
            <a:fontRef idx="minor"/>
          </p:style>
          <p:txBody>
            <a:bodyPr lIns="45720" rIns="45720" numCol="1" spcCol="1440" anchor="ctr">
              <a:noAutofit/>
            </a:bodyPr>
            <a:lstStyle/>
            <a:p>
              <a:pPr algn="ctr" defTabSz="533520">
                <a:lnSpc>
                  <a:spcPct val="90000"/>
                </a:lnSpc>
                <a:spcAft>
                  <a:spcPts val="420"/>
                </a:spcAft>
                <a:tabLst>
                  <a:tab pos="0" algn="l"/>
                </a:tabLst>
              </a:pPr>
              <a:r>
                <a:rPr lang="en-US" sz="1200" b="0" strike="noStrike" spc="-1">
                  <a:solidFill>
                    <a:schemeClr val="dk1"/>
                  </a:solidFill>
                  <a:latin typeface="Calibri"/>
                </a:rPr>
                <a:t>Disbursement</a:t>
              </a:r>
              <a:endParaRPr lang="en-IN" sz="1200" b="0" strike="noStrike" spc="-1">
                <a:solidFill>
                  <a:srgbClr val="000000"/>
                </a:solidFill>
                <a:latin typeface="Arial"/>
              </a:endParaRPr>
            </a:p>
          </p:txBody>
        </p:sp>
        <p:sp>
          <p:nvSpPr>
            <p:cNvPr id="253" name="Right Arrow 252"/>
            <p:cNvSpPr/>
            <p:nvPr/>
          </p:nvSpPr>
          <p:spPr>
            <a:xfrm>
              <a:off x="7452360" y="3627000"/>
              <a:ext cx="225720" cy="264240"/>
            </a:xfrm>
            <a:prstGeom prst="rightArrow">
              <a:avLst>
                <a:gd name="adj1" fmla="val 60000"/>
                <a:gd name="adj2" fmla="val 50000"/>
              </a:avLst>
            </a:prstGeom>
            <a:solidFill>
              <a:schemeClr val="dk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000" b="0" strike="noStrike" spc="-1">
                <a:solidFill>
                  <a:schemeClr val="dk1"/>
                </a:solidFill>
                <a:latin typeface="Calibri"/>
              </a:endParaRPr>
            </a:p>
          </p:txBody>
        </p:sp>
        <p:sp>
          <p:nvSpPr>
            <p:cNvPr id="254" name="Rounded Rectangle 253"/>
            <p:cNvSpPr/>
            <p:nvPr/>
          </p:nvSpPr>
          <p:spPr>
            <a:xfrm>
              <a:off x="7772400" y="3349080"/>
              <a:ext cx="1066320" cy="819720"/>
            </a:xfrm>
            <a:prstGeom prst="roundRect">
              <a:avLst>
                <a:gd name="adj" fmla="val 10000"/>
              </a:avLst>
            </a:prstGeom>
            <a:solidFill>
              <a:srgbClr val="FFC000"/>
            </a:solidFill>
            <a:ln w="25560">
              <a:solidFill>
                <a:srgbClr val="000000"/>
              </a:solidFill>
              <a:round/>
            </a:ln>
          </p:spPr>
          <p:style>
            <a:lnRef idx="0">
              <a:scrgbClr r="0" g="0" b="0"/>
            </a:lnRef>
            <a:fillRef idx="0">
              <a:scrgbClr r="0" g="0" b="0"/>
            </a:fillRef>
            <a:effectRef idx="0">
              <a:scrgbClr r="0" g="0" b="0"/>
            </a:effectRef>
            <a:fontRef idx="minor"/>
          </p:style>
          <p:txBody>
            <a:bodyPr lIns="45720" rIns="45720" numCol="1" spcCol="1440" anchor="ctr">
              <a:noAutofit/>
            </a:bodyPr>
            <a:lstStyle/>
            <a:p>
              <a:pPr algn="ctr" defTabSz="533520">
                <a:lnSpc>
                  <a:spcPct val="90000"/>
                </a:lnSpc>
                <a:spcAft>
                  <a:spcPts val="420"/>
                </a:spcAft>
                <a:tabLst>
                  <a:tab pos="0" algn="l"/>
                </a:tabLst>
              </a:pPr>
              <a:r>
                <a:rPr lang="en-US" sz="1200" b="0" strike="noStrike" spc="-1" dirty="0">
                  <a:solidFill>
                    <a:schemeClr val="dk1"/>
                  </a:solidFill>
                  <a:latin typeface="Calibri"/>
                </a:rPr>
                <a:t>Recovery / Loan servicing</a:t>
              </a:r>
              <a:endParaRPr lang="en-IN" sz="1200" b="0" strike="noStrike" spc="-1" dirty="0">
                <a:solidFill>
                  <a:srgbClr val="000000"/>
                </a:solidFill>
                <a:latin typeface="Arial"/>
              </a:endParaRPr>
            </a:p>
          </p:txBody>
        </p:sp>
      </p:grpSp>
      <p:sp>
        <p:nvSpPr>
          <p:cNvPr id="255" name="Callout: Line 4"/>
          <p:cNvSpPr/>
          <p:nvPr/>
        </p:nvSpPr>
        <p:spPr>
          <a:xfrm>
            <a:off x="2262239" y="2057400"/>
            <a:ext cx="3067749" cy="1146600"/>
          </a:xfrm>
          <a:prstGeom prst="borderCallout1">
            <a:avLst>
              <a:gd name="adj1" fmla="val 18750"/>
              <a:gd name="adj2" fmla="val -8333"/>
              <a:gd name="adj3" fmla="val 108950"/>
              <a:gd name="adj4" fmla="val -8072"/>
            </a:avLst>
          </a:prstGeom>
          <a:solidFill>
            <a:schemeClr val="accent1"/>
          </a:solidFill>
          <a:ln w="25560">
            <a:solidFill>
              <a:schemeClr val="accent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marL="171360" indent="-171360">
              <a:lnSpc>
                <a:spcPct val="100000"/>
              </a:lnSpc>
              <a:buClr>
                <a:srgbClr val="FFFFFF"/>
              </a:buClr>
              <a:buFont typeface="Arial"/>
              <a:buChar char="•"/>
            </a:pPr>
            <a:r>
              <a:rPr lang="en-US" sz="1200" b="0" strike="noStrike" spc="-1" dirty="0">
                <a:solidFill>
                  <a:schemeClr val="lt1"/>
                </a:solidFill>
                <a:latin typeface="Calibri"/>
              </a:rPr>
              <a:t>Multiple source of funds through lending partners</a:t>
            </a:r>
            <a:endParaRPr lang="en-IN" sz="1200" b="0" strike="noStrike" spc="-1" dirty="0">
              <a:solidFill>
                <a:srgbClr val="FFFFFF"/>
              </a:solidFill>
              <a:latin typeface="Arial"/>
            </a:endParaRPr>
          </a:p>
          <a:p>
            <a:pPr marL="171360" indent="-171360">
              <a:lnSpc>
                <a:spcPct val="100000"/>
              </a:lnSpc>
              <a:buClr>
                <a:srgbClr val="FFFFFF"/>
              </a:buClr>
              <a:buFont typeface="Arial"/>
              <a:buChar char="•"/>
            </a:pPr>
            <a:r>
              <a:rPr lang="en-US" sz="1200" b="0" strike="noStrike" spc="-1" dirty="0">
                <a:solidFill>
                  <a:schemeClr val="lt1"/>
                </a:solidFill>
                <a:latin typeface="Calibri"/>
              </a:rPr>
              <a:t>Banks and NBFC find it easier to invest in a Non-NBFC lending partner.</a:t>
            </a:r>
            <a:endParaRPr lang="en-IN" sz="1200" b="0" strike="noStrike" spc="-1" dirty="0">
              <a:solidFill>
                <a:srgbClr val="FFFFFF"/>
              </a:solidFill>
              <a:latin typeface="Arial"/>
            </a:endParaRPr>
          </a:p>
        </p:txBody>
      </p:sp>
      <p:sp>
        <p:nvSpPr>
          <p:cNvPr id="256" name="Callout: Line 3"/>
          <p:cNvSpPr/>
          <p:nvPr/>
        </p:nvSpPr>
        <p:spPr>
          <a:xfrm>
            <a:off x="533520" y="4794120"/>
            <a:ext cx="2004480" cy="666720"/>
          </a:xfrm>
          <a:prstGeom prst="borderCallout1">
            <a:avLst>
              <a:gd name="adj1" fmla="val 18750"/>
              <a:gd name="adj2" fmla="val -8333"/>
              <a:gd name="adj3" fmla="val -88259"/>
              <a:gd name="adj4" fmla="val -7765"/>
            </a:avLst>
          </a:prstGeom>
          <a:solidFill>
            <a:schemeClr val="accent1"/>
          </a:solidFill>
          <a:ln w="25560">
            <a:solidFill>
              <a:schemeClr val="accent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marL="171360" indent="-171360">
              <a:lnSpc>
                <a:spcPct val="100000"/>
              </a:lnSpc>
              <a:buClr>
                <a:srgbClr val="FFFFFF"/>
              </a:buClr>
              <a:buFont typeface="Arial"/>
              <a:buChar char="•"/>
            </a:pPr>
            <a:r>
              <a:rPr lang="en-US" sz="1200" b="0" strike="noStrike" spc="-1">
                <a:solidFill>
                  <a:schemeClr val="lt1"/>
                </a:solidFill>
                <a:latin typeface="Calibri"/>
              </a:rPr>
              <a:t>Company A focus on lead generation and customer acquisition</a:t>
            </a:r>
            <a:endParaRPr lang="en-IN" sz="1200" b="0" strike="noStrike" spc="-1">
              <a:solidFill>
                <a:srgbClr val="FFFFFF"/>
              </a:solidFill>
              <a:latin typeface="Arial"/>
            </a:endParaRPr>
          </a:p>
        </p:txBody>
      </p:sp>
      <p:sp>
        <p:nvSpPr>
          <p:cNvPr id="257" name="TextBox 6"/>
          <p:cNvSpPr/>
          <p:nvPr/>
        </p:nvSpPr>
        <p:spPr>
          <a:xfrm>
            <a:off x="304920" y="1423800"/>
            <a:ext cx="80006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chemeClr val="dk1"/>
                </a:solidFill>
                <a:latin typeface="Arial"/>
              </a:rPr>
              <a:t>Non NBFCs in lending business and act as Sourcing and Servicing partners</a:t>
            </a:r>
            <a:endParaRPr lang="en-IN" sz="1800" b="0" strike="noStrike" spc="-1">
              <a:solidFill>
                <a:srgbClr val="000000"/>
              </a:solidFill>
              <a:latin typeface="Arial"/>
            </a:endParaRPr>
          </a:p>
        </p:txBody>
      </p:sp>
      <p:sp>
        <p:nvSpPr>
          <p:cNvPr id="2" name="Callout: Line 4">
            <a:extLst>
              <a:ext uri="{FF2B5EF4-FFF2-40B4-BE49-F238E27FC236}">
                <a16:creationId xmlns:a16="http://schemas.microsoft.com/office/drawing/2014/main" id="{2DBFC078-98B0-CFA4-7133-1C2C9BE34DBC}"/>
              </a:ext>
            </a:extLst>
          </p:cNvPr>
          <p:cNvSpPr/>
          <p:nvPr/>
        </p:nvSpPr>
        <p:spPr>
          <a:xfrm>
            <a:off x="3466980" y="4880810"/>
            <a:ext cx="1471320" cy="754920"/>
          </a:xfrm>
          <a:prstGeom prst="borderCallout1">
            <a:avLst>
              <a:gd name="adj1" fmla="val 18750"/>
              <a:gd name="adj2" fmla="val -8333"/>
              <a:gd name="adj3" fmla="val -86428"/>
              <a:gd name="adj4" fmla="val 1315"/>
            </a:avLst>
          </a:prstGeom>
          <a:solidFill>
            <a:schemeClr val="accent1"/>
          </a:solidFill>
          <a:ln w="25560">
            <a:solidFill>
              <a:schemeClr val="accent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marL="171360" indent="-171360">
              <a:lnSpc>
                <a:spcPct val="100000"/>
              </a:lnSpc>
              <a:buClr>
                <a:srgbClr val="FFFFFF"/>
              </a:buClr>
              <a:buFont typeface="Arial"/>
              <a:buChar char="•"/>
            </a:pPr>
            <a:r>
              <a:rPr lang="en-US" sz="1200" b="0" strike="noStrike" spc="-1" dirty="0">
                <a:solidFill>
                  <a:schemeClr val="lt1"/>
                </a:solidFill>
                <a:latin typeface="Calibri"/>
              </a:rPr>
              <a:t>Innovative credit scoring</a:t>
            </a:r>
            <a:endParaRPr lang="en-IN" sz="1200" b="0" strike="noStrike" spc="-1" dirty="0">
              <a:solidFill>
                <a:srgbClr val="FFFFFF"/>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ontent Placeholder 2"/>
          <p:cNvSpPr/>
          <p:nvPr/>
        </p:nvSpPr>
        <p:spPr>
          <a:xfrm>
            <a:off x="304920" y="152280"/>
            <a:ext cx="6324120" cy="114264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rmAutofit fontScale="87500"/>
          </a:bodyPr>
          <a:lstStyle/>
          <a:p>
            <a:pPr>
              <a:lnSpc>
                <a:spcPts val="3600"/>
              </a:lnSpc>
              <a:tabLst>
                <a:tab pos="0" algn="l"/>
              </a:tabLst>
            </a:pPr>
            <a:r>
              <a:rPr lang="en-IN" sz="3600" b="1" strike="noStrike" spc="-151">
                <a:solidFill>
                  <a:schemeClr val="dk1"/>
                </a:solidFill>
                <a:latin typeface="Arial"/>
              </a:rPr>
              <a:t>Marketplace lending </a:t>
            </a:r>
            <a:endParaRPr lang="en-IN" sz="3600" b="0" strike="noStrike" spc="-1">
              <a:solidFill>
                <a:srgbClr val="000000"/>
              </a:solidFill>
              <a:latin typeface="Arial"/>
            </a:endParaRPr>
          </a:p>
          <a:p>
            <a:pPr>
              <a:lnSpc>
                <a:spcPts val="3600"/>
              </a:lnSpc>
              <a:tabLst>
                <a:tab pos="0" algn="l"/>
              </a:tabLst>
            </a:pPr>
            <a:r>
              <a:rPr lang="en-IN" sz="3600" b="1" strike="noStrike" spc="-151">
                <a:solidFill>
                  <a:schemeClr val="dk1"/>
                </a:solidFill>
                <a:latin typeface="Arial"/>
              </a:rPr>
              <a:t>Cred Business Model Case study</a:t>
            </a:r>
            <a:endParaRPr lang="en-IN" sz="3600" b="0" strike="noStrike" spc="-1">
              <a:solidFill>
                <a:srgbClr val="000000"/>
              </a:solidFill>
              <a:latin typeface="Arial"/>
            </a:endParaRPr>
          </a:p>
        </p:txBody>
      </p:sp>
      <p:sp>
        <p:nvSpPr>
          <p:cNvPr id="259" name="TextBox 6"/>
          <p:cNvSpPr/>
          <p:nvPr/>
        </p:nvSpPr>
        <p:spPr>
          <a:xfrm>
            <a:off x="76320" y="4234680"/>
            <a:ext cx="8962920" cy="2011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IN" sz="1400" b="0" strike="noStrike" spc="-1">
              <a:solidFill>
                <a:srgbClr val="000000"/>
              </a:solidFill>
              <a:latin typeface="Arial"/>
            </a:endParaRPr>
          </a:p>
          <a:p>
            <a:pPr marL="171360" indent="-171360">
              <a:lnSpc>
                <a:spcPct val="100000"/>
              </a:lnSpc>
              <a:buClr>
                <a:srgbClr val="222222"/>
              </a:buClr>
              <a:buFont typeface="Arial"/>
              <a:buChar char="•"/>
            </a:pPr>
            <a:r>
              <a:rPr lang="en-US" sz="1400" b="0" strike="noStrike" spc="-1">
                <a:solidFill>
                  <a:srgbClr val="222222"/>
                </a:solidFill>
                <a:latin typeface="Arial"/>
              </a:rPr>
              <a:t>Cred has around 9 million customers and a quarter of the country’s credit card bills are paid through its platform. This amounts to INR15,000 crore worth of credit card bills every month.</a:t>
            </a:r>
            <a:endParaRPr lang="en-IN" sz="1400" b="0" strike="noStrike" spc="-1">
              <a:solidFill>
                <a:srgbClr val="000000"/>
              </a:solidFill>
              <a:latin typeface="Arial"/>
            </a:endParaRPr>
          </a:p>
          <a:p>
            <a:pPr marL="171360" indent="-171360">
              <a:lnSpc>
                <a:spcPct val="100000"/>
              </a:lnSpc>
              <a:buClr>
                <a:srgbClr val="222222"/>
              </a:buClr>
              <a:buFont typeface="Arial"/>
              <a:buChar char="•"/>
            </a:pPr>
            <a:r>
              <a:rPr lang="en-US" sz="1400" b="0" strike="noStrike" spc="-1">
                <a:solidFill>
                  <a:srgbClr val="222222"/>
                </a:solidFill>
                <a:latin typeface="Arial"/>
              </a:rPr>
              <a:t>Cred primary revenue are fees from partner for prompt repayment of credit card bill</a:t>
            </a:r>
            <a:endParaRPr lang="en-IN" sz="1400" b="0" strike="noStrike" spc="-1">
              <a:solidFill>
                <a:srgbClr val="000000"/>
              </a:solidFill>
              <a:latin typeface="Arial"/>
            </a:endParaRPr>
          </a:p>
          <a:p>
            <a:pPr marL="171360" indent="-171360">
              <a:lnSpc>
                <a:spcPct val="100000"/>
              </a:lnSpc>
              <a:buClr>
                <a:srgbClr val="222222"/>
              </a:buClr>
              <a:buFont typeface="Arial"/>
              <a:buChar char="•"/>
            </a:pPr>
            <a:r>
              <a:rPr lang="en-US" sz="1400" b="0" strike="noStrike" spc="-1">
                <a:solidFill>
                  <a:srgbClr val="222222"/>
                </a:solidFill>
                <a:latin typeface="Arial"/>
              </a:rPr>
              <a:t>Cred generates a credit score before onboarding users and educates its customers about the importance of a good credit score.</a:t>
            </a:r>
            <a:endParaRPr lang="en-IN" sz="1400" b="0" strike="noStrike" spc="-1">
              <a:solidFill>
                <a:srgbClr val="000000"/>
              </a:solidFill>
              <a:latin typeface="Arial"/>
            </a:endParaRPr>
          </a:p>
          <a:p>
            <a:pPr marL="171360" indent="-171360">
              <a:lnSpc>
                <a:spcPct val="100000"/>
              </a:lnSpc>
              <a:buClr>
                <a:srgbClr val="222222"/>
              </a:buClr>
              <a:buFont typeface="Arial"/>
              <a:buChar char="•"/>
            </a:pPr>
            <a:r>
              <a:rPr lang="en-US" sz="1400" b="0" strike="noStrike" spc="-1">
                <a:solidFill>
                  <a:srgbClr val="222222"/>
                </a:solidFill>
                <a:latin typeface="Arial"/>
              </a:rPr>
              <a:t>This gives Cred the confidence to disburse personal loans within a few minutes without any documentation.</a:t>
            </a:r>
            <a:endParaRPr lang="en-IN" sz="1400" b="0" strike="noStrike" spc="-1">
              <a:solidFill>
                <a:srgbClr val="000000"/>
              </a:solidFill>
              <a:latin typeface="Arial"/>
            </a:endParaRPr>
          </a:p>
          <a:p>
            <a:pPr>
              <a:lnSpc>
                <a:spcPct val="100000"/>
              </a:lnSpc>
            </a:pPr>
            <a:endParaRPr lang="en-IN" sz="1400" b="0" strike="noStrike" spc="-1">
              <a:solidFill>
                <a:srgbClr val="000000"/>
              </a:solidFill>
              <a:latin typeface="Arial"/>
            </a:endParaRPr>
          </a:p>
          <a:p>
            <a:pPr marL="171360" indent="-171360">
              <a:lnSpc>
                <a:spcPct val="100000"/>
              </a:lnSpc>
              <a:buClr>
                <a:srgbClr val="000000"/>
              </a:buClr>
              <a:buFont typeface="Arial"/>
              <a:buChar char="•"/>
            </a:pPr>
            <a:r>
              <a:rPr lang="en-US" sz="1400" b="1" i="1" strike="noStrike" spc="-1">
                <a:solidFill>
                  <a:schemeClr val="dk1"/>
                </a:solidFill>
                <a:latin typeface="Arial"/>
              </a:rPr>
              <a:t>Source: ETPRIME, RBI, NPCI</a:t>
            </a:r>
            <a:endParaRPr lang="en-IN" sz="1400" b="0" strike="noStrike" spc="-1">
              <a:solidFill>
                <a:srgbClr val="000000"/>
              </a:solidFill>
              <a:latin typeface="Arial"/>
            </a:endParaRPr>
          </a:p>
        </p:txBody>
      </p:sp>
      <p:pic>
        <p:nvPicPr>
          <p:cNvPr id="260" name="Picture 2" descr="Cred and India&amp;#39;s credit card market- a snapshot@2x"/>
          <p:cNvPicPr/>
          <p:nvPr/>
        </p:nvPicPr>
        <p:blipFill>
          <a:blip r:embed="rId2"/>
          <a:srcRect t="19521" r="40020"/>
          <a:stretch/>
        </p:blipFill>
        <p:spPr>
          <a:xfrm>
            <a:off x="304920" y="1447920"/>
            <a:ext cx="3885840" cy="2786400"/>
          </a:xfrm>
          <a:prstGeom prst="rect">
            <a:avLst/>
          </a:prstGeom>
          <a:ln w="0">
            <a:noFill/>
          </a:ln>
        </p:spPr>
      </p:pic>
      <p:sp>
        <p:nvSpPr>
          <p:cNvPr id="261" name="TextBox 1"/>
          <p:cNvSpPr/>
          <p:nvPr/>
        </p:nvSpPr>
        <p:spPr>
          <a:xfrm>
            <a:off x="4367160" y="1534680"/>
            <a:ext cx="3985920" cy="161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IN" sz="2000" b="0" strike="noStrike" spc="-1">
              <a:solidFill>
                <a:srgbClr val="000000"/>
              </a:solidFill>
              <a:latin typeface="Arial"/>
            </a:endParaRPr>
          </a:p>
          <a:p>
            <a:pPr>
              <a:lnSpc>
                <a:spcPct val="100000"/>
              </a:lnSpc>
            </a:pPr>
            <a:r>
              <a:rPr lang="en-US" sz="2000" b="0" strike="noStrike" spc="-1">
                <a:solidFill>
                  <a:srgbClr val="222222"/>
                </a:solidFill>
                <a:latin typeface="Arial"/>
              </a:rPr>
              <a:t>The Business Model of CRED positions itself to act as a debt collection agent and as a source of data for credit rating</a:t>
            </a:r>
            <a:endParaRPr lang="en-IN" sz="2000" b="0" strike="noStrike" spc="-1">
              <a:solidFill>
                <a:srgbClr val="000000"/>
              </a:solidFill>
              <a:latin typeface="Arial"/>
            </a:endParaRPr>
          </a:p>
        </p:txBody>
      </p:sp>
      <p:sp>
        <p:nvSpPr>
          <p:cNvPr id="2" name="PlaceHolder 1"/>
          <p:cNvSpPr>
            <a:spLocks noGrp="1"/>
          </p:cNvSpPr>
          <p:nvPr>
            <p:ph type="sldNum" idx="1"/>
          </p:nvPr>
        </p:nvSpPr>
        <p:spPr/>
        <p:txBody>
          <a:bodyPr/>
          <a:lstStyle/>
          <a:p>
            <a:fld id="{C53EEC05-9838-4128-889A-B8AA90886FFD}" type="slidenum">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CCC92-2A52-59FB-BDE2-A2D11D41C44E}"/>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3E34CEE-3663-11BA-23D1-4C2225C8A417}"/>
              </a:ext>
            </a:extLst>
          </p:cNvPr>
          <p:cNvSpPr>
            <a:spLocks noGrp="1"/>
          </p:cNvSpPr>
          <p:nvPr>
            <p:ph sz="quarter" idx="10"/>
          </p:nvPr>
        </p:nvSpPr>
        <p:spPr/>
        <p:txBody>
          <a:bodyPr/>
          <a:lstStyle/>
          <a:p>
            <a:r>
              <a:rPr lang="en-US" dirty="0"/>
              <a:t>P2P Lending</a:t>
            </a:r>
            <a:endParaRPr lang="en-US" i="1" dirty="0"/>
          </a:p>
        </p:txBody>
      </p:sp>
      <p:sp>
        <p:nvSpPr>
          <p:cNvPr id="4" name="Slide Number Placeholder 3">
            <a:extLst>
              <a:ext uri="{FF2B5EF4-FFF2-40B4-BE49-F238E27FC236}">
                <a16:creationId xmlns:a16="http://schemas.microsoft.com/office/drawing/2014/main" id="{D92AFEA2-8C44-9FAB-722A-2491883469F1}"/>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12</a:t>
            </a:fld>
            <a:endParaRPr lang="en-US" altLang="en-US"/>
          </a:p>
        </p:txBody>
      </p:sp>
    </p:spTree>
    <p:extLst>
      <p:ext uri="{BB962C8B-B14F-4D97-AF65-F5344CB8AC3E}">
        <p14:creationId xmlns:p14="http://schemas.microsoft.com/office/powerpoint/2010/main" val="18896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P2P Lending</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13</a:t>
            </a:fld>
            <a:endParaRPr lang="en-US" altLang="en-US" dirty="0"/>
          </a:p>
        </p:txBody>
      </p:sp>
      <p:sp>
        <p:nvSpPr>
          <p:cNvPr id="12" name="TextBox 11">
            <a:extLst>
              <a:ext uri="{FF2B5EF4-FFF2-40B4-BE49-F238E27FC236}">
                <a16:creationId xmlns:a16="http://schemas.microsoft.com/office/drawing/2014/main" id="{A8D58EE3-832E-20CE-BA48-3FE5C43B9CDF}"/>
              </a:ext>
            </a:extLst>
          </p:cNvPr>
          <p:cNvSpPr txBox="1"/>
          <p:nvPr/>
        </p:nvSpPr>
        <p:spPr>
          <a:xfrm>
            <a:off x="121652" y="1295400"/>
            <a:ext cx="8682095" cy="5262979"/>
          </a:xfrm>
          <a:prstGeom prst="rect">
            <a:avLst/>
          </a:prstGeom>
          <a:noFill/>
        </p:spPr>
        <p:txBody>
          <a:bodyPr wrap="square" lIns="91440" tIns="45720" rIns="91440" bIns="45720" rtlCol="0" anchor="t">
            <a:spAutoFit/>
          </a:bodyPr>
          <a:lstStyle/>
          <a:p>
            <a:pPr marL="285750" indent="-285750" algn="l">
              <a:buClr>
                <a:srgbClr val="FF0000"/>
              </a:buClr>
              <a:buFont typeface="Wingdings" pitchFamily="2" charset="2"/>
              <a:buChar char="§"/>
            </a:pPr>
            <a:r>
              <a:rPr lang="en-US" sz="2400" b="0" i="0" u="none" strike="noStrike" baseline="0" dirty="0"/>
              <a:t>Marketplace lending broadly indicates function of matching borrowers and lenders using an online platform without a traditional bank intermediary. </a:t>
            </a:r>
          </a:p>
          <a:p>
            <a:pPr marL="285750" indent="-285750" algn="l">
              <a:buClr>
                <a:srgbClr val="FF0000"/>
              </a:buClr>
              <a:buFont typeface="Wingdings" pitchFamily="2" charset="2"/>
              <a:buChar char="§"/>
            </a:pPr>
            <a:endParaRPr lang="en-US" sz="2400" dirty="0"/>
          </a:p>
          <a:p>
            <a:pPr marL="285750" indent="-285750" algn="l">
              <a:buClr>
                <a:srgbClr val="FF0000"/>
              </a:buClr>
              <a:buFont typeface="Wingdings" pitchFamily="2" charset="2"/>
              <a:buChar char="§"/>
            </a:pPr>
            <a:r>
              <a:rPr lang="en-US" sz="2400" b="0" i="0" u="none" strike="noStrike" baseline="0" dirty="0"/>
              <a:t>Although the model, originally started as a “peer-to-peer” concept for individuals to lend to one another, the market has evolved as more institutional investors have become interested in funding the activity. </a:t>
            </a:r>
          </a:p>
          <a:p>
            <a:pPr marL="285750" indent="-285750" algn="l">
              <a:buClr>
                <a:srgbClr val="FF0000"/>
              </a:buClr>
              <a:buFont typeface="Wingdings" pitchFamily="2" charset="2"/>
              <a:buChar char="§"/>
            </a:pPr>
            <a:endParaRPr lang="en-US" sz="2400" dirty="0"/>
          </a:p>
          <a:p>
            <a:pPr marL="285750" indent="-285750" algn="l">
              <a:buClr>
                <a:srgbClr val="FF0000"/>
              </a:buClr>
              <a:buFont typeface="Wingdings" pitchFamily="2" charset="2"/>
              <a:buChar char="§"/>
            </a:pPr>
            <a:r>
              <a:rPr lang="en-US" sz="2400" b="0" i="0" u="none" strike="noStrike" baseline="0" dirty="0"/>
              <a:t>As such, the term “peer-to-peer lending” has become less descriptive of the business model and current references to the activity generally use the term “marketplace lending.” </a:t>
            </a:r>
          </a:p>
          <a:p>
            <a:pPr algn="l"/>
            <a:endParaRPr lang="en-US" sz="2400" dirty="0"/>
          </a:p>
          <a:p>
            <a:pPr algn="l"/>
            <a:endParaRPr lang="en-US" sz="2400" dirty="0"/>
          </a:p>
        </p:txBody>
      </p:sp>
    </p:spTree>
    <p:extLst>
      <p:ext uri="{BB962C8B-B14F-4D97-AF65-F5344CB8AC3E}">
        <p14:creationId xmlns:p14="http://schemas.microsoft.com/office/powerpoint/2010/main" val="109716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FA449-1878-722E-A5CC-D55AA73C7AC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D536A-E478-98DA-4F40-ED0463E7C29D}"/>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P2P lending process</a:t>
            </a:r>
            <a:endParaRPr lang="en-US" dirty="0"/>
          </a:p>
        </p:txBody>
      </p:sp>
      <p:sp>
        <p:nvSpPr>
          <p:cNvPr id="6" name="Slide Number Placeholder 5">
            <a:extLst>
              <a:ext uri="{FF2B5EF4-FFF2-40B4-BE49-F238E27FC236}">
                <a16:creationId xmlns:a16="http://schemas.microsoft.com/office/drawing/2014/main" id="{28C7AE4A-914E-E6EF-44A1-02EA596DED74}"/>
              </a:ext>
            </a:extLst>
          </p:cNvPr>
          <p:cNvSpPr>
            <a:spLocks noGrp="1"/>
          </p:cNvSpPr>
          <p:nvPr>
            <p:ph type="sldNum" sz="quarter" idx="13"/>
          </p:nvPr>
        </p:nvSpPr>
        <p:spPr/>
        <p:txBody>
          <a:bodyPr/>
          <a:lstStyle/>
          <a:p>
            <a:fld id="{7C58C161-F5B0-4C03-B20A-A8D6E29AEA41}" type="slidenum">
              <a:rPr lang="en-US" altLang="en-US" smtClean="0"/>
              <a:pPr/>
              <a:t>14</a:t>
            </a:fld>
            <a:endParaRPr lang="en-US" altLang="en-US" dirty="0"/>
          </a:p>
        </p:txBody>
      </p:sp>
      <p:sp>
        <p:nvSpPr>
          <p:cNvPr id="12" name="TextBox 11">
            <a:extLst>
              <a:ext uri="{FF2B5EF4-FFF2-40B4-BE49-F238E27FC236}">
                <a16:creationId xmlns:a16="http://schemas.microsoft.com/office/drawing/2014/main" id="{F2E5085B-088D-B4F6-E267-8F6AB92D203A}"/>
              </a:ext>
            </a:extLst>
          </p:cNvPr>
          <p:cNvSpPr txBox="1"/>
          <p:nvPr/>
        </p:nvSpPr>
        <p:spPr>
          <a:xfrm>
            <a:off x="121652" y="1295400"/>
            <a:ext cx="8682095" cy="4893647"/>
          </a:xfrm>
          <a:prstGeom prst="rect">
            <a:avLst/>
          </a:prstGeom>
          <a:noFill/>
        </p:spPr>
        <p:txBody>
          <a:bodyPr wrap="square" lIns="91440" tIns="45720" rIns="91440" bIns="45720" rtlCol="0" anchor="t">
            <a:spAutoFit/>
          </a:bodyPr>
          <a:lstStyle/>
          <a:p>
            <a:pPr marL="342900" indent="-342900" algn="l">
              <a:buClr>
                <a:srgbClr val="FF0000"/>
              </a:buClr>
              <a:buFont typeface="Wingdings" pitchFamily="2" charset="2"/>
              <a:buChar char="§"/>
            </a:pPr>
            <a:r>
              <a:rPr lang="en-US" sz="2400" b="0" i="0" u="none" strike="noStrike" baseline="0" dirty="0"/>
              <a:t>Marketplace lending typically involves a prospective borrower submitting a loan application online where it is assessed, graded, and assigned an interest rate using the marketplace lending company’s proprietary credit scoring tool. </a:t>
            </a:r>
          </a:p>
          <a:p>
            <a:pPr marL="342900" indent="-342900" algn="l">
              <a:buClr>
                <a:srgbClr val="FF0000"/>
              </a:buClr>
              <a:buFont typeface="Wingdings" pitchFamily="2" charset="2"/>
              <a:buChar char="§"/>
            </a:pPr>
            <a:endParaRPr lang="en-US" sz="2400" dirty="0"/>
          </a:p>
          <a:p>
            <a:pPr marL="342900" indent="-342900" algn="l">
              <a:buClr>
                <a:srgbClr val="FF0000"/>
              </a:buClr>
              <a:buFont typeface="Wingdings" pitchFamily="2" charset="2"/>
              <a:buChar char="§"/>
            </a:pPr>
            <a:r>
              <a:rPr lang="en-US" sz="2400" b="0" i="0" u="none" strike="noStrike" baseline="0" dirty="0"/>
              <a:t>Credit grades are assigned based on the marketplace lending company’s unique scoring algorithm, which often considers </a:t>
            </a:r>
          </a:p>
          <a:p>
            <a:pPr marL="342900" indent="-342900" algn="l">
              <a:buClr>
                <a:srgbClr val="FF0000"/>
              </a:buClr>
              <a:buFont typeface="Wingdings" pitchFamily="2" charset="2"/>
              <a:buChar char="§"/>
            </a:pPr>
            <a:endParaRPr lang="en-US" sz="2400" dirty="0"/>
          </a:p>
          <a:p>
            <a:pPr marL="800100" lvl="1" indent="-342900">
              <a:buClr>
                <a:srgbClr val="FF0000"/>
              </a:buClr>
              <a:buFont typeface="Wingdings" pitchFamily="2" charset="2"/>
              <a:buChar char="§"/>
            </a:pPr>
            <a:r>
              <a:rPr lang="en-US" sz="2400" b="0" i="0" u="none" strike="noStrike" baseline="0" dirty="0"/>
              <a:t>Borrower’s credit score</a:t>
            </a:r>
          </a:p>
          <a:p>
            <a:pPr marL="800100" lvl="1" indent="-342900">
              <a:buClr>
                <a:srgbClr val="FF0000"/>
              </a:buClr>
              <a:buFont typeface="Wingdings" pitchFamily="2" charset="2"/>
              <a:buChar char="§"/>
            </a:pPr>
            <a:r>
              <a:rPr lang="en-US" sz="2400" dirty="0"/>
              <a:t>D</a:t>
            </a:r>
            <a:r>
              <a:rPr lang="en-US" sz="2400" b="0" i="0" u="none" strike="noStrike" baseline="0" dirty="0"/>
              <a:t>ebt-to-income ratio</a:t>
            </a:r>
          </a:p>
          <a:p>
            <a:pPr marL="800100" lvl="1" indent="-342900">
              <a:buClr>
                <a:srgbClr val="FF0000"/>
              </a:buClr>
              <a:buFont typeface="Wingdings" pitchFamily="2" charset="2"/>
              <a:buChar char="§"/>
            </a:pPr>
            <a:r>
              <a:rPr lang="en-US" sz="2400" dirty="0"/>
              <a:t>I</a:t>
            </a:r>
            <a:r>
              <a:rPr lang="en-US" sz="2400" b="0" i="0" u="none" strike="noStrike" baseline="0" dirty="0"/>
              <a:t>ncome and other factors set by the marketplace lender. </a:t>
            </a:r>
          </a:p>
        </p:txBody>
      </p:sp>
    </p:spTree>
    <p:extLst>
      <p:ext uri="{BB962C8B-B14F-4D97-AF65-F5344CB8AC3E}">
        <p14:creationId xmlns:p14="http://schemas.microsoft.com/office/powerpoint/2010/main" val="226446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65BD8-15E4-A067-F364-0C63D5BC47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7A006-BAE5-3247-B08F-97712B26C91F}"/>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P2P lending frameworks</a:t>
            </a:r>
            <a:endParaRPr lang="en-US" dirty="0"/>
          </a:p>
        </p:txBody>
      </p:sp>
      <p:sp>
        <p:nvSpPr>
          <p:cNvPr id="6" name="Slide Number Placeholder 5">
            <a:extLst>
              <a:ext uri="{FF2B5EF4-FFF2-40B4-BE49-F238E27FC236}">
                <a16:creationId xmlns:a16="http://schemas.microsoft.com/office/drawing/2014/main" id="{D1CDFA5B-C8E5-6A10-E507-526AF50F0AAB}"/>
              </a:ext>
            </a:extLst>
          </p:cNvPr>
          <p:cNvSpPr>
            <a:spLocks noGrp="1"/>
          </p:cNvSpPr>
          <p:nvPr>
            <p:ph type="sldNum" sz="quarter" idx="13"/>
          </p:nvPr>
        </p:nvSpPr>
        <p:spPr/>
        <p:txBody>
          <a:bodyPr/>
          <a:lstStyle/>
          <a:p>
            <a:fld id="{7C58C161-F5B0-4C03-B20A-A8D6E29AEA41}" type="slidenum">
              <a:rPr lang="en-US" altLang="en-US" smtClean="0"/>
              <a:pPr/>
              <a:t>15</a:t>
            </a:fld>
            <a:endParaRPr lang="en-US" altLang="en-US" dirty="0"/>
          </a:p>
        </p:txBody>
      </p:sp>
      <p:sp>
        <p:nvSpPr>
          <p:cNvPr id="12" name="TextBox 11">
            <a:extLst>
              <a:ext uri="{FF2B5EF4-FFF2-40B4-BE49-F238E27FC236}">
                <a16:creationId xmlns:a16="http://schemas.microsoft.com/office/drawing/2014/main" id="{BBABA92E-7FFD-3C93-6D5E-4A81F031910E}"/>
              </a:ext>
            </a:extLst>
          </p:cNvPr>
          <p:cNvSpPr txBox="1"/>
          <p:nvPr/>
        </p:nvSpPr>
        <p:spPr>
          <a:xfrm>
            <a:off x="121652" y="1295400"/>
            <a:ext cx="8682095" cy="5016758"/>
          </a:xfrm>
          <a:prstGeom prst="rect">
            <a:avLst/>
          </a:prstGeom>
          <a:noFill/>
        </p:spPr>
        <p:txBody>
          <a:bodyPr wrap="square" lIns="91440" tIns="45720" rIns="91440" bIns="45720" rtlCol="0" anchor="t">
            <a:spAutoFit/>
          </a:bodyPr>
          <a:lstStyle/>
          <a:p>
            <a:pPr marL="342900" indent="-342900" algn="l">
              <a:buClr>
                <a:srgbClr val="FF0000"/>
              </a:buClr>
              <a:buFont typeface="Wingdings" pitchFamily="2" charset="2"/>
              <a:buChar char="§"/>
            </a:pPr>
            <a:r>
              <a:rPr lang="en-US" sz="2000" b="0" i="0" u="none" strike="noStrike" baseline="0" dirty="0"/>
              <a:t>A loan will be funded by investors pledging sufficient capital. This is also referred to as sourcing.</a:t>
            </a:r>
          </a:p>
          <a:p>
            <a:pPr marL="342900" indent="-342900" algn="l">
              <a:buClr>
                <a:srgbClr val="FF0000"/>
              </a:buClr>
              <a:buFont typeface="Wingdings" pitchFamily="2" charset="2"/>
              <a:buChar char="§"/>
            </a:pPr>
            <a:r>
              <a:rPr lang="en-US" sz="2000" b="0" i="0" u="none" strike="noStrike" baseline="0" dirty="0"/>
              <a:t>As an alternative to funding loans through retail investments</a:t>
            </a:r>
            <a:endParaRPr lang="en-US" sz="2000" dirty="0"/>
          </a:p>
          <a:p>
            <a:pPr marL="342900" indent="-342900" algn="l">
              <a:buClr>
                <a:srgbClr val="FF0000"/>
              </a:buClr>
              <a:buFont typeface="Wingdings" pitchFamily="2" charset="2"/>
              <a:buChar char="§"/>
            </a:pPr>
            <a:r>
              <a:rPr lang="en-US" sz="2000" b="0" i="0" u="none" strike="noStrike" baseline="0" dirty="0"/>
              <a:t>Institutional investors can provide funding through whole loan purchases or direct securitizations. (Breaking the loan amount into parts). </a:t>
            </a:r>
          </a:p>
          <a:p>
            <a:pPr algn="l"/>
            <a:endParaRPr lang="en-US" sz="2000" b="0" i="0" u="none" strike="noStrike" baseline="0" dirty="0"/>
          </a:p>
          <a:p>
            <a:r>
              <a:rPr lang="en-US" sz="2000" b="0" i="0" u="none" strike="noStrike" baseline="0" dirty="0"/>
              <a:t>When a borrower’s requested loan amount is fully pledged, the marketplace lending company originates and funds the loan through one of two frameworks: </a:t>
            </a:r>
          </a:p>
          <a:p>
            <a:endParaRPr lang="en-US" sz="2000" dirty="0"/>
          </a:p>
          <a:p>
            <a:pPr marL="342900" indent="-342900">
              <a:buAutoNum type="arabicParenR"/>
            </a:pPr>
            <a:r>
              <a:rPr lang="en-US" sz="2000" b="0" i="0" u="none" strike="noStrike" baseline="0" dirty="0"/>
              <a:t>the company lends the funds directly (subsequently referred to as a “ direct marketplace lender”) or </a:t>
            </a:r>
          </a:p>
          <a:p>
            <a:pPr marL="342900" indent="-342900">
              <a:buAutoNum type="arabicParenR"/>
            </a:pPr>
            <a:endParaRPr lang="en-US" sz="2000" dirty="0"/>
          </a:p>
          <a:p>
            <a:pPr marL="342900" indent="-342900">
              <a:buAutoNum type="arabicParenR"/>
            </a:pPr>
            <a:r>
              <a:rPr lang="en-US" sz="2000" b="0" i="0" u="none" strike="noStrike" baseline="0" dirty="0"/>
              <a:t>the company partners with a traditional bank to facilitate the loan transaction (subsequently referred to as a “bank-affiliated marketplace company”). </a:t>
            </a:r>
            <a:endParaRPr lang="en-US" sz="2000" dirty="0"/>
          </a:p>
        </p:txBody>
      </p:sp>
    </p:spTree>
    <p:extLst>
      <p:ext uri="{BB962C8B-B14F-4D97-AF65-F5344CB8AC3E}">
        <p14:creationId xmlns:p14="http://schemas.microsoft.com/office/powerpoint/2010/main" val="173349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CEE86-0007-AF28-C19A-3E5B15EFD0E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7462A91-4474-841C-6621-F45E20557E45}"/>
              </a:ext>
            </a:extLst>
          </p:cNvPr>
          <p:cNvSpPr>
            <a:spLocks noGrp="1"/>
          </p:cNvSpPr>
          <p:nvPr>
            <p:ph sz="quarter" idx="10"/>
          </p:nvPr>
        </p:nvSpPr>
        <p:spPr/>
        <p:txBody>
          <a:bodyPr/>
          <a:lstStyle/>
          <a:p>
            <a:r>
              <a:rPr lang="en-US" dirty="0"/>
              <a:t>Crowdfunding</a:t>
            </a:r>
            <a:endParaRPr lang="en-US" i="1" dirty="0"/>
          </a:p>
        </p:txBody>
      </p:sp>
      <p:sp>
        <p:nvSpPr>
          <p:cNvPr id="4" name="Slide Number Placeholder 3">
            <a:extLst>
              <a:ext uri="{FF2B5EF4-FFF2-40B4-BE49-F238E27FC236}">
                <a16:creationId xmlns:a16="http://schemas.microsoft.com/office/drawing/2014/main" id="{383663AD-5082-8C80-1EA9-0117CE8221A0}"/>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16</a:t>
            </a:fld>
            <a:endParaRPr lang="en-US" altLang="en-US"/>
          </a:p>
        </p:txBody>
      </p:sp>
    </p:spTree>
    <p:extLst>
      <p:ext uri="{BB962C8B-B14F-4D97-AF65-F5344CB8AC3E}">
        <p14:creationId xmlns:p14="http://schemas.microsoft.com/office/powerpoint/2010/main" val="72501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5D0FB-E5DF-B8E3-5F9B-AF8DBBE019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439AD-EC4F-DE86-3AE2-C7E795C062CF}"/>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Crowdfunding dynamics</a:t>
            </a:r>
            <a:endParaRPr lang="en-US" dirty="0"/>
          </a:p>
        </p:txBody>
      </p:sp>
      <p:sp>
        <p:nvSpPr>
          <p:cNvPr id="6" name="Slide Number Placeholder 5">
            <a:extLst>
              <a:ext uri="{FF2B5EF4-FFF2-40B4-BE49-F238E27FC236}">
                <a16:creationId xmlns:a16="http://schemas.microsoft.com/office/drawing/2014/main" id="{8ECF7954-C418-8B41-CB3F-D020D33CB254}"/>
              </a:ext>
            </a:extLst>
          </p:cNvPr>
          <p:cNvSpPr>
            <a:spLocks noGrp="1"/>
          </p:cNvSpPr>
          <p:nvPr>
            <p:ph type="sldNum" sz="quarter" idx="13"/>
          </p:nvPr>
        </p:nvSpPr>
        <p:spPr/>
        <p:txBody>
          <a:bodyPr/>
          <a:lstStyle/>
          <a:p>
            <a:fld id="{7C58C161-F5B0-4C03-B20A-A8D6E29AEA41}" type="slidenum">
              <a:rPr lang="en-US" altLang="en-US" smtClean="0"/>
              <a:pPr/>
              <a:t>17</a:t>
            </a:fld>
            <a:endParaRPr lang="en-US" altLang="en-US" dirty="0"/>
          </a:p>
        </p:txBody>
      </p:sp>
      <p:pic>
        <p:nvPicPr>
          <p:cNvPr id="2" name="Picture 1">
            <a:extLst>
              <a:ext uri="{FF2B5EF4-FFF2-40B4-BE49-F238E27FC236}">
                <a16:creationId xmlns:a16="http://schemas.microsoft.com/office/drawing/2014/main" id="{C1016BE5-CFAF-8FB3-17A4-D567E8A843D8}"/>
              </a:ext>
            </a:extLst>
          </p:cNvPr>
          <p:cNvPicPr>
            <a:picLocks noChangeAspect="1"/>
          </p:cNvPicPr>
          <p:nvPr/>
        </p:nvPicPr>
        <p:blipFill>
          <a:blip r:embed="rId2"/>
          <a:stretch>
            <a:fillRect/>
          </a:stretch>
        </p:blipFill>
        <p:spPr>
          <a:xfrm>
            <a:off x="304799" y="1437480"/>
            <a:ext cx="8466639" cy="4566277"/>
          </a:xfrm>
          <a:prstGeom prst="rect">
            <a:avLst/>
          </a:prstGeom>
        </p:spPr>
      </p:pic>
    </p:spTree>
    <p:extLst>
      <p:ext uri="{BB962C8B-B14F-4D97-AF65-F5344CB8AC3E}">
        <p14:creationId xmlns:p14="http://schemas.microsoft.com/office/powerpoint/2010/main" val="3872067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1A102-0BD4-1D99-857A-188101BE4C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7219B-4936-2311-E17D-BCC1DDCBB9F3}"/>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Crowdfunding dynamics</a:t>
            </a:r>
            <a:endParaRPr lang="en-US" dirty="0"/>
          </a:p>
        </p:txBody>
      </p:sp>
      <p:sp>
        <p:nvSpPr>
          <p:cNvPr id="6" name="Slide Number Placeholder 5">
            <a:extLst>
              <a:ext uri="{FF2B5EF4-FFF2-40B4-BE49-F238E27FC236}">
                <a16:creationId xmlns:a16="http://schemas.microsoft.com/office/drawing/2014/main" id="{571BB921-55AD-1790-4726-DBE9515AA4B4}"/>
              </a:ext>
            </a:extLst>
          </p:cNvPr>
          <p:cNvSpPr>
            <a:spLocks noGrp="1"/>
          </p:cNvSpPr>
          <p:nvPr>
            <p:ph type="sldNum" sz="quarter" idx="13"/>
          </p:nvPr>
        </p:nvSpPr>
        <p:spPr/>
        <p:txBody>
          <a:bodyPr/>
          <a:lstStyle/>
          <a:p>
            <a:fld id="{7C58C161-F5B0-4C03-B20A-A8D6E29AEA41}" type="slidenum">
              <a:rPr lang="en-US" altLang="en-US" smtClean="0"/>
              <a:pPr/>
              <a:t>18</a:t>
            </a:fld>
            <a:endParaRPr lang="en-US" altLang="en-US" dirty="0"/>
          </a:p>
        </p:txBody>
      </p:sp>
      <p:sp>
        <p:nvSpPr>
          <p:cNvPr id="12" name="TextBox 11">
            <a:extLst>
              <a:ext uri="{FF2B5EF4-FFF2-40B4-BE49-F238E27FC236}">
                <a16:creationId xmlns:a16="http://schemas.microsoft.com/office/drawing/2014/main" id="{AD68B83B-00A0-5FE7-2F8D-71C2C498CFC3}"/>
              </a:ext>
            </a:extLst>
          </p:cNvPr>
          <p:cNvSpPr txBox="1"/>
          <p:nvPr/>
        </p:nvSpPr>
        <p:spPr>
          <a:xfrm>
            <a:off x="121652" y="1295400"/>
            <a:ext cx="8682095" cy="4524315"/>
          </a:xfrm>
          <a:prstGeom prst="rect">
            <a:avLst/>
          </a:prstGeom>
          <a:noFill/>
        </p:spPr>
        <p:txBody>
          <a:bodyPr wrap="square" lIns="91440" tIns="45720" rIns="91440" bIns="45720" rtlCol="0" anchor="t">
            <a:spAutoFit/>
          </a:bodyPr>
          <a:lstStyle/>
          <a:p>
            <a:pPr marL="342900" indent="-342900">
              <a:buClr>
                <a:srgbClr val="FF0000"/>
              </a:buClr>
              <a:buFont typeface="Wingdings" pitchFamily="2" charset="2"/>
              <a:buChar char="§"/>
            </a:pPr>
            <a:r>
              <a:rPr lang="en-IN" sz="2400" dirty="0">
                <a:effectLst/>
                <a:latin typeface="Arial" panose="020B0604020202020204" pitchFamily="34" charset="0"/>
              </a:rPr>
              <a:t>'Crowd Funding' generally refers to a method of funding a project or venture through small amounts of money raised from many people, typically through a portal acting as an intermediary. </a:t>
            </a:r>
          </a:p>
          <a:p>
            <a:pPr marL="342900" indent="-342900">
              <a:buClr>
                <a:srgbClr val="FF0000"/>
              </a:buClr>
              <a:buFont typeface="Wingdings" pitchFamily="2" charset="2"/>
              <a:buChar char="§"/>
            </a:pPr>
            <a:r>
              <a:rPr lang="en-IN" sz="2400" dirty="0">
                <a:effectLst/>
                <a:latin typeface="Arial" panose="020B0604020202020204" pitchFamily="34" charset="0"/>
              </a:rPr>
              <a:t>There are numerous forms of crowd funding: some are charitable donations that provide intangible benefits but no financial returns; others, such as equity crowd funding would fall within the domain of financial markets. </a:t>
            </a:r>
          </a:p>
          <a:p>
            <a:pPr marL="342900" indent="-342900" algn="l">
              <a:buClr>
                <a:srgbClr val="FF0000"/>
              </a:buClr>
              <a:buFont typeface="Wingdings" pitchFamily="2" charset="2"/>
              <a:buChar char="§"/>
            </a:pPr>
            <a:r>
              <a:rPr lang="en-US" sz="2400" b="0" i="0" u="none" strike="noStrike" baseline="0" dirty="0"/>
              <a:t>The “crowd” is composed of individuals who may or may not have experience or knowledge of financial markets. </a:t>
            </a:r>
          </a:p>
          <a:p>
            <a:pPr marL="342900" indent="-342900" algn="l">
              <a:buClr>
                <a:srgbClr val="FF0000"/>
              </a:buClr>
              <a:buFont typeface="Wingdings" pitchFamily="2" charset="2"/>
              <a:buChar char="§"/>
            </a:pPr>
            <a:r>
              <a:rPr lang="en-US" sz="2400" b="0" i="0" u="none" strike="noStrike" baseline="0" dirty="0"/>
              <a:t>There are two current equity crowdfunding investment models: investor‐led and company‐led.</a:t>
            </a:r>
          </a:p>
        </p:txBody>
      </p:sp>
    </p:spTree>
    <p:extLst>
      <p:ext uri="{BB962C8B-B14F-4D97-AF65-F5344CB8AC3E}">
        <p14:creationId xmlns:p14="http://schemas.microsoft.com/office/powerpoint/2010/main" val="298484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654D-40FA-A1E4-2282-E36E18968A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85647-EEB3-5CA6-B1C4-8312FCF4D018}"/>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Investor-led approach to crowdfunding</a:t>
            </a:r>
            <a:endParaRPr lang="en-US" dirty="0"/>
          </a:p>
        </p:txBody>
      </p:sp>
      <p:sp>
        <p:nvSpPr>
          <p:cNvPr id="6" name="Slide Number Placeholder 5">
            <a:extLst>
              <a:ext uri="{FF2B5EF4-FFF2-40B4-BE49-F238E27FC236}">
                <a16:creationId xmlns:a16="http://schemas.microsoft.com/office/drawing/2014/main" id="{8FC69D54-39F6-6A06-663D-BE1880B82F6C}"/>
              </a:ext>
            </a:extLst>
          </p:cNvPr>
          <p:cNvSpPr>
            <a:spLocks noGrp="1"/>
          </p:cNvSpPr>
          <p:nvPr>
            <p:ph type="sldNum" sz="quarter" idx="13"/>
          </p:nvPr>
        </p:nvSpPr>
        <p:spPr/>
        <p:txBody>
          <a:bodyPr/>
          <a:lstStyle/>
          <a:p>
            <a:fld id="{7C58C161-F5B0-4C03-B20A-A8D6E29AEA41}" type="slidenum">
              <a:rPr lang="en-US" altLang="en-US" smtClean="0"/>
              <a:pPr/>
              <a:t>19</a:t>
            </a:fld>
            <a:endParaRPr lang="en-US" altLang="en-US" dirty="0"/>
          </a:p>
        </p:txBody>
      </p:sp>
      <p:sp>
        <p:nvSpPr>
          <p:cNvPr id="12" name="TextBox 11">
            <a:extLst>
              <a:ext uri="{FF2B5EF4-FFF2-40B4-BE49-F238E27FC236}">
                <a16:creationId xmlns:a16="http://schemas.microsoft.com/office/drawing/2014/main" id="{2F1EF9DE-705F-45D3-B3EA-9E2FE927104E}"/>
              </a:ext>
            </a:extLst>
          </p:cNvPr>
          <p:cNvSpPr txBox="1"/>
          <p:nvPr/>
        </p:nvSpPr>
        <p:spPr>
          <a:xfrm>
            <a:off x="121652" y="1295400"/>
            <a:ext cx="8682095" cy="3539430"/>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US" sz="2800" dirty="0"/>
              <a:t>In the case of investor‐led approach that benefits investors is that they receive the same share class and price as the angels, whether they are investing Rs1,000 or Rs100,000.</a:t>
            </a:r>
          </a:p>
          <a:p>
            <a:pPr marL="285750" indent="-285750">
              <a:buClr>
                <a:srgbClr val="FF0000"/>
              </a:buClr>
              <a:buFont typeface="Wingdings" panose="05000000000000000000" pitchFamily="2" charset="2"/>
              <a:buChar char="§"/>
            </a:pPr>
            <a:endParaRPr lang="en-US" sz="2800" dirty="0"/>
          </a:p>
          <a:p>
            <a:pPr marL="285750" indent="-285750">
              <a:buClr>
                <a:srgbClr val="FF0000"/>
              </a:buClr>
              <a:buFont typeface="Wingdings" panose="05000000000000000000" pitchFamily="2" charset="2"/>
              <a:buChar char="§"/>
            </a:pPr>
            <a:r>
              <a:rPr lang="en-US" sz="2800" dirty="0"/>
              <a:t>They also have the same rights in following their money in later rounds, enabling them to avoid excessive dilution.</a:t>
            </a:r>
            <a:endParaRPr lang="en-IN" sz="2800" dirty="0"/>
          </a:p>
        </p:txBody>
      </p:sp>
    </p:spTree>
    <p:extLst>
      <p:ext uri="{BB962C8B-B14F-4D97-AF65-F5344CB8AC3E}">
        <p14:creationId xmlns:p14="http://schemas.microsoft.com/office/powerpoint/2010/main" val="363991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Introduction to Fintech </a:t>
            </a:r>
            <a:r>
              <a:rPr lang="en-US" sz="3600" b="0" i="0" dirty="0">
                <a:solidFill>
                  <a:srgbClr val="333333"/>
                </a:solidFill>
                <a:effectLst/>
                <a:latin typeface="Helvetica Neue"/>
                <a:cs typeface="Arial"/>
              </a:rPr>
              <a:t>(Merged - MBAZG516/PDFTZG516)(</a:t>
            </a:r>
            <a:r>
              <a:rPr lang="en-US" sz="3600" b="0" dirty="0">
                <a:solidFill>
                  <a:srgbClr val="333333"/>
                </a:solidFill>
                <a:latin typeface="Helvetica Neue"/>
                <a:cs typeface="Arial"/>
              </a:rPr>
              <a:t>S1-24</a:t>
            </a:r>
            <a:r>
              <a:rPr lang="en-US" sz="3600" b="0" i="0" dirty="0">
                <a:solidFill>
                  <a:srgbClr val="333333"/>
                </a:solidFill>
                <a:effectLst/>
                <a:latin typeface="Helvetica Neue"/>
                <a:cs typeface="Arial"/>
              </a:rPr>
              <a:t>)</a:t>
            </a:r>
          </a:p>
          <a:p>
            <a:pPr eaLnBrk="1" hangingPunct="1">
              <a:spcBef>
                <a:spcPct val="0"/>
              </a:spcBef>
              <a:buFont typeface="Arial" charset="0"/>
              <a:buNone/>
              <a:defRPr/>
            </a:pPr>
            <a:r>
              <a:rPr lang="en-US" dirty="0">
                <a:latin typeface="Arial" charset="0"/>
                <a:cs typeface="Arial" charset="0"/>
              </a:rPr>
              <a:t>Lecture No. </a:t>
            </a:r>
            <a:r>
              <a:rPr lang="en-IN" dirty="0">
                <a:latin typeface="Arial" charset="0"/>
                <a:cs typeface="Arial" charset="0"/>
              </a:rPr>
              <a:t>12</a:t>
            </a:r>
            <a:r>
              <a:rPr lang="en-US" dirty="0">
                <a:latin typeface="Arial" charset="0"/>
                <a:cs typeface="Arial" charset="0"/>
              </a:rPr>
              <a:t> / Week </a:t>
            </a:r>
            <a:r>
              <a:rPr lang="en-IN" dirty="0">
                <a:latin typeface="Arial" charset="0"/>
                <a:cs typeface="Arial" charset="0"/>
              </a:rPr>
              <a:t>12</a:t>
            </a:r>
            <a:endParaRPr lang="en-US" dirty="0">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Company led approach to crowdfunding</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20</a:t>
            </a:fld>
            <a:endParaRPr lang="en-US" altLang="en-US" dirty="0"/>
          </a:p>
        </p:txBody>
      </p:sp>
      <p:sp>
        <p:nvSpPr>
          <p:cNvPr id="12" name="TextBox 11">
            <a:extLst>
              <a:ext uri="{FF2B5EF4-FFF2-40B4-BE49-F238E27FC236}">
                <a16:creationId xmlns:a16="http://schemas.microsoft.com/office/drawing/2014/main" id="{A8D58EE3-832E-20CE-BA48-3FE5C43B9CDF}"/>
              </a:ext>
            </a:extLst>
          </p:cNvPr>
          <p:cNvSpPr txBox="1"/>
          <p:nvPr/>
        </p:nvSpPr>
        <p:spPr>
          <a:xfrm>
            <a:off x="121652" y="1295400"/>
            <a:ext cx="8682095" cy="5632311"/>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US" sz="2400" dirty="0"/>
              <a:t>This is often not the case on crowdfunding platforms that operate the company‐led model</a:t>
            </a:r>
          </a:p>
          <a:p>
            <a:pPr>
              <a:buClr>
                <a:srgbClr val="FF0000"/>
              </a:buClr>
            </a:pPr>
            <a:r>
              <a:rPr lang="en-US" sz="2400" dirty="0"/>
              <a:t>.</a:t>
            </a:r>
          </a:p>
          <a:p>
            <a:pPr marL="742950" lvl="1" indent="-285750">
              <a:buClr>
                <a:srgbClr val="FF0000"/>
              </a:buClr>
              <a:buFont typeface="Wingdings" panose="05000000000000000000" pitchFamily="2" charset="2"/>
              <a:buChar char="§"/>
            </a:pPr>
            <a:r>
              <a:rPr lang="en-US" sz="2400" b="0" i="0" u="none" strike="noStrike" baseline="0" dirty="0"/>
              <a:t>With the “company‐led” approach to crowdfunding, the company seeking capital sets its own terms of investment and decides its own valuation. </a:t>
            </a:r>
          </a:p>
          <a:p>
            <a:pPr marL="742950" lvl="1" indent="-285750">
              <a:buClr>
                <a:srgbClr val="FF0000"/>
              </a:buClr>
              <a:buFont typeface="Wingdings" panose="05000000000000000000" pitchFamily="2" charset="2"/>
              <a:buChar char="§"/>
            </a:pPr>
            <a:r>
              <a:rPr lang="en-US" sz="2400" dirty="0"/>
              <a:t>Additionally, Companies can choose to issue more than one class of share. </a:t>
            </a:r>
          </a:p>
          <a:p>
            <a:pPr marL="1200150" lvl="2" indent="-285750">
              <a:buClr>
                <a:srgbClr val="FF0000"/>
              </a:buClr>
              <a:buFont typeface="Wingdings" panose="05000000000000000000" pitchFamily="2" charset="2"/>
              <a:buChar char="§"/>
            </a:pPr>
            <a:r>
              <a:rPr lang="en-US" sz="2400" dirty="0"/>
              <a:t>Often founders get A shares, </a:t>
            </a:r>
          </a:p>
          <a:p>
            <a:pPr marL="1200150" lvl="2" indent="-285750">
              <a:buClr>
                <a:srgbClr val="FF0000"/>
              </a:buClr>
              <a:buFont typeface="Wingdings" panose="05000000000000000000" pitchFamily="2" charset="2"/>
              <a:buChar char="§"/>
            </a:pPr>
            <a:endParaRPr lang="en-US" sz="2400" dirty="0"/>
          </a:p>
          <a:p>
            <a:pPr lvl="3">
              <a:buClr>
                <a:srgbClr val="FF0000"/>
              </a:buClr>
            </a:pPr>
            <a:r>
              <a:rPr lang="en-US" sz="2400" dirty="0"/>
              <a:t>whereas </a:t>
            </a:r>
          </a:p>
          <a:p>
            <a:pPr lvl="3">
              <a:buClr>
                <a:srgbClr val="FF0000"/>
              </a:buClr>
            </a:pPr>
            <a:endParaRPr lang="en-US" sz="2400" dirty="0"/>
          </a:p>
          <a:p>
            <a:pPr marL="1200150" lvl="2" indent="-285750">
              <a:buClr>
                <a:srgbClr val="FF0000"/>
              </a:buClr>
              <a:buFont typeface="Wingdings" panose="05000000000000000000" pitchFamily="2" charset="2"/>
              <a:buChar char="§"/>
            </a:pPr>
            <a:r>
              <a:rPr lang="en-US" sz="2400" dirty="0"/>
              <a:t>Ordinary investors get B shares, that come without voting or pre‐emption rights. </a:t>
            </a:r>
          </a:p>
          <a:p>
            <a:pPr>
              <a:buClr>
                <a:srgbClr val="FF0000"/>
              </a:buClr>
            </a:pPr>
            <a:r>
              <a:rPr lang="en-US" sz="2400" dirty="0"/>
              <a:t> </a:t>
            </a:r>
            <a:endParaRPr lang="en-IN" sz="2400" dirty="0"/>
          </a:p>
        </p:txBody>
      </p:sp>
    </p:spTree>
    <p:extLst>
      <p:ext uri="{BB962C8B-B14F-4D97-AF65-F5344CB8AC3E}">
        <p14:creationId xmlns:p14="http://schemas.microsoft.com/office/powerpoint/2010/main" val="1714429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2862D-FD15-8452-023A-B14DCE0F1D4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96BA5-8D2C-CCCA-6DAA-FA38E00F01E8}"/>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Equity based crowdfunding</a:t>
            </a:r>
            <a:endParaRPr lang="en-US" dirty="0"/>
          </a:p>
        </p:txBody>
      </p:sp>
      <p:sp>
        <p:nvSpPr>
          <p:cNvPr id="6" name="Slide Number Placeholder 5">
            <a:extLst>
              <a:ext uri="{FF2B5EF4-FFF2-40B4-BE49-F238E27FC236}">
                <a16:creationId xmlns:a16="http://schemas.microsoft.com/office/drawing/2014/main" id="{5352506B-F117-4FDC-0376-FADDFAC0E670}"/>
              </a:ext>
            </a:extLst>
          </p:cNvPr>
          <p:cNvSpPr>
            <a:spLocks noGrp="1"/>
          </p:cNvSpPr>
          <p:nvPr>
            <p:ph type="sldNum" sz="quarter" idx="13"/>
          </p:nvPr>
        </p:nvSpPr>
        <p:spPr/>
        <p:txBody>
          <a:bodyPr/>
          <a:lstStyle/>
          <a:p>
            <a:fld id="{7C58C161-F5B0-4C03-B20A-A8D6E29AEA41}" type="slidenum">
              <a:rPr lang="en-US" altLang="en-US" smtClean="0"/>
              <a:pPr/>
              <a:t>21</a:t>
            </a:fld>
            <a:endParaRPr lang="en-US" altLang="en-US" dirty="0"/>
          </a:p>
        </p:txBody>
      </p:sp>
      <p:sp>
        <p:nvSpPr>
          <p:cNvPr id="12" name="TextBox 11">
            <a:extLst>
              <a:ext uri="{FF2B5EF4-FFF2-40B4-BE49-F238E27FC236}">
                <a16:creationId xmlns:a16="http://schemas.microsoft.com/office/drawing/2014/main" id="{785A310C-B70B-2140-EC2D-7CF15A8C0F9A}"/>
              </a:ext>
            </a:extLst>
          </p:cNvPr>
          <p:cNvSpPr txBox="1"/>
          <p:nvPr/>
        </p:nvSpPr>
        <p:spPr>
          <a:xfrm>
            <a:off x="121652" y="1295400"/>
            <a:ext cx="8682095" cy="5016758"/>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US" sz="2000" dirty="0"/>
              <a:t>In Equity Based Crowdfunding, in consideration of funds solicited from investors, Equity Shares of the Company are issued. </a:t>
            </a:r>
          </a:p>
          <a:p>
            <a:pPr marL="285750" indent="-285750">
              <a:buClr>
                <a:srgbClr val="FF0000"/>
              </a:buClr>
              <a:buFont typeface="Wingdings" panose="05000000000000000000" pitchFamily="2" charset="2"/>
              <a:buChar char="§"/>
            </a:pPr>
            <a:r>
              <a:rPr lang="en-US" sz="2000" dirty="0"/>
              <a:t>It refers to fund raising by a business, particularly early-stage funding, through offering equity interests in the business to investors online. </a:t>
            </a:r>
          </a:p>
          <a:p>
            <a:pPr marL="285750" indent="-285750">
              <a:buClr>
                <a:srgbClr val="FF0000"/>
              </a:buClr>
              <a:buFont typeface="Wingdings" panose="05000000000000000000" pitchFamily="2" charset="2"/>
              <a:buChar char="§"/>
            </a:pPr>
            <a:r>
              <a:rPr lang="en-US" sz="2000" dirty="0"/>
              <a:t>Businesses seeking to raise capital through this mode typically advertise online through a crowdfunding platform website, which serves as an intermediary between investors and the start-up companies. </a:t>
            </a:r>
          </a:p>
          <a:p>
            <a:pPr marL="285750" indent="-285750">
              <a:buClr>
                <a:srgbClr val="FF0000"/>
              </a:buClr>
              <a:buFont typeface="Wingdings" panose="05000000000000000000" pitchFamily="2" charset="2"/>
              <a:buChar char="§"/>
            </a:pPr>
            <a:r>
              <a:rPr lang="en-US" sz="2000" dirty="0"/>
              <a:t>Traditionally, Start-ups are funded through private equity, angel investor or loan arrangements with a financial institution. </a:t>
            </a:r>
          </a:p>
          <a:p>
            <a:pPr marL="285750" indent="-285750">
              <a:buClr>
                <a:srgbClr val="FF0000"/>
              </a:buClr>
              <a:buFont typeface="Wingdings" panose="05000000000000000000" pitchFamily="2" charset="2"/>
              <a:buChar char="§"/>
            </a:pPr>
            <a:r>
              <a:rPr lang="en-US" sz="2000" dirty="0"/>
              <a:t>Any offering of public equity takes place only after the product or business becomes commercially viable. However, in Equity based Crowdfunding solicitation is done at an earlier stage. </a:t>
            </a:r>
          </a:p>
          <a:p>
            <a:pPr marL="285750" indent="-285750">
              <a:buClr>
                <a:srgbClr val="FF0000"/>
              </a:buClr>
              <a:buFont typeface="Wingdings" panose="05000000000000000000" pitchFamily="2" charset="2"/>
              <a:buChar char="§"/>
            </a:pPr>
            <a:r>
              <a:rPr lang="en-US" sz="2000" dirty="0"/>
              <a:t>Some examples of equity crowdfunding platforms are Syndicate Room, </a:t>
            </a:r>
            <a:r>
              <a:rPr lang="en-US" sz="2000" dirty="0" err="1"/>
              <a:t>Crowdcube</a:t>
            </a:r>
            <a:r>
              <a:rPr lang="en-US" sz="2000" dirty="0"/>
              <a:t> and </a:t>
            </a:r>
            <a:r>
              <a:rPr lang="en-US" sz="2000" dirty="0" err="1"/>
              <a:t>Seedrs</a:t>
            </a:r>
            <a:r>
              <a:rPr lang="en-US" sz="2000" dirty="0"/>
              <a:t>. </a:t>
            </a:r>
          </a:p>
          <a:p>
            <a:pPr>
              <a:buClr>
                <a:srgbClr val="FF0000"/>
              </a:buClr>
            </a:pPr>
            <a:r>
              <a:rPr lang="en-US" sz="2000" dirty="0"/>
              <a:t> </a:t>
            </a:r>
          </a:p>
          <a:p>
            <a:r>
              <a:rPr lang="en-US" sz="2000" dirty="0"/>
              <a:t>Source </a:t>
            </a:r>
            <a:r>
              <a:rPr lang="en-IN" sz="2000" b="1" dirty="0">
                <a:solidFill>
                  <a:srgbClr val="15355C"/>
                </a:solidFill>
                <a:effectLst/>
                <a:latin typeface="Arial" panose="020B0604020202020204" pitchFamily="34" charset="0"/>
              </a:rPr>
              <a:t>Consultation Paper on Crowdfunding in India, SEBI 2014</a:t>
            </a:r>
            <a:endParaRPr lang="en-IN" sz="2000" dirty="0">
              <a:solidFill>
                <a:srgbClr val="15355C"/>
              </a:solidFill>
              <a:effectLst/>
              <a:latin typeface="Arial" panose="020B0604020202020204" pitchFamily="34" charset="0"/>
            </a:endParaRPr>
          </a:p>
        </p:txBody>
      </p:sp>
    </p:spTree>
    <p:extLst>
      <p:ext uri="{BB962C8B-B14F-4D97-AF65-F5344CB8AC3E}">
        <p14:creationId xmlns:p14="http://schemas.microsoft.com/office/powerpoint/2010/main" val="1109163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7787C-3BA8-A22F-A2D5-BE22CF9059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F2D29-83A5-4326-CB9A-73EF43EA0D8C}"/>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Equity based crowdfunding process</a:t>
            </a:r>
            <a:endParaRPr lang="en-US" dirty="0"/>
          </a:p>
        </p:txBody>
      </p:sp>
      <p:sp>
        <p:nvSpPr>
          <p:cNvPr id="6" name="Slide Number Placeholder 5">
            <a:extLst>
              <a:ext uri="{FF2B5EF4-FFF2-40B4-BE49-F238E27FC236}">
                <a16:creationId xmlns:a16="http://schemas.microsoft.com/office/drawing/2014/main" id="{D6976A59-A974-834C-01C1-E8F199E58E71}"/>
              </a:ext>
            </a:extLst>
          </p:cNvPr>
          <p:cNvSpPr>
            <a:spLocks noGrp="1"/>
          </p:cNvSpPr>
          <p:nvPr>
            <p:ph type="sldNum" sz="quarter" idx="13"/>
          </p:nvPr>
        </p:nvSpPr>
        <p:spPr/>
        <p:txBody>
          <a:bodyPr/>
          <a:lstStyle/>
          <a:p>
            <a:fld id="{7C58C161-F5B0-4C03-B20A-A8D6E29AEA41}" type="slidenum">
              <a:rPr lang="en-US" altLang="en-US" smtClean="0"/>
              <a:pPr/>
              <a:t>22</a:t>
            </a:fld>
            <a:endParaRPr lang="en-US" altLang="en-US" dirty="0"/>
          </a:p>
        </p:txBody>
      </p:sp>
      <p:sp>
        <p:nvSpPr>
          <p:cNvPr id="12" name="TextBox 11">
            <a:extLst>
              <a:ext uri="{FF2B5EF4-FFF2-40B4-BE49-F238E27FC236}">
                <a16:creationId xmlns:a16="http://schemas.microsoft.com/office/drawing/2014/main" id="{0C02E74E-E305-E912-614B-1E9198427E7D}"/>
              </a:ext>
            </a:extLst>
          </p:cNvPr>
          <p:cNvSpPr txBox="1"/>
          <p:nvPr/>
        </p:nvSpPr>
        <p:spPr>
          <a:xfrm>
            <a:off x="121652" y="1295400"/>
            <a:ext cx="8682095" cy="5201424"/>
          </a:xfrm>
          <a:prstGeom prst="rect">
            <a:avLst/>
          </a:prstGeom>
          <a:noFill/>
        </p:spPr>
        <p:txBody>
          <a:bodyPr wrap="square" lIns="91440" tIns="45720" rIns="91440" bIns="45720" rtlCol="0" anchor="t">
            <a:spAutoFit/>
          </a:bodyPr>
          <a:lstStyle/>
          <a:p>
            <a:pPr marL="342900" indent="-342900" algn="just">
              <a:buClr>
                <a:srgbClr val="FF0000"/>
              </a:buClr>
              <a:buFont typeface="Wingdings" pitchFamily="2" charset="2"/>
              <a:buChar char="§"/>
            </a:pPr>
            <a:r>
              <a:rPr lang="en-IN" sz="2400" dirty="0">
                <a:effectLst/>
                <a:latin typeface="Arial" panose="020B0604020202020204" pitchFamily="34" charset="0"/>
              </a:rPr>
              <a:t>Companies Act requires a company proposing to make a public issue to make a listing application to recognized stock exchanges. It requires the issuing company to file a Prospectus with Registrar of Companies. </a:t>
            </a:r>
          </a:p>
          <a:p>
            <a:pPr algn="just">
              <a:buClr>
                <a:srgbClr val="FF0000"/>
              </a:buClr>
            </a:pPr>
            <a:endParaRPr lang="en-IN" sz="2400" dirty="0"/>
          </a:p>
          <a:p>
            <a:pPr marL="342900" indent="-342900" algn="just">
              <a:buClr>
                <a:srgbClr val="FF0000"/>
              </a:buClr>
              <a:buFont typeface="Wingdings" pitchFamily="2" charset="2"/>
              <a:buChar char="§"/>
            </a:pPr>
            <a:r>
              <a:rPr lang="en-IN" sz="2400" dirty="0">
                <a:effectLst/>
                <a:latin typeface="Arial" panose="020B0604020202020204" pitchFamily="34" charset="0"/>
              </a:rPr>
              <a:t>Company offering securities through private placement shall not release any public advertisements or utilize any media, marketing or distribution channels or agents to inform the public at large about such an offer. </a:t>
            </a:r>
          </a:p>
          <a:p>
            <a:pPr marL="342900" indent="-342900" algn="just">
              <a:buClr>
                <a:srgbClr val="FF0000"/>
              </a:buClr>
              <a:buFont typeface="Wingdings" pitchFamily="2" charset="2"/>
              <a:buChar char="§"/>
            </a:pPr>
            <a:endParaRPr lang="en-IN" sz="2400" dirty="0"/>
          </a:p>
          <a:p>
            <a:pPr marL="342900" indent="-342900" algn="just">
              <a:buClr>
                <a:srgbClr val="FF0000"/>
              </a:buClr>
              <a:buFont typeface="Wingdings" pitchFamily="2" charset="2"/>
              <a:buChar char="§"/>
            </a:pPr>
            <a:r>
              <a:rPr lang="en-IN" sz="2400" dirty="0">
                <a:effectLst/>
                <a:latin typeface="Arial" panose="020B0604020202020204" pitchFamily="34" charset="0"/>
              </a:rPr>
              <a:t>Only accredited investors are authorized to participate in crowdfunding.</a:t>
            </a:r>
          </a:p>
          <a:p>
            <a:pPr>
              <a:buClr>
                <a:srgbClr val="FF0000"/>
              </a:buClr>
            </a:pPr>
            <a:r>
              <a:rPr lang="en-US" sz="2400" dirty="0"/>
              <a:t> </a:t>
            </a:r>
          </a:p>
          <a:p>
            <a:r>
              <a:rPr lang="en-US" sz="2000" dirty="0"/>
              <a:t>Source </a:t>
            </a:r>
            <a:r>
              <a:rPr lang="en-IN" sz="2000" b="1" dirty="0">
                <a:solidFill>
                  <a:srgbClr val="15355C"/>
                </a:solidFill>
                <a:effectLst/>
                <a:latin typeface="Arial" panose="020B0604020202020204" pitchFamily="34" charset="0"/>
              </a:rPr>
              <a:t>Consultation Paper on Crowdfunding in India, SEBI 2014</a:t>
            </a:r>
            <a:endParaRPr lang="en-IN" sz="2000" dirty="0">
              <a:solidFill>
                <a:srgbClr val="15355C"/>
              </a:solidFill>
              <a:effectLst/>
              <a:latin typeface="Arial" panose="020B0604020202020204" pitchFamily="34" charset="0"/>
            </a:endParaRPr>
          </a:p>
        </p:txBody>
      </p:sp>
    </p:spTree>
    <p:extLst>
      <p:ext uri="{BB962C8B-B14F-4D97-AF65-F5344CB8AC3E}">
        <p14:creationId xmlns:p14="http://schemas.microsoft.com/office/powerpoint/2010/main" val="422093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484B4-5A74-5013-7D62-76ED34B100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A3367-C309-58AB-7459-AE4F221C1ACA}"/>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Insights - 1</a:t>
            </a:r>
            <a:endParaRPr lang="en-US" dirty="0"/>
          </a:p>
        </p:txBody>
      </p:sp>
      <p:sp>
        <p:nvSpPr>
          <p:cNvPr id="6" name="Slide Number Placeholder 5">
            <a:extLst>
              <a:ext uri="{FF2B5EF4-FFF2-40B4-BE49-F238E27FC236}">
                <a16:creationId xmlns:a16="http://schemas.microsoft.com/office/drawing/2014/main" id="{19E241C4-E360-A8E4-FECE-3DEAA6A91224}"/>
              </a:ext>
            </a:extLst>
          </p:cNvPr>
          <p:cNvSpPr>
            <a:spLocks noGrp="1"/>
          </p:cNvSpPr>
          <p:nvPr>
            <p:ph type="sldNum" sz="quarter" idx="13"/>
          </p:nvPr>
        </p:nvSpPr>
        <p:spPr/>
        <p:txBody>
          <a:bodyPr/>
          <a:lstStyle/>
          <a:p>
            <a:fld id="{7C58C161-F5B0-4C03-B20A-A8D6E29AEA41}" type="slidenum">
              <a:rPr lang="en-US" altLang="en-US" smtClean="0"/>
              <a:pPr/>
              <a:t>23</a:t>
            </a:fld>
            <a:endParaRPr lang="en-US" altLang="en-US" dirty="0"/>
          </a:p>
        </p:txBody>
      </p:sp>
      <p:sp>
        <p:nvSpPr>
          <p:cNvPr id="12" name="TextBox 11">
            <a:extLst>
              <a:ext uri="{FF2B5EF4-FFF2-40B4-BE49-F238E27FC236}">
                <a16:creationId xmlns:a16="http://schemas.microsoft.com/office/drawing/2014/main" id="{8C63074C-8F71-8C2E-C2F1-5A85A3936E0A}"/>
              </a:ext>
            </a:extLst>
          </p:cNvPr>
          <p:cNvSpPr txBox="1"/>
          <p:nvPr/>
        </p:nvSpPr>
        <p:spPr>
          <a:xfrm>
            <a:off x="121652" y="1295400"/>
            <a:ext cx="8682095" cy="4893647"/>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US" sz="2400" dirty="0"/>
              <a:t>The investor‐led model of crowdfunding has clear benefits for investors over the company‐led model. </a:t>
            </a:r>
          </a:p>
          <a:p>
            <a:pPr marL="285750" indent="-285750">
              <a:buClr>
                <a:srgbClr val="FF0000"/>
              </a:buClr>
              <a:buFont typeface="Wingdings" panose="05000000000000000000" pitchFamily="2" charset="2"/>
              <a:buChar char="§"/>
            </a:pPr>
            <a:endParaRPr lang="en-US" sz="2400" dirty="0"/>
          </a:p>
          <a:p>
            <a:pPr marL="285750" indent="-285750">
              <a:buClr>
                <a:srgbClr val="FF0000"/>
              </a:buClr>
              <a:buFont typeface="Wingdings" panose="05000000000000000000" pitchFamily="2" charset="2"/>
              <a:buChar char="§"/>
            </a:pPr>
            <a:r>
              <a:rPr lang="en-US" sz="2400" dirty="0"/>
              <a:t>As crowdfunding continues to grow, issues such as the protection of investors, transparency, and education will assume an ever-greater importance.</a:t>
            </a:r>
          </a:p>
          <a:p>
            <a:pPr marL="285750" indent="-285750">
              <a:buClr>
                <a:srgbClr val="FF0000"/>
              </a:buClr>
              <a:buFont typeface="Wingdings" panose="05000000000000000000" pitchFamily="2" charset="2"/>
              <a:buChar char="§"/>
            </a:pPr>
            <a:endParaRPr lang="en-US" sz="2400" dirty="0"/>
          </a:p>
          <a:p>
            <a:pPr marL="285750" indent="-285750">
              <a:buClr>
                <a:srgbClr val="FF0000"/>
              </a:buClr>
              <a:buFont typeface="Wingdings" panose="05000000000000000000" pitchFamily="2" charset="2"/>
              <a:buChar char="§"/>
            </a:pPr>
            <a:r>
              <a:rPr lang="en-US" sz="2400" dirty="0"/>
              <a:t>Companies that put the investor first will be well‐placed to take advantage of these changes. </a:t>
            </a:r>
          </a:p>
          <a:p>
            <a:pPr marL="285750" indent="-285750">
              <a:buClr>
                <a:srgbClr val="FF0000"/>
              </a:buClr>
              <a:buFont typeface="Wingdings" panose="05000000000000000000" pitchFamily="2" charset="2"/>
              <a:buChar char="§"/>
            </a:pPr>
            <a:endParaRPr lang="en-US" sz="2400" dirty="0"/>
          </a:p>
          <a:p>
            <a:pPr marL="285750" indent="-285750">
              <a:buClr>
                <a:srgbClr val="FF0000"/>
              </a:buClr>
              <a:buFont typeface="Wingdings" panose="05000000000000000000" pitchFamily="2" charset="2"/>
              <a:buChar char="§"/>
            </a:pPr>
            <a:r>
              <a:rPr lang="en-US" sz="2400" dirty="0"/>
              <a:t>P2P Lending is regulated by RBI</a:t>
            </a:r>
          </a:p>
          <a:p>
            <a:pPr marL="285750" indent="-285750">
              <a:buClr>
                <a:srgbClr val="FF0000"/>
              </a:buClr>
              <a:buFont typeface="Wingdings" panose="05000000000000000000" pitchFamily="2" charset="2"/>
              <a:buChar char="§"/>
            </a:pPr>
            <a:endParaRPr lang="en-US" sz="2400" dirty="0"/>
          </a:p>
          <a:p>
            <a:pPr marL="285750" indent="-285750">
              <a:buClr>
                <a:srgbClr val="FF0000"/>
              </a:buClr>
              <a:buFont typeface="Wingdings" panose="05000000000000000000" pitchFamily="2" charset="2"/>
              <a:buChar char="§"/>
            </a:pPr>
            <a:r>
              <a:rPr lang="en-US" sz="2400" dirty="0"/>
              <a:t>Crowdfunding is regulated by SEBI</a:t>
            </a:r>
            <a:endParaRPr lang="en-IN" sz="2400" dirty="0"/>
          </a:p>
        </p:txBody>
      </p:sp>
    </p:spTree>
    <p:extLst>
      <p:ext uri="{BB962C8B-B14F-4D97-AF65-F5344CB8AC3E}">
        <p14:creationId xmlns:p14="http://schemas.microsoft.com/office/powerpoint/2010/main" val="67228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Insights – 2 : Institutional trading platform</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24</a:t>
            </a:fld>
            <a:endParaRPr lang="en-US" altLang="en-US" dirty="0"/>
          </a:p>
        </p:txBody>
      </p:sp>
      <p:sp>
        <p:nvSpPr>
          <p:cNvPr id="12" name="TextBox 11">
            <a:extLst>
              <a:ext uri="{FF2B5EF4-FFF2-40B4-BE49-F238E27FC236}">
                <a16:creationId xmlns:a16="http://schemas.microsoft.com/office/drawing/2014/main" id="{A8D58EE3-832E-20CE-BA48-3FE5C43B9CDF}"/>
              </a:ext>
            </a:extLst>
          </p:cNvPr>
          <p:cNvSpPr txBox="1"/>
          <p:nvPr/>
        </p:nvSpPr>
        <p:spPr>
          <a:xfrm>
            <a:off x="121652" y="1295400"/>
            <a:ext cx="8682095" cy="4524315"/>
          </a:xfrm>
          <a:prstGeom prst="rect">
            <a:avLst/>
          </a:prstGeom>
          <a:noFill/>
        </p:spPr>
        <p:txBody>
          <a:bodyPr wrap="square" lIns="91440" tIns="45720" rIns="91440" bIns="45720" rtlCol="0" anchor="t">
            <a:spAutoFit/>
          </a:bodyPr>
          <a:lstStyle/>
          <a:p>
            <a:r>
              <a:rPr lang="en-IN" sz="2400" dirty="0">
                <a:effectLst/>
                <a:latin typeface="Arial" panose="020B0604020202020204" pitchFamily="34" charset="0"/>
              </a:rPr>
              <a:t>SEBI has permitted listing of Small and Medium Enterprises (SME), including start-up companies, on the Institutional Trading Platform (ITP) (also called SME exchange)</a:t>
            </a:r>
            <a:br>
              <a:rPr lang="en-IN" sz="2400" dirty="0">
                <a:effectLst/>
                <a:latin typeface="Calibri" panose="020F0502020204030204" pitchFamily="34" charset="0"/>
              </a:rPr>
            </a:br>
            <a:endParaRPr lang="en-IN" sz="2400" dirty="0">
              <a:effectLst/>
              <a:latin typeface="Calibri" panose="020F0502020204030204" pitchFamily="34" charset="0"/>
            </a:endParaRPr>
          </a:p>
          <a:p>
            <a:pPr marL="342900" indent="-342900" algn="just">
              <a:buClr>
                <a:srgbClr val="FF0000"/>
              </a:buClr>
              <a:buFont typeface="Wingdings" pitchFamily="2" charset="2"/>
              <a:buChar char="§"/>
            </a:pPr>
            <a:r>
              <a:rPr lang="en-IN" sz="2400" dirty="0">
                <a:effectLst/>
                <a:latin typeface="Arial" panose="020B0604020202020204" pitchFamily="34" charset="0"/>
              </a:rPr>
              <a:t>While such companies are listed on the platform, they are not permitted to raise capital. </a:t>
            </a:r>
          </a:p>
          <a:p>
            <a:pPr marL="342900" indent="-342900" algn="just">
              <a:buClr>
                <a:srgbClr val="FF0000"/>
              </a:buClr>
              <a:buFont typeface="Wingdings" pitchFamily="2" charset="2"/>
              <a:buChar char="§"/>
            </a:pPr>
            <a:r>
              <a:rPr lang="en-IN" sz="2400" dirty="0">
                <a:effectLst/>
                <a:latin typeface="Arial" panose="020B0604020202020204" pitchFamily="34" charset="0"/>
              </a:rPr>
              <a:t>Since the trading lot has been mandated as 10 lakh, participation in this platform is restricted to informed investors, registered with SEBI.</a:t>
            </a:r>
          </a:p>
          <a:p>
            <a:pPr marL="342900" indent="-342900" algn="just">
              <a:buClr>
                <a:srgbClr val="FF0000"/>
              </a:buClr>
              <a:buFont typeface="Wingdings" pitchFamily="2" charset="2"/>
              <a:buChar char="§"/>
            </a:pPr>
            <a:r>
              <a:rPr lang="en-IN" sz="2400" dirty="0">
                <a:effectLst/>
                <a:latin typeface="Arial" panose="020B0604020202020204" pitchFamily="34" charset="0"/>
              </a:rPr>
              <a:t>The companies listed in ITP are SMEs and start-up companies which get visibility by listing in the stock exchanges, without any public issue of their securities. </a:t>
            </a:r>
          </a:p>
        </p:txBody>
      </p:sp>
    </p:spTree>
    <p:extLst>
      <p:ext uri="{BB962C8B-B14F-4D97-AF65-F5344CB8AC3E}">
        <p14:creationId xmlns:p14="http://schemas.microsoft.com/office/powerpoint/2010/main" val="289798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Week </a:t>
            </a:r>
            <a:r>
              <a:rPr lang="en-IN" dirty="0"/>
              <a:t>12</a:t>
            </a:r>
            <a:r>
              <a:rPr lang="en-US" dirty="0"/>
              <a:t> Focus</a:t>
            </a:r>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a:t>
            </a:fld>
            <a:endParaRPr lang="en-US" altLang="en-US"/>
          </a:p>
        </p:txBody>
      </p:sp>
      <p:graphicFrame>
        <p:nvGraphicFramePr>
          <p:cNvPr id="7" name="Table 6">
            <a:extLst>
              <a:ext uri="{FF2B5EF4-FFF2-40B4-BE49-F238E27FC236}">
                <a16:creationId xmlns:a16="http://schemas.microsoft.com/office/drawing/2014/main" id="{53BD3E3E-EA05-A86B-E53E-EA153084081F}"/>
              </a:ext>
            </a:extLst>
          </p:cNvPr>
          <p:cNvGraphicFramePr>
            <a:graphicFrameLocks noGrp="1"/>
          </p:cNvGraphicFramePr>
          <p:nvPr>
            <p:extLst>
              <p:ext uri="{D42A27DB-BD31-4B8C-83A1-F6EECF244321}">
                <p14:modId xmlns:p14="http://schemas.microsoft.com/office/powerpoint/2010/main" val="2861182372"/>
              </p:ext>
            </p:extLst>
          </p:nvPr>
        </p:nvGraphicFramePr>
        <p:xfrm>
          <a:off x="423862" y="2209800"/>
          <a:ext cx="8472805" cy="694310"/>
        </p:xfrm>
        <a:graphic>
          <a:graphicData uri="http://schemas.openxmlformats.org/drawingml/2006/table">
            <a:tbl>
              <a:tblPr>
                <a:tableStyleId>{5C22544A-7EE6-4342-B048-85BDC9FD1C3A}</a:tableStyleId>
              </a:tblPr>
              <a:tblGrid>
                <a:gridCol w="1386205">
                  <a:extLst>
                    <a:ext uri="{9D8B030D-6E8A-4147-A177-3AD203B41FA5}">
                      <a16:colId xmlns:a16="http://schemas.microsoft.com/office/drawing/2014/main" val="3534471527"/>
                    </a:ext>
                  </a:extLst>
                </a:gridCol>
                <a:gridCol w="1524000">
                  <a:extLst>
                    <a:ext uri="{9D8B030D-6E8A-4147-A177-3AD203B41FA5}">
                      <a16:colId xmlns:a16="http://schemas.microsoft.com/office/drawing/2014/main" val="1292108692"/>
                    </a:ext>
                  </a:extLst>
                </a:gridCol>
                <a:gridCol w="2743200">
                  <a:extLst>
                    <a:ext uri="{9D8B030D-6E8A-4147-A177-3AD203B41FA5}">
                      <a16:colId xmlns:a16="http://schemas.microsoft.com/office/drawing/2014/main" val="1712943658"/>
                    </a:ext>
                  </a:extLst>
                </a:gridCol>
                <a:gridCol w="2819400">
                  <a:extLst>
                    <a:ext uri="{9D8B030D-6E8A-4147-A177-3AD203B41FA5}">
                      <a16:colId xmlns:a16="http://schemas.microsoft.com/office/drawing/2014/main" val="1392413013"/>
                    </a:ext>
                  </a:extLst>
                </a:gridCol>
              </a:tblGrid>
              <a:tr h="0">
                <a:tc>
                  <a:txBody>
                    <a:bodyPr/>
                    <a:lstStyle/>
                    <a:p>
                      <a:pPr marL="0" marR="420370">
                        <a:lnSpc>
                          <a:spcPct val="115000"/>
                        </a:lnSpc>
                        <a:spcBef>
                          <a:spcPts val="0"/>
                        </a:spcBef>
                        <a:spcAft>
                          <a:spcPts val="0"/>
                        </a:spcAft>
                      </a:pPr>
                      <a:r>
                        <a:rPr lang="en-US" sz="1400" kern="100">
                          <a:effectLst/>
                          <a:latin typeface="Arial" panose="020B0604020202020204" pitchFamily="34" charset="0"/>
                          <a:cs typeface="Arial" panose="020B0604020202020204" pitchFamily="34" charset="0"/>
                        </a:rPr>
                        <a:t>Session 1</a:t>
                      </a:r>
                      <a:endParaRPr lang="en-US" sz="14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420370">
                        <a:lnSpc>
                          <a:spcPct val="115000"/>
                        </a:lnSpc>
                        <a:spcBef>
                          <a:spcPts val="0"/>
                        </a:spcBef>
                        <a:spcAft>
                          <a:spcPts val="0"/>
                        </a:spcAft>
                      </a:pPr>
                      <a:r>
                        <a:rPr lang="en-US" sz="1400" kern="100">
                          <a:effectLst/>
                          <a:latin typeface="Arial" panose="020B0604020202020204" pitchFamily="34" charset="0"/>
                          <a:cs typeface="Arial" panose="020B0604020202020204" pitchFamily="34" charset="0"/>
                        </a:rPr>
                        <a:t>Contact Hours</a:t>
                      </a:r>
                      <a:endParaRPr lang="en-US" sz="14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420370">
                        <a:lnSpc>
                          <a:spcPct val="115000"/>
                        </a:lnSpc>
                        <a:spcBef>
                          <a:spcPts val="0"/>
                        </a:spcBef>
                        <a:spcAft>
                          <a:spcPts val="0"/>
                        </a:spcAft>
                      </a:pPr>
                      <a:r>
                        <a:rPr lang="en-US" sz="1400" kern="100">
                          <a:effectLst/>
                          <a:latin typeface="Arial" panose="020B0604020202020204" pitchFamily="34" charset="0"/>
                          <a:cs typeface="Arial" panose="020B0604020202020204" pitchFamily="34" charset="0"/>
                        </a:rPr>
                        <a:t>Topic Title</a:t>
                      </a:r>
                      <a:endParaRPr lang="en-US" sz="14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420370">
                        <a:lnSpc>
                          <a:spcPct val="115000"/>
                        </a:lnSpc>
                        <a:spcBef>
                          <a:spcPts val="0"/>
                        </a:spcBef>
                        <a:spcAft>
                          <a:spcPts val="0"/>
                        </a:spcAft>
                      </a:pPr>
                      <a:r>
                        <a:rPr lang="en-US" sz="1400" kern="100">
                          <a:effectLst/>
                          <a:latin typeface="Arial" panose="020B0604020202020204" pitchFamily="34" charset="0"/>
                          <a:cs typeface="Arial" panose="020B0604020202020204" pitchFamily="34" charset="0"/>
                        </a:rPr>
                        <a:t>Study / HW Resource Reference</a:t>
                      </a:r>
                      <a:endParaRPr lang="en-US" sz="14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360414"/>
                  </a:ext>
                </a:extLst>
              </a:tr>
              <a:tr h="0">
                <a:tc>
                  <a:txBody>
                    <a:bodyPr/>
                    <a:lstStyle/>
                    <a:p>
                      <a:pPr marL="0" marR="420370">
                        <a:lnSpc>
                          <a:spcPct val="115000"/>
                        </a:lnSpc>
                        <a:spcBef>
                          <a:spcPts val="0"/>
                        </a:spcBef>
                        <a:spcAft>
                          <a:spcPts val="0"/>
                        </a:spcAft>
                      </a:pPr>
                      <a:endParaRPr lang="en-US" sz="14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420370">
                        <a:lnSpc>
                          <a:spcPct val="115000"/>
                        </a:lnSpc>
                        <a:spcBef>
                          <a:spcPts val="0"/>
                        </a:spcBef>
                        <a:spcAft>
                          <a:spcPts val="0"/>
                        </a:spcAft>
                      </a:pPr>
                      <a:r>
                        <a:rPr lang="en-US" sz="1400" kern="100" dirty="0">
                          <a:effectLst/>
                          <a:latin typeface="Arial" panose="020B0604020202020204" pitchFamily="34" charset="0"/>
                          <a:cs typeface="Arial" panose="020B0604020202020204" pitchFamily="34" charset="0"/>
                        </a:rPr>
                        <a:t>23 and </a:t>
                      </a:r>
                      <a:r>
                        <a:rPr lang="en-IN" sz="1400" kern="100" dirty="0">
                          <a:effectLst/>
                          <a:latin typeface="Arial" panose="020B0604020202020204" pitchFamily="34" charset="0"/>
                          <a:cs typeface="Arial" panose="020B0604020202020204" pitchFamily="34" charset="0"/>
                        </a:rPr>
                        <a:t>24</a:t>
                      </a:r>
                      <a:endParaRPr lang="en-US" sz="14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0" i="0" u="none" strike="noStrike" kern="1200" dirty="0">
                          <a:solidFill>
                            <a:srgbClr val="000000"/>
                          </a:solidFill>
                          <a:effectLst/>
                          <a:latin typeface="Arial" panose="020B0604020202020204" pitchFamily="34" charset="0"/>
                          <a:ea typeface="+mn-ea"/>
                          <a:cs typeface="Arial" panose="020B0604020202020204" pitchFamily="34" charset="0"/>
                        </a:rPr>
                        <a:t>Marketplace Lending</a:t>
                      </a:r>
                      <a:endParaRPr lang="en-US" sz="1400" kern="1200" dirty="0">
                        <a:solidFill>
                          <a:schemeClr val="dk1"/>
                        </a:solidFill>
                        <a:effectLst/>
                        <a:latin typeface="Arial" panose="020B0604020202020204" pitchFamily="34" charset="0"/>
                        <a:ea typeface="+mn-ea"/>
                        <a:cs typeface="Arial" panose="020B0604020202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420370">
                        <a:lnSpc>
                          <a:spcPct val="115000"/>
                        </a:lnSpc>
                        <a:spcAft>
                          <a:spcPts val="1000"/>
                        </a:spcAft>
                      </a:pPr>
                      <a:r>
                        <a:rPr lang="en-US" sz="14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T1, Class materials</a:t>
                      </a:r>
                      <a:endParaRPr lang="en-IN" sz="14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146919"/>
                  </a:ext>
                </a:extLst>
              </a:tr>
            </a:tbl>
          </a:graphicData>
        </a:graphic>
      </p:graphicFrame>
    </p:spTree>
    <p:extLst>
      <p:ext uri="{BB962C8B-B14F-4D97-AF65-F5344CB8AC3E}">
        <p14:creationId xmlns:p14="http://schemas.microsoft.com/office/powerpoint/2010/main" val="406315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Arial"/>
                <a:cs typeface="Arial"/>
              </a:rPr>
              <a:t>Recap</a:t>
            </a:r>
          </a:p>
        </p:txBody>
      </p:sp>
      <p:sp>
        <p:nvSpPr>
          <p:cNvPr id="2" name="TextBox 1">
            <a:extLst>
              <a:ext uri="{FF2B5EF4-FFF2-40B4-BE49-F238E27FC236}">
                <a16:creationId xmlns:a16="http://schemas.microsoft.com/office/drawing/2014/main" id="{4FE6C92B-EA80-490A-B464-5DDF8080D162}"/>
              </a:ext>
            </a:extLst>
          </p:cNvPr>
          <p:cNvSpPr txBox="1"/>
          <p:nvPr/>
        </p:nvSpPr>
        <p:spPr>
          <a:xfrm>
            <a:off x="76200" y="1295400"/>
            <a:ext cx="8763000" cy="4401205"/>
          </a:xfrm>
          <a:prstGeom prst="rect">
            <a:avLst/>
          </a:prstGeom>
          <a:noFill/>
        </p:spPr>
        <p:txBody>
          <a:bodyPr wrap="square" lIns="91440" tIns="45720" rIns="91440" bIns="45720" rtlCol="0" anchor="t">
            <a:spAutoFit/>
          </a:bodyPr>
          <a:lstStyle/>
          <a:p>
            <a:pPr marL="285750" indent="-285750">
              <a:buClr>
                <a:srgbClr val="FF0000"/>
              </a:buClr>
              <a:buFont typeface="Wingdings" pitchFamily="2" charset="2"/>
              <a:buChar char="§"/>
            </a:pPr>
            <a:r>
              <a:rPr lang="en-US" sz="1400" dirty="0"/>
              <a:t>Fintech is characterized by its treelike structure, which clarifies the way fintech is organized across the different financial services in the market today.</a:t>
            </a:r>
          </a:p>
          <a:p>
            <a:pPr marL="285750" indent="-285750">
              <a:buClr>
                <a:srgbClr val="FF0000"/>
              </a:buClr>
              <a:buFont typeface="Wingdings" pitchFamily="2" charset="2"/>
              <a:buChar char="§"/>
            </a:pPr>
            <a:r>
              <a:rPr lang="en-US" sz="1400" dirty="0">
                <a:latin typeface="Arial"/>
                <a:cs typeface="Arial"/>
              </a:rPr>
              <a:t>Fintech Ecosystem</a:t>
            </a:r>
            <a:endParaRPr lang="en-US" sz="1400" dirty="0"/>
          </a:p>
          <a:p>
            <a:pPr marL="285750" indent="-285750">
              <a:buClr>
                <a:srgbClr val="FF0000"/>
              </a:buClr>
              <a:buFont typeface="Wingdings" pitchFamily="2" charset="2"/>
              <a:buChar char="§"/>
            </a:pPr>
            <a:r>
              <a:rPr lang="en-US" sz="1400" dirty="0">
                <a:latin typeface="Arial"/>
                <a:cs typeface="Arial"/>
              </a:rPr>
              <a:t>Financial Services</a:t>
            </a:r>
          </a:p>
          <a:p>
            <a:pPr marL="742950" lvl="1" indent="-285750">
              <a:buClr>
                <a:srgbClr val="FF0000"/>
              </a:buClr>
              <a:buFont typeface="Wingdings" pitchFamily="2" charset="2"/>
              <a:buChar char="§"/>
            </a:pPr>
            <a:r>
              <a:rPr lang="en-US" sz="1400" dirty="0">
                <a:latin typeface="Arial"/>
                <a:cs typeface="Arial"/>
              </a:rPr>
              <a:t>Domains (Banking, Payments, Lending, Insurance, Wealth Management)</a:t>
            </a:r>
          </a:p>
          <a:p>
            <a:pPr marL="1200150" lvl="2" indent="-285750">
              <a:buClr>
                <a:srgbClr val="FF0000"/>
              </a:buClr>
              <a:buFont typeface="Wingdings" pitchFamily="2" charset="2"/>
              <a:buChar char="§"/>
            </a:pPr>
            <a:r>
              <a:rPr lang="en-US" sz="1400" dirty="0">
                <a:latin typeface="Arial"/>
                <a:cs typeface="Arial"/>
              </a:rPr>
              <a:t>Themes</a:t>
            </a:r>
          </a:p>
          <a:p>
            <a:pPr marL="1200150" lvl="2" indent="-285750">
              <a:buClr>
                <a:srgbClr val="FF0000"/>
              </a:buClr>
              <a:buFont typeface="Wingdings" pitchFamily="2" charset="2"/>
              <a:buChar char="§"/>
            </a:pPr>
            <a:r>
              <a:rPr lang="en-US" sz="1400" dirty="0">
                <a:latin typeface="Arial"/>
                <a:cs typeface="Arial"/>
              </a:rPr>
              <a:t>Trends</a:t>
            </a:r>
          </a:p>
          <a:p>
            <a:pPr marL="1200150" lvl="2" indent="-285750">
              <a:buClr>
                <a:srgbClr val="FF0000"/>
              </a:buClr>
              <a:buFont typeface="Wingdings" pitchFamily="2" charset="2"/>
              <a:buChar char="§"/>
            </a:pPr>
            <a:r>
              <a:rPr lang="en-US" sz="1400" dirty="0">
                <a:latin typeface="Arial"/>
                <a:cs typeface="Arial"/>
              </a:rPr>
              <a:t>Domain activity</a:t>
            </a:r>
          </a:p>
          <a:p>
            <a:pPr marL="742950" lvl="1" indent="-285750">
              <a:buClr>
                <a:srgbClr val="FF0000"/>
              </a:buClr>
              <a:buFont typeface="Wingdings" pitchFamily="2" charset="2"/>
              <a:buChar char="§"/>
            </a:pPr>
            <a:r>
              <a:rPr lang="en-US" sz="1400" dirty="0">
                <a:latin typeface="Arial"/>
                <a:cs typeface="Arial"/>
              </a:rPr>
              <a:t>Domain specific service providers</a:t>
            </a:r>
          </a:p>
          <a:p>
            <a:pPr indent="-457200">
              <a:buClr>
                <a:srgbClr val="FF0000"/>
              </a:buClr>
              <a:buFont typeface="Wingdings" pitchFamily="2" charset="2"/>
              <a:buChar char="§"/>
            </a:pPr>
            <a:r>
              <a:rPr lang="en-US" sz="1400" dirty="0">
                <a:latin typeface="Arial"/>
                <a:cs typeface="Arial"/>
              </a:rPr>
              <a:t>Ecosystem Players</a:t>
            </a:r>
          </a:p>
          <a:p>
            <a:pPr lvl="2" indent="-457200">
              <a:buClr>
                <a:srgbClr val="FF0000"/>
              </a:buClr>
              <a:buFont typeface="Wingdings" pitchFamily="2" charset="2"/>
              <a:buChar char="§"/>
            </a:pPr>
            <a:r>
              <a:rPr lang="en-US" sz="1400" dirty="0">
                <a:latin typeface="Arial"/>
                <a:cs typeface="Arial"/>
              </a:rPr>
              <a:t>Regulation</a:t>
            </a:r>
          </a:p>
          <a:p>
            <a:pPr lvl="2" indent="-457200">
              <a:buClr>
                <a:srgbClr val="FF0000"/>
              </a:buClr>
              <a:buFont typeface="Wingdings" pitchFamily="2" charset="2"/>
              <a:buChar char="§"/>
            </a:pPr>
            <a:r>
              <a:rPr lang="en-US" sz="1400" dirty="0">
                <a:latin typeface="Arial"/>
                <a:cs typeface="Arial"/>
              </a:rPr>
              <a:t>Capital</a:t>
            </a:r>
          </a:p>
          <a:p>
            <a:pPr lvl="2" indent="-457200">
              <a:buClr>
                <a:srgbClr val="FF0000"/>
              </a:buClr>
              <a:buFont typeface="Wingdings" pitchFamily="2" charset="2"/>
              <a:buChar char="§"/>
            </a:pPr>
            <a:r>
              <a:rPr lang="en-US" sz="1400" dirty="0">
                <a:latin typeface="Arial"/>
                <a:cs typeface="Arial"/>
              </a:rPr>
              <a:t>Partnership / Alliances</a:t>
            </a:r>
          </a:p>
          <a:p>
            <a:pPr lvl="1" indent="-457200">
              <a:buClr>
                <a:srgbClr val="FF0000"/>
              </a:buClr>
              <a:buFont typeface="Wingdings" pitchFamily="2" charset="2"/>
              <a:buChar char="§"/>
            </a:pPr>
            <a:r>
              <a:rPr lang="en-US" sz="1400" dirty="0">
                <a:latin typeface="Arial"/>
                <a:cs typeface="Arial"/>
              </a:rPr>
              <a:t>Tech enabled Business</a:t>
            </a:r>
          </a:p>
          <a:p>
            <a:pPr lvl="1" indent="-457200">
              <a:buClr>
                <a:srgbClr val="FF0000"/>
              </a:buClr>
              <a:buFont typeface="Wingdings" pitchFamily="2" charset="2"/>
              <a:buChar char="§"/>
            </a:pPr>
            <a:r>
              <a:rPr lang="en-US" sz="1400" dirty="0">
                <a:latin typeface="Arial"/>
                <a:cs typeface="Arial"/>
              </a:rPr>
              <a:t>Tech Powered Business</a:t>
            </a:r>
          </a:p>
          <a:p>
            <a:pPr lvl="1" indent="-457200">
              <a:buClr>
                <a:srgbClr val="FF0000"/>
              </a:buClr>
              <a:buFont typeface="Wingdings" pitchFamily="2" charset="2"/>
              <a:buChar char="§"/>
            </a:pPr>
            <a:r>
              <a:rPr lang="en-US" sz="1400" dirty="0">
                <a:latin typeface="Arial"/>
                <a:cs typeface="Arial"/>
              </a:rPr>
              <a:t>Fintech Frameworks</a:t>
            </a:r>
          </a:p>
          <a:p>
            <a:pPr lvl="1" indent="-457200">
              <a:buClr>
                <a:srgbClr val="FF0000"/>
              </a:buClr>
              <a:buFont typeface="Wingdings" pitchFamily="2" charset="2"/>
              <a:buChar char="§"/>
            </a:pPr>
            <a:r>
              <a:rPr lang="en-US" sz="1400" dirty="0">
                <a:latin typeface="Arial"/>
                <a:cs typeface="Arial"/>
              </a:rPr>
              <a:t>Digital Identity</a:t>
            </a:r>
          </a:p>
          <a:p>
            <a:pPr lvl="1" indent="-457200">
              <a:buClr>
                <a:srgbClr val="FF0000"/>
              </a:buClr>
              <a:buFont typeface="Wingdings" pitchFamily="2" charset="2"/>
              <a:buChar char="§"/>
            </a:pPr>
            <a:r>
              <a:rPr lang="en-US" sz="1400" dirty="0">
                <a:latin typeface="Arial"/>
                <a:cs typeface="Arial"/>
              </a:rPr>
              <a:t>Cloud Computing</a:t>
            </a:r>
          </a:p>
          <a:p>
            <a:pPr lvl="1" indent="-457200">
              <a:buClr>
                <a:srgbClr val="FF0000"/>
              </a:buClr>
              <a:buFont typeface="Wingdings" pitchFamily="2" charset="2"/>
              <a:buChar char="§"/>
            </a:pPr>
            <a:r>
              <a:rPr lang="en-US" sz="1400" dirty="0">
                <a:latin typeface="Arial"/>
                <a:cs typeface="Arial"/>
              </a:rPr>
              <a:t>AI ML</a:t>
            </a:r>
            <a:endParaRPr lang="en-IN" sz="1400" dirty="0">
              <a:latin typeface="Arial"/>
              <a:cs typeface="Arial"/>
            </a:endParaRPr>
          </a:p>
          <a:p>
            <a:pPr lvl="1" indent="-457200">
              <a:buClr>
                <a:srgbClr val="FF0000"/>
              </a:buClr>
              <a:buFont typeface="Wingdings" pitchFamily="2" charset="2"/>
              <a:buChar char="§"/>
            </a:pPr>
            <a:r>
              <a:rPr lang="en-IN" sz="1400" dirty="0">
                <a:latin typeface="Arial"/>
                <a:cs typeface="Arial"/>
              </a:rPr>
              <a:t>Open API and Banking</a:t>
            </a:r>
            <a:endParaRPr lang="en-US" sz="1400" dirty="0">
              <a:latin typeface="Arial"/>
              <a:cs typeface="Arial"/>
            </a:endParaRP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4</a:t>
            </a:fld>
            <a:endParaRPr lang="en-US" altLang="en-US"/>
          </a:p>
        </p:txBody>
      </p:sp>
    </p:spTree>
    <p:extLst>
      <p:ext uri="{BB962C8B-B14F-4D97-AF65-F5344CB8AC3E}">
        <p14:creationId xmlns:p14="http://schemas.microsoft.com/office/powerpoint/2010/main" val="123073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latin typeface="Arial"/>
                <a:cs typeface="Arial"/>
              </a:rPr>
              <a:t>Week 12 Agenda Summary</a:t>
            </a:r>
            <a:endParaRPr lang="en-US" dirty="0">
              <a:latin typeface="Arial"/>
              <a:cs typeface="Arial"/>
            </a:endParaRP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5</a:t>
            </a:fld>
            <a:endParaRPr lang="en-US" altLang="en-US"/>
          </a:p>
        </p:txBody>
      </p:sp>
      <p:sp>
        <p:nvSpPr>
          <p:cNvPr id="5" name="TextBox 4">
            <a:extLst>
              <a:ext uri="{FF2B5EF4-FFF2-40B4-BE49-F238E27FC236}">
                <a16:creationId xmlns:a16="http://schemas.microsoft.com/office/drawing/2014/main" id="{6EF65762-5FD6-208A-46B4-0DCFC24A1A1F}"/>
              </a:ext>
            </a:extLst>
          </p:cNvPr>
          <p:cNvSpPr txBox="1"/>
          <p:nvPr/>
        </p:nvSpPr>
        <p:spPr>
          <a:xfrm>
            <a:off x="154781" y="1447800"/>
            <a:ext cx="8834437" cy="4401205"/>
          </a:xfrm>
          <a:prstGeom prst="rect">
            <a:avLst/>
          </a:prstGeom>
          <a:noFill/>
        </p:spPr>
        <p:txBody>
          <a:bodyPr wrap="square" rtlCol="0">
            <a:spAutoFit/>
          </a:bodyPr>
          <a:lstStyle/>
          <a:p>
            <a:pPr marL="457200" indent="-457200">
              <a:buClr>
                <a:srgbClr val="FF0000"/>
              </a:buClr>
              <a:buFont typeface="Wingdings" pitchFamily="2" charset="2"/>
              <a:buChar char="§"/>
            </a:pPr>
            <a:r>
              <a:rPr lang="en-US" sz="2000" dirty="0">
                <a:solidFill>
                  <a:srgbClr val="000000"/>
                </a:solidFill>
                <a:effectLst/>
              </a:rPr>
              <a:t>Marketplace Lending</a:t>
            </a:r>
          </a:p>
          <a:p>
            <a:pPr marL="457200" indent="-457200">
              <a:buClr>
                <a:srgbClr val="FF0000"/>
              </a:buClr>
              <a:buFont typeface="Wingdings" pitchFamily="2" charset="2"/>
              <a:buChar char="§"/>
            </a:pPr>
            <a:endParaRPr lang="en-US" sz="2000" dirty="0">
              <a:solidFill>
                <a:srgbClr val="000000"/>
              </a:solidFill>
            </a:endParaRPr>
          </a:p>
          <a:p>
            <a:pPr marL="914400" lvl="1" indent="-457200">
              <a:buClr>
                <a:srgbClr val="FF0000"/>
              </a:buClr>
              <a:buFont typeface="Wingdings" pitchFamily="2" charset="2"/>
              <a:buChar char="§"/>
            </a:pPr>
            <a:r>
              <a:rPr lang="en-US" sz="2000" dirty="0">
                <a:solidFill>
                  <a:srgbClr val="000000"/>
                </a:solidFill>
                <a:effectLst/>
              </a:rPr>
              <a:t>Lending in general involves risk, a lender is expected to plan for all risk situations.</a:t>
            </a:r>
          </a:p>
          <a:p>
            <a:pPr marL="914400" lvl="1" indent="-457200">
              <a:buClr>
                <a:srgbClr val="FF0000"/>
              </a:buClr>
              <a:buFont typeface="Wingdings" pitchFamily="2" charset="2"/>
              <a:buChar char="§"/>
            </a:pPr>
            <a:r>
              <a:rPr lang="en-US" sz="2000" dirty="0">
                <a:solidFill>
                  <a:srgbClr val="000000"/>
                </a:solidFill>
              </a:rPr>
              <a:t>Lending without doubt is a business model with revenue potential.</a:t>
            </a:r>
          </a:p>
          <a:p>
            <a:pPr marL="914400" lvl="1" indent="-457200">
              <a:buClr>
                <a:srgbClr val="FF0000"/>
              </a:buClr>
              <a:buFont typeface="Wingdings" pitchFamily="2" charset="2"/>
              <a:buChar char="§"/>
            </a:pPr>
            <a:r>
              <a:rPr lang="en-US" sz="2000" dirty="0">
                <a:solidFill>
                  <a:srgbClr val="000000"/>
                </a:solidFill>
                <a:effectLst/>
              </a:rPr>
              <a:t>Primary ris</a:t>
            </a:r>
            <a:r>
              <a:rPr lang="en-US" sz="2000" dirty="0">
                <a:solidFill>
                  <a:srgbClr val="000000"/>
                </a:solidFill>
              </a:rPr>
              <a:t>k management in lending involves</a:t>
            </a:r>
          </a:p>
          <a:p>
            <a:pPr marL="1371600" lvl="2" indent="-457200">
              <a:buClr>
                <a:srgbClr val="FF0000"/>
              </a:buClr>
              <a:buFont typeface="Wingdings" pitchFamily="2" charset="2"/>
              <a:buChar char="§"/>
            </a:pPr>
            <a:r>
              <a:rPr lang="en-US" sz="2000" dirty="0">
                <a:solidFill>
                  <a:srgbClr val="000000"/>
                </a:solidFill>
                <a:effectLst/>
              </a:rPr>
              <a:t>Credit scoring of b</a:t>
            </a:r>
            <a:r>
              <a:rPr lang="en-US" sz="2000" dirty="0">
                <a:solidFill>
                  <a:srgbClr val="000000"/>
                </a:solidFill>
              </a:rPr>
              <a:t>orrowers</a:t>
            </a:r>
          </a:p>
          <a:p>
            <a:pPr marL="1371600" lvl="2" indent="-457200">
              <a:buClr>
                <a:srgbClr val="FF0000"/>
              </a:buClr>
              <a:buFont typeface="Wingdings" pitchFamily="2" charset="2"/>
              <a:buChar char="§"/>
            </a:pPr>
            <a:r>
              <a:rPr lang="en-US" sz="2000" dirty="0">
                <a:solidFill>
                  <a:srgbClr val="000000"/>
                </a:solidFill>
                <a:effectLst/>
              </a:rPr>
              <a:t>Effectiveness of loan collection</a:t>
            </a:r>
          </a:p>
          <a:p>
            <a:pPr marL="1371600" lvl="2" indent="-457200">
              <a:buClr>
                <a:srgbClr val="FF0000"/>
              </a:buClr>
              <a:buFont typeface="Wingdings" pitchFamily="2" charset="2"/>
              <a:buChar char="§"/>
            </a:pPr>
            <a:r>
              <a:rPr lang="en-US" sz="2000" dirty="0">
                <a:solidFill>
                  <a:srgbClr val="000000"/>
                </a:solidFill>
              </a:rPr>
              <a:t>Identifying capital sources for loan disbursements</a:t>
            </a:r>
          </a:p>
          <a:p>
            <a:pPr marL="914400" lvl="1" indent="-457200">
              <a:buClr>
                <a:srgbClr val="FF0000"/>
              </a:buClr>
              <a:buFont typeface="Wingdings" pitchFamily="2" charset="2"/>
              <a:buChar char="§"/>
            </a:pPr>
            <a:r>
              <a:rPr lang="en-US" sz="2000" dirty="0">
                <a:solidFill>
                  <a:srgbClr val="000000"/>
                </a:solidFill>
              </a:rPr>
              <a:t>Marketplace lending carries these characteristics because in the business model there is little change.</a:t>
            </a:r>
          </a:p>
          <a:p>
            <a:pPr marL="914400" lvl="1" indent="-457200">
              <a:buClr>
                <a:srgbClr val="FF0000"/>
              </a:buClr>
              <a:buFont typeface="Wingdings" pitchFamily="2" charset="2"/>
              <a:buChar char="§"/>
            </a:pPr>
            <a:r>
              <a:rPr lang="en-US" sz="2000" dirty="0">
                <a:solidFill>
                  <a:srgbClr val="000000"/>
                </a:solidFill>
                <a:effectLst/>
              </a:rPr>
              <a:t>Regulatory requirements are different for Banks, NBFC and fintech companies participating in the lending marketplace</a:t>
            </a:r>
            <a:endParaRPr lang="en-IN" sz="2000" dirty="0">
              <a:solidFill>
                <a:srgbClr val="000000"/>
              </a:solidFill>
              <a:effectLst/>
            </a:endParaRPr>
          </a:p>
          <a:p>
            <a:pPr marL="914400" lvl="1" indent="-457200">
              <a:buClr>
                <a:srgbClr val="FF0000"/>
              </a:buClr>
              <a:buFont typeface="Wingdings" pitchFamily="2" charset="2"/>
              <a:buChar char="§"/>
            </a:pPr>
            <a:endParaRPr lang="en-US" sz="2000" dirty="0">
              <a:solidFill>
                <a:srgbClr val="000000"/>
              </a:solidFill>
              <a:effectLst/>
            </a:endParaRPr>
          </a:p>
        </p:txBody>
      </p:sp>
    </p:spTree>
    <p:extLst>
      <p:ext uri="{BB962C8B-B14F-4D97-AF65-F5344CB8AC3E}">
        <p14:creationId xmlns:p14="http://schemas.microsoft.com/office/powerpoint/2010/main" val="45168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FB98C9-1CC6-4AAA-FA72-E213CF5CE392}"/>
              </a:ext>
            </a:extLst>
          </p:cNvPr>
          <p:cNvSpPr>
            <a:spLocks noGrp="1"/>
          </p:cNvSpPr>
          <p:nvPr>
            <p:ph sz="quarter" idx="10"/>
          </p:nvPr>
        </p:nvSpPr>
        <p:spPr/>
        <p:txBody>
          <a:bodyPr/>
          <a:lstStyle/>
          <a:p>
            <a:r>
              <a:rPr lang="en-IN" dirty="0"/>
              <a:t>Introduction</a:t>
            </a:r>
            <a:r>
              <a:rPr lang="en-US" dirty="0"/>
              <a:t> to </a:t>
            </a:r>
            <a:r>
              <a:rPr lang="en-IN" dirty="0"/>
              <a:t>Marketplace Lending</a:t>
            </a:r>
            <a:endParaRPr lang="en-US" i="1" dirty="0"/>
          </a:p>
        </p:txBody>
      </p:sp>
      <p:sp>
        <p:nvSpPr>
          <p:cNvPr id="4" name="Slide Number Placeholder 3">
            <a:extLst>
              <a:ext uri="{FF2B5EF4-FFF2-40B4-BE49-F238E27FC236}">
                <a16:creationId xmlns:a16="http://schemas.microsoft.com/office/drawing/2014/main" id="{6A220330-1CA2-064E-0EAD-F2D34E6D43BF}"/>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6</a:t>
            </a:fld>
            <a:endParaRPr lang="en-US" altLang="en-US"/>
          </a:p>
        </p:txBody>
      </p:sp>
    </p:spTree>
    <p:extLst>
      <p:ext uri="{BB962C8B-B14F-4D97-AF65-F5344CB8AC3E}">
        <p14:creationId xmlns:p14="http://schemas.microsoft.com/office/powerpoint/2010/main" val="273797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ontent Placeholder 2"/>
          <p:cNvSpPr/>
          <p:nvPr/>
        </p:nvSpPr>
        <p:spPr>
          <a:xfrm>
            <a:off x="304920" y="152280"/>
            <a:ext cx="6324120" cy="114264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rmAutofit/>
          </a:bodyPr>
          <a:lstStyle/>
          <a:p>
            <a:pPr>
              <a:lnSpc>
                <a:spcPts val="3600"/>
              </a:lnSpc>
              <a:tabLst>
                <a:tab pos="0" algn="l"/>
              </a:tabLst>
            </a:pPr>
            <a:r>
              <a:rPr lang="en-IN" sz="3600" b="1" strike="noStrike" spc="-151" dirty="0">
                <a:solidFill>
                  <a:schemeClr val="dk1"/>
                </a:solidFill>
                <a:latin typeface="Arial"/>
              </a:rPr>
              <a:t>Chronology of lending and its impact</a:t>
            </a:r>
            <a:endParaRPr lang="en-IN" sz="3600" b="0" strike="noStrike" spc="-1" dirty="0">
              <a:solidFill>
                <a:srgbClr val="000000"/>
              </a:solidFill>
              <a:latin typeface="Arial"/>
            </a:endParaRPr>
          </a:p>
        </p:txBody>
      </p:sp>
      <p:graphicFrame>
        <p:nvGraphicFramePr>
          <p:cNvPr id="206" name="Table 6"/>
          <p:cNvGraphicFramePr/>
          <p:nvPr>
            <p:extLst>
              <p:ext uri="{D42A27DB-BD31-4B8C-83A1-F6EECF244321}">
                <p14:modId xmlns:p14="http://schemas.microsoft.com/office/powerpoint/2010/main" val="773286195"/>
              </p:ext>
            </p:extLst>
          </p:nvPr>
        </p:nvGraphicFramePr>
        <p:xfrm>
          <a:off x="304920" y="1447920"/>
          <a:ext cx="8381520" cy="4358400"/>
        </p:xfrm>
        <a:graphic>
          <a:graphicData uri="http://schemas.openxmlformats.org/drawingml/2006/table">
            <a:tbl>
              <a:tblPr/>
              <a:tblGrid>
                <a:gridCol w="1295280">
                  <a:extLst>
                    <a:ext uri="{9D8B030D-6E8A-4147-A177-3AD203B41FA5}">
                      <a16:colId xmlns:a16="http://schemas.microsoft.com/office/drawing/2014/main" val="20000"/>
                    </a:ext>
                  </a:extLst>
                </a:gridCol>
                <a:gridCol w="4292280">
                  <a:extLst>
                    <a:ext uri="{9D8B030D-6E8A-4147-A177-3AD203B41FA5}">
                      <a16:colId xmlns:a16="http://schemas.microsoft.com/office/drawing/2014/main" val="20001"/>
                    </a:ext>
                  </a:extLst>
                </a:gridCol>
                <a:gridCol w="2793960">
                  <a:extLst>
                    <a:ext uri="{9D8B030D-6E8A-4147-A177-3AD203B41FA5}">
                      <a16:colId xmlns:a16="http://schemas.microsoft.com/office/drawing/2014/main" val="20002"/>
                    </a:ext>
                  </a:extLst>
                </a:gridCol>
              </a:tblGrid>
              <a:tr h="370800">
                <a:tc>
                  <a:txBody>
                    <a:bodyPr/>
                    <a:lstStyle/>
                    <a:p>
                      <a:pPr defTabSz="914400">
                        <a:lnSpc>
                          <a:spcPct val="100000"/>
                        </a:lnSpc>
                      </a:pPr>
                      <a:r>
                        <a:rPr lang="en-US" sz="1600" b="1" strike="noStrike" spc="-1">
                          <a:solidFill>
                            <a:srgbClr val="101141"/>
                          </a:solidFill>
                          <a:latin typeface="Arial" panose="020B0604020202020204" pitchFamily="34" charset="0"/>
                          <a:cs typeface="Arial" panose="020B0604020202020204" pitchFamily="34" charset="0"/>
                        </a:rPr>
                        <a:t>Decade</a:t>
                      </a:r>
                      <a:endParaRPr lang="en-IN" sz="1600" b="0" strike="noStrike" spc="-1">
                        <a:solidFill>
                          <a:srgbClr val="101141"/>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240">
                      <a:solidFill>
                        <a:srgbClr val="FFFFFF"/>
                      </a:solidFill>
                      <a:prstDash val="solid"/>
                    </a:lnT>
                    <a:lnB w="12700" cap="flat" cmpd="sng" algn="ctr">
                      <a:solidFill>
                        <a:schemeClr val="tx1"/>
                      </a:solidFill>
                      <a:prstDash val="solid"/>
                      <a:round/>
                      <a:headEnd type="none" w="med" len="med"/>
                      <a:tailEnd type="none" w="med" len="med"/>
                    </a:lnB>
                    <a:solidFill>
                      <a:srgbClr val="66FFFF"/>
                    </a:solidFill>
                  </a:tcPr>
                </a:tc>
                <a:tc>
                  <a:txBody>
                    <a:bodyPr/>
                    <a:lstStyle/>
                    <a:p>
                      <a:pPr defTabSz="914400">
                        <a:lnSpc>
                          <a:spcPct val="100000"/>
                        </a:lnSpc>
                      </a:pPr>
                      <a:r>
                        <a:rPr lang="en-US" sz="1600" b="1" strike="noStrike" spc="-1">
                          <a:solidFill>
                            <a:srgbClr val="101141"/>
                          </a:solidFill>
                          <a:latin typeface="Arial" panose="020B0604020202020204" pitchFamily="34" charset="0"/>
                          <a:cs typeface="Arial" panose="020B0604020202020204" pitchFamily="34" charset="0"/>
                        </a:rPr>
                        <a:t>Broad commentary on progression</a:t>
                      </a:r>
                      <a:endParaRPr lang="en-IN" sz="1600" b="0" strike="noStrike" spc="-1">
                        <a:solidFill>
                          <a:srgbClr val="101141"/>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240">
                      <a:solidFill>
                        <a:srgbClr val="FFFFFF"/>
                      </a:solidFill>
                      <a:prstDash val="solid"/>
                    </a:lnT>
                    <a:lnB w="12700" cap="flat" cmpd="sng" algn="ctr">
                      <a:solidFill>
                        <a:schemeClr val="tx1"/>
                      </a:solidFill>
                      <a:prstDash val="solid"/>
                      <a:round/>
                      <a:headEnd type="none" w="med" len="med"/>
                      <a:tailEnd type="none" w="med" len="med"/>
                    </a:lnB>
                    <a:solidFill>
                      <a:srgbClr val="66FFFF"/>
                    </a:solidFill>
                  </a:tcPr>
                </a:tc>
                <a:tc>
                  <a:txBody>
                    <a:bodyPr/>
                    <a:lstStyle/>
                    <a:p>
                      <a:pPr defTabSz="914400">
                        <a:lnSpc>
                          <a:spcPct val="100000"/>
                        </a:lnSpc>
                      </a:pPr>
                      <a:r>
                        <a:rPr lang="en-US" sz="1600" b="1" strike="noStrike" spc="-1" dirty="0">
                          <a:solidFill>
                            <a:srgbClr val="101141"/>
                          </a:solidFill>
                          <a:latin typeface="Arial" panose="020B0604020202020204" pitchFamily="34" charset="0"/>
                          <a:cs typeface="Arial" panose="020B0604020202020204" pitchFamily="34" charset="0"/>
                        </a:rPr>
                        <a:t>Impact</a:t>
                      </a:r>
                      <a:endParaRPr lang="en-IN" sz="1600" b="0" strike="noStrike" spc="-1" dirty="0">
                        <a:solidFill>
                          <a:srgbClr val="101141"/>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240">
                      <a:solidFill>
                        <a:srgbClr val="FFFFFF"/>
                      </a:solidFill>
                      <a:prstDash val="soli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val="10000"/>
                  </a:ext>
                </a:extLst>
              </a:tr>
              <a:tr h="370800">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1960</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Banks only player in lending</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dirty="0">
                          <a:solidFill>
                            <a:schemeClr val="dk1"/>
                          </a:solidFill>
                          <a:latin typeface="Arial" panose="020B0604020202020204" pitchFamily="34" charset="0"/>
                          <a:cs typeface="Arial" panose="020B0604020202020204" pitchFamily="34" charset="0"/>
                        </a:rPr>
                        <a:t>Predominantly corporate</a:t>
                      </a:r>
                      <a:endParaRPr lang="en-IN" sz="1600" b="0" strike="noStrike" spc="-1" dirty="0">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00">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1970</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Advent of consumer durables financing</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Retail lending</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00">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1980</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NBFC accepting deposits and lend to retail and corporate</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Inclusiveness</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00">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1990</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Truck financing</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Age of economy expansion</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00">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2000</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Mortgage financing</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Economy expansion</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00">
                <a:tc>
                  <a:txBody>
                    <a:bodyPr/>
                    <a:lstStyle/>
                    <a:p>
                      <a:pPr defTabSz="914400">
                        <a:lnSpc>
                          <a:spcPct val="100000"/>
                        </a:lnSpc>
                      </a:pPr>
                      <a:r>
                        <a:rPr lang="en-US" sz="1600" b="0" strike="noStrike" spc="-1" dirty="0">
                          <a:solidFill>
                            <a:schemeClr val="dk1"/>
                          </a:solidFill>
                          <a:latin typeface="Arial" panose="020B0604020202020204" pitchFamily="34" charset="0"/>
                          <a:cs typeface="Arial" panose="020B0604020202020204" pitchFamily="34" charset="0"/>
                        </a:rPr>
                        <a:t>2015</a:t>
                      </a:r>
                      <a:endParaRPr lang="en-IN" sz="1600" b="0" strike="noStrike" spc="-1" dirty="0">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tabLst>
                          <a:tab pos="0" algn="l"/>
                        </a:tabLst>
                      </a:pPr>
                      <a:r>
                        <a:rPr lang="en-US" sz="1600" b="0" strike="noStrike" spc="-1">
                          <a:solidFill>
                            <a:schemeClr val="dk1"/>
                          </a:solidFill>
                          <a:latin typeface="Arial" panose="020B0604020202020204" pitchFamily="34" charset="0"/>
                          <a:cs typeface="Arial" panose="020B0604020202020204" pitchFamily="34" charset="0"/>
                        </a:rPr>
                        <a:t>Marketplace lending / New business models</a:t>
                      </a:r>
                      <a:endParaRPr lang="en-IN" sz="1600" b="0" strike="noStrike" spc="-1">
                        <a:solidFill>
                          <a:srgbClr val="000000"/>
                        </a:solidFill>
                        <a:latin typeface="Arial" panose="020B0604020202020204" pitchFamily="34" charset="0"/>
                        <a:cs typeface="Arial" panose="020B0604020202020204" pitchFamily="34" charset="0"/>
                      </a:endParaRPr>
                    </a:p>
                    <a:p>
                      <a:pPr defTabSz="914400">
                        <a:lnSpc>
                          <a:spcPct val="100000"/>
                        </a:lnSpc>
                        <a:tabLst>
                          <a:tab pos="0" algn="l"/>
                        </a:tabLst>
                      </a:pP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defTabSz="914400">
                        <a:lnSpc>
                          <a:spcPct val="100000"/>
                        </a:lnSpc>
                        <a:buClr>
                          <a:srgbClr val="FF0000"/>
                        </a:buClr>
                        <a:buFont typeface="Wingdings" pitchFamily="2" charset="2"/>
                        <a:buChar char="§"/>
                      </a:pPr>
                      <a:r>
                        <a:rPr lang="en-US" sz="1600" b="0" strike="noStrike" spc="-1" dirty="0">
                          <a:solidFill>
                            <a:schemeClr val="dk1"/>
                          </a:solidFill>
                          <a:latin typeface="Arial" panose="020B0604020202020204" pitchFamily="34" charset="0"/>
                          <a:cs typeface="Arial" panose="020B0604020202020204" pitchFamily="34" charset="0"/>
                        </a:rPr>
                        <a:t>Access to lending sources made easier</a:t>
                      </a:r>
                      <a:endParaRPr lang="en-IN" sz="1600" b="0" strike="noStrike" spc="-1" dirty="0">
                        <a:solidFill>
                          <a:srgbClr val="000000"/>
                        </a:solidFill>
                        <a:latin typeface="Arial" panose="020B0604020202020204" pitchFamily="34" charset="0"/>
                        <a:cs typeface="Arial" panose="020B0604020202020204" pitchFamily="34" charset="0"/>
                      </a:endParaRPr>
                    </a:p>
                    <a:p>
                      <a:pPr marL="285750" indent="-285750" defTabSz="914400">
                        <a:lnSpc>
                          <a:spcPct val="100000"/>
                        </a:lnSpc>
                        <a:buClr>
                          <a:srgbClr val="FF0000"/>
                        </a:buClr>
                        <a:buFont typeface="Wingdings" pitchFamily="2" charset="2"/>
                        <a:buChar char="§"/>
                      </a:pPr>
                      <a:r>
                        <a:rPr lang="en-US" sz="1600" b="0" strike="noStrike" spc="-1" dirty="0">
                          <a:solidFill>
                            <a:schemeClr val="dk1"/>
                          </a:solidFill>
                          <a:latin typeface="Arial" panose="020B0604020202020204" pitchFamily="34" charset="0"/>
                          <a:cs typeface="Arial" panose="020B0604020202020204" pitchFamily="34" charset="0"/>
                        </a:rPr>
                        <a:t>Multiple campaigns can be supported. (School fees, marriage, charity, donation, social cause)</a:t>
                      </a:r>
                      <a:endParaRPr lang="en-IN" sz="1600" b="0" strike="noStrike" spc="-1" dirty="0">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00">
                <a:tc>
                  <a:txBody>
                    <a:bodyPr/>
                    <a:lstStyle/>
                    <a:p>
                      <a:endParaRPr lang="en-US" sz="1600" b="0" strike="noStrike" spc="-1">
                        <a:solidFill>
                          <a:schemeClr val="dk1"/>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a:solidFill>
                            <a:schemeClr val="dk1"/>
                          </a:solidFill>
                          <a:latin typeface="Arial" panose="020B0604020202020204" pitchFamily="34" charset="0"/>
                          <a:cs typeface="Arial" panose="020B0604020202020204" pitchFamily="34" charset="0"/>
                        </a:rPr>
                        <a:t>Non NBFCs participation in lending</a:t>
                      </a:r>
                      <a:endParaRPr lang="en-IN" sz="1600" b="0" strike="noStrike" spc="-1">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defTabSz="914400">
                        <a:lnSpc>
                          <a:spcPct val="100000"/>
                        </a:lnSpc>
                      </a:pPr>
                      <a:r>
                        <a:rPr lang="en-US" sz="1600" b="0" strike="noStrike" spc="-1" dirty="0">
                          <a:solidFill>
                            <a:schemeClr val="dk1"/>
                          </a:solidFill>
                          <a:latin typeface="Arial" panose="020B0604020202020204" pitchFamily="34" charset="0"/>
                          <a:cs typeface="Arial" panose="020B0604020202020204" pitchFamily="34" charset="0"/>
                        </a:rPr>
                        <a:t>BNPL, Slice, Crowdfunding</a:t>
                      </a:r>
                      <a:endParaRPr lang="en-IN" sz="1600" b="0" strike="noStrike" spc="-1" dirty="0">
                        <a:solidFill>
                          <a:srgbClr val="000000"/>
                        </a:solidFill>
                        <a:latin typeface="Arial" panose="020B0604020202020204" pitchFamily="34" charset="0"/>
                        <a:cs typeface="Arial" panose="020B0604020202020204" pitchFamily="34" charset="0"/>
                      </a:endParaRPr>
                    </a:p>
                  </a:txBody>
                  <a:tcPr>
                    <a:lnL w="12240">
                      <a:solidFill>
                        <a:srgbClr val="FFFFFF"/>
                      </a:solidFill>
                      <a:prstDash val="solid"/>
                    </a:lnL>
                    <a:lnR w="12240">
                      <a:solidFill>
                        <a:srgbClr val="FFFFFF"/>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2" name="PlaceHolder 1"/>
          <p:cNvSpPr>
            <a:spLocks noGrp="1"/>
          </p:cNvSpPr>
          <p:nvPr>
            <p:ph type="sldNum" idx="1"/>
          </p:nvPr>
        </p:nvSpPr>
        <p:spPr/>
        <p:txBody>
          <a:bodyPr/>
          <a:lstStyle/>
          <a:p>
            <a:fld id="{D801C116-0734-4F6A-A970-32BE1CA0078F}" type="slidenum">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ntent Placeholder 2"/>
          <p:cNvSpPr/>
          <p:nvPr/>
        </p:nvSpPr>
        <p:spPr>
          <a:xfrm>
            <a:off x="304920" y="152280"/>
            <a:ext cx="6324120" cy="114264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rmAutofit/>
          </a:bodyPr>
          <a:lstStyle/>
          <a:p>
            <a:pPr>
              <a:lnSpc>
                <a:spcPts val="3600"/>
              </a:lnSpc>
              <a:tabLst>
                <a:tab pos="0" algn="l"/>
              </a:tabLst>
            </a:pPr>
            <a:r>
              <a:rPr lang="en-IN" sz="3300" b="1" strike="noStrike" spc="-151">
                <a:solidFill>
                  <a:schemeClr val="dk1"/>
                </a:solidFill>
                <a:latin typeface="Arial"/>
              </a:rPr>
              <a:t>Business model Traditional lending  </a:t>
            </a:r>
            <a:endParaRPr lang="en-IN" sz="3300" b="0" strike="noStrike" spc="-1">
              <a:solidFill>
                <a:srgbClr val="000000"/>
              </a:solidFill>
              <a:latin typeface="Arial"/>
            </a:endParaRPr>
          </a:p>
        </p:txBody>
      </p:sp>
      <p:grpSp>
        <p:nvGrpSpPr>
          <p:cNvPr id="208" name="Diagram 1"/>
          <p:cNvGrpSpPr/>
          <p:nvPr/>
        </p:nvGrpSpPr>
        <p:grpSpPr>
          <a:xfrm>
            <a:off x="304920" y="1447920"/>
            <a:ext cx="8534160" cy="964800"/>
            <a:chOff x="304920" y="1447920"/>
            <a:chExt cx="8534160" cy="964800"/>
          </a:xfrm>
        </p:grpSpPr>
        <p:sp>
          <p:nvSpPr>
            <p:cNvPr id="209" name="Rectangle 208"/>
            <p:cNvSpPr/>
            <p:nvPr/>
          </p:nvSpPr>
          <p:spPr>
            <a:xfrm>
              <a:off x="304920" y="1447920"/>
              <a:ext cx="8534160" cy="96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100" b="0" strike="noStrike" spc="-1">
                <a:solidFill>
                  <a:srgbClr val="000000"/>
                </a:solidFill>
                <a:latin typeface="Arial"/>
              </a:endParaRPr>
            </a:p>
          </p:txBody>
        </p:sp>
        <p:sp>
          <p:nvSpPr>
            <p:cNvPr id="210" name="Rounded Rectangle 209"/>
            <p:cNvSpPr/>
            <p:nvPr/>
          </p:nvSpPr>
          <p:spPr>
            <a:xfrm>
              <a:off x="308880" y="1447920"/>
              <a:ext cx="1291320" cy="964800"/>
            </a:xfrm>
            <a:prstGeom prst="roundRect">
              <a:avLst>
                <a:gd name="adj" fmla="val 10000"/>
              </a:avLst>
            </a:prstGeom>
            <a:solidFill>
              <a:schemeClr val="accent1"/>
            </a:solidFill>
            <a:ln w="25560">
              <a:solidFill>
                <a:schemeClr val="lt1"/>
              </a:solidFill>
              <a:round/>
            </a:ln>
          </p:spPr>
          <p:style>
            <a:lnRef idx="0">
              <a:scrgbClr r="0" g="0" b="0"/>
            </a:lnRef>
            <a:fillRef idx="0">
              <a:scrgbClr r="0" g="0" b="0"/>
            </a:fillRef>
            <a:effectRef idx="0">
              <a:scrgbClr r="0" g="0" b="0"/>
            </a:effectRef>
            <a:fontRef idx="minor"/>
          </p:style>
          <p:txBody>
            <a:bodyPr lIns="53280" tIns="53280" rIns="53280" bIns="53280" numCol="1" spcCol="1440" anchor="ctr">
              <a:noAutofit/>
            </a:bodyPr>
            <a:lstStyle/>
            <a:p>
              <a:pPr algn="ctr" defTabSz="622440">
                <a:lnSpc>
                  <a:spcPct val="90000"/>
                </a:lnSpc>
                <a:spcAft>
                  <a:spcPts val="490"/>
                </a:spcAft>
                <a:tabLst>
                  <a:tab pos="0" algn="l"/>
                </a:tabLst>
              </a:pPr>
              <a:r>
                <a:rPr lang="en-US" sz="1400" b="0" strike="noStrike" spc="-1">
                  <a:solidFill>
                    <a:schemeClr val="lt1"/>
                  </a:solidFill>
                  <a:latin typeface="Calibri"/>
                </a:rPr>
                <a:t>Loan Origination</a:t>
              </a:r>
              <a:endParaRPr lang="en-IN" sz="1400" b="0" strike="noStrike" spc="-1">
                <a:solidFill>
                  <a:srgbClr val="FFFFFF"/>
                </a:solidFill>
                <a:latin typeface="Arial"/>
              </a:endParaRPr>
            </a:p>
          </p:txBody>
        </p:sp>
        <p:sp>
          <p:nvSpPr>
            <p:cNvPr id="211" name="Right Arrow 210"/>
            <p:cNvSpPr/>
            <p:nvPr/>
          </p:nvSpPr>
          <p:spPr>
            <a:xfrm>
              <a:off x="1729800" y="1770120"/>
              <a:ext cx="273600" cy="320040"/>
            </a:xfrm>
            <a:prstGeom prst="rightArrow">
              <a:avLst>
                <a:gd name="adj1" fmla="val 60000"/>
                <a:gd name="adj2" fmla="val 50000"/>
              </a:avLst>
            </a:prstGeom>
            <a:solidFill>
              <a:schemeClr val="accent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100" b="0" strike="noStrike" spc="-1">
                <a:solidFill>
                  <a:schemeClr val="lt1"/>
                </a:solidFill>
                <a:latin typeface="Arial"/>
              </a:endParaRPr>
            </a:p>
          </p:txBody>
        </p:sp>
        <p:sp>
          <p:nvSpPr>
            <p:cNvPr id="212" name="Rounded Rectangle 211"/>
            <p:cNvSpPr/>
            <p:nvPr/>
          </p:nvSpPr>
          <p:spPr>
            <a:xfrm>
              <a:off x="2117520" y="1447920"/>
              <a:ext cx="1291320" cy="964800"/>
            </a:xfrm>
            <a:prstGeom prst="roundRect">
              <a:avLst>
                <a:gd name="adj" fmla="val 10000"/>
              </a:avLst>
            </a:prstGeom>
            <a:solidFill>
              <a:schemeClr val="accent1"/>
            </a:solidFill>
            <a:ln w="25560">
              <a:solidFill>
                <a:schemeClr val="lt1"/>
              </a:solidFill>
              <a:round/>
            </a:ln>
          </p:spPr>
          <p:style>
            <a:lnRef idx="0">
              <a:scrgbClr r="0" g="0" b="0"/>
            </a:lnRef>
            <a:fillRef idx="0">
              <a:scrgbClr r="0" g="0" b="0"/>
            </a:fillRef>
            <a:effectRef idx="0">
              <a:scrgbClr r="0" g="0" b="0"/>
            </a:effectRef>
            <a:fontRef idx="minor"/>
          </p:style>
          <p:txBody>
            <a:bodyPr lIns="53280" tIns="53280" rIns="53280" bIns="53280" numCol="1" spcCol="1440" anchor="t">
              <a:noAutofit/>
            </a:bodyPr>
            <a:lstStyle/>
            <a:p>
              <a:pPr defTabSz="622440">
                <a:lnSpc>
                  <a:spcPct val="90000"/>
                </a:lnSpc>
                <a:spcAft>
                  <a:spcPts val="490"/>
                </a:spcAft>
                <a:tabLst>
                  <a:tab pos="0" algn="l"/>
                </a:tabLst>
              </a:pPr>
              <a:r>
                <a:rPr lang="en-US" sz="1400" b="0" strike="noStrike" spc="-1">
                  <a:solidFill>
                    <a:schemeClr val="lt1"/>
                  </a:solidFill>
                  <a:latin typeface="Calibri"/>
                </a:rPr>
                <a:t>Loan Processing</a:t>
              </a:r>
              <a:endParaRPr lang="en-IN" sz="1400" b="0" strike="noStrike" spc="-1">
                <a:solidFill>
                  <a:srgbClr val="FFFFFF"/>
                </a:solidFill>
                <a:latin typeface="Arial"/>
              </a:endParaRPr>
            </a:p>
            <a:p>
              <a:pPr marL="57240" lvl="1" indent="-57240" defTabSz="488880">
                <a:lnSpc>
                  <a:spcPct val="90000"/>
                </a:lnSpc>
                <a:spcAft>
                  <a:spcPts val="164"/>
                </a:spcAft>
                <a:buClr>
                  <a:srgbClr val="FFFFFF"/>
                </a:buClr>
                <a:buFont typeface="Symbol" charset="2"/>
                <a:buChar char=""/>
                <a:tabLst>
                  <a:tab pos="0" algn="l"/>
                </a:tabLst>
              </a:pPr>
              <a:r>
                <a:rPr lang="en-US" sz="1100" b="0" strike="noStrike" spc="-1">
                  <a:solidFill>
                    <a:schemeClr val="lt1"/>
                  </a:solidFill>
                  <a:latin typeface="Calibri"/>
                </a:rPr>
                <a:t>KYC</a:t>
              </a:r>
              <a:endParaRPr lang="en-IN" sz="1100" b="0" strike="noStrike" spc="-1">
                <a:solidFill>
                  <a:srgbClr val="FFFFFF"/>
                </a:solidFill>
                <a:latin typeface="Arial"/>
              </a:endParaRPr>
            </a:p>
            <a:p>
              <a:pPr marL="57240" lvl="1" indent="-57240" defTabSz="488880">
                <a:lnSpc>
                  <a:spcPct val="90000"/>
                </a:lnSpc>
                <a:spcAft>
                  <a:spcPts val="164"/>
                </a:spcAft>
                <a:buClr>
                  <a:srgbClr val="FFFFFF"/>
                </a:buClr>
                <a:buFont typeface="Symbol" charset="2"/>
                <a:buChar char=""/>
                <a:tabLst>
                  <a:tab pos="0" algn="l"/>
                </a:tabLst>
              </a:pPr>
              <a:r>
                <a:rPr lang="en-US" sz="1100" b="0" strike="noStrike" spc="-1">
                  <a:solidFill>
                    <a:schemeClr val="lt1"/>
                  </a:solidFill>
                  <a:latin typeface="Calibri"/>
                </a:rPr>
                <a:t>Credit Check</a:t>
              </a:r>
              <a:endParaRPr lang="en-IN" sz="1100" b="0" strike="noStrike" spc="-1">
                <a:solidFill>
                  <a:srgbClr val="FFFFFF"/>
                </a:solidFill>
                <a:latin typeface="Arial"/>
              </a:endParaRPr>
            </a:p>
          </p:txBody>
        </p:sp>
        <p:sp>
          <p:nvSpPr>
            <p:cNvPr id="213" name="Right Arrow 212"/>
            <p:cNvSpPr/>
            <p:nvPr/>
          </p:nvSpPr>
          <p:spPr>
            <a:xfrm>
              <a:off x="3538440" y="1770120"/>
              <a:ext cx="273600" cy="320040"/>
            </a:xfrm>
            <a:prstGeom prst="rightArrow">
              <a:avLst>
                <a:gd name="adj1" fmla="val 60000"/>
                <a:gd name="adj2" fmla="val 50000"/>
              </a:avLst>
            </a:prstGeom>
            <a:solidFill>
              <a:schemeClr val="accent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100" b="0" strike="noStrike" spc="-1">
                <a:solidFill>
                  <a:schemeClr val="lt1"/>
                </a:solidFill>
                <a:latin typeface="Arial"/>
              </a:endParaRPr>
            </a:p>
          </p:txBody>
        </p:sp>
        <p:sp>
          <p:nvSpPr>
            <p:cNvPr id="214" name="Rounded Rectangle 213"/>
            <p:cNvSpPr/>
            <p:nvPr/>
          </p:nvSpPr>
          <p:spPr>
            <a:xfrm>
              <a:off x="3926160" y="1447920"/>
              <a:ext cx="1291320" cy="964800"/>
            </a:xfrm>
            <a:prstGeom prst="roundRect">
              <a:avLst>
                <a:gd name="adj" fmla="val 10000"/>
              </a:avLst>
            </a:prstGeom>
            <a:solidFill>
              <a:schemeClr val="accent1"/>
            </a:solidFill>
            <a:ln w="25560">
              <a:solidFill>
                <a:schemeClr val="lt1"/>
              </a:solidFill>
              <a:round/>
            </a:ln>
          </p:spPr>
          <p:style>
            <a:lnRef idx="0">
              <a:scrgbClr r="0" g="0" b="0"/>
            </a:lnRef>
            <a:fillRef idx="0">
              <a:scrgbClr r="0" g="0" b="0"/>
            </a:fillRef>
            <a:effectRef idx="0">
              <a:scrgbClr r="0" g="0" b="0"/>
            </a:effectRef>
            <a:fontRef idx="minor"/>
          </p:style>
          <p:txBody>
            <a:bodyPr lIns="53280" tIns="53280" rIns="53280" bIns="53280" numCol="1" spcCol="1440" anchor="ctr">
              <a:noAutofit/>
            </a:bodyPr>
            <a:lstStyle/>
            <a:p>
              <a:pPr algn="ctr" defTabSz="622440">
                <a:lnSpc>
                  <a:spcPct val="90000"/>
                </a:lnSpc>
                <a:spcAft>
                  <a:spcPts val="490"/>
                </a:spcAft>
                <a:tabLst>
                  <a:tab pos="0" algn="l"/>
                </a:tabLst>
              </a:pPr>
              <a:r>
                <a:rPr lang="en-US" sz="1400" b="0" strike="noStrike" spc="-1">
                  <a:solidFill>
                    <a:schemeClr val="lt1"/>
                  </a:solidFill>
                  <a:latin typeface="Calibri"/>
                </a:rPr>
                <a:t>Loan Agreement</a:t>
              </a:r>
              <a:endParaRPr lang="en-IN" sz="1400" b="0" strike="noStrike" spc="-1">
                <a:solidFill>
                  <a:srgbClr val="FFFFFF"/>
                </a:solidFill>
                <a:latin typeface="Arial"/>
              </a:endParaRPr>
            </a:p>
          </p:txBody>
        </p:sp>
        <p:sp>
          <p:nvSpPr>
            <p:cNvPr id="215" name="Right Arrow 214"/>
            <p:cNvSpPr/>
            <p:nvPr/>
          </p:nvSpPr>
          <p:spPr>
            <a:xfrm>
              <a:off x="5347080" y="1770120"/>
              <a:ext cx="273600" cy="320040"/>
            </a:xfrm>
            <a:prstGeom prst="rightArrow">
              <a:avLst>
                <a:gd name="adj1" fmla="val 60000"/>
                <a:gd name="adj2" fmla="val 50000"/>
              </a:avLst>
            </a:prstGeom>
            <a:solidFill>
              <a:schemeClr val="accent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100" b="0" strike="noStrike" spc="-1">
                <a:solidFill>
                  <a:schemeClr val="lt1"/>
                </a:solidFill>
                <a:latin typeface="Arial"/>
              </a:endParaRPr>
            </a:p>
          </p:txBody>
        </p:sp>
        <p:sp>
          <p:nvSpPr>
            <p:cNvPr id="216" name="Rounded Rectangle 215"/>
            <p:cNvSpPr/>
            <p:nvPr/>
          </p:nvSpPr>
          <p:spPr>
            <a:xfrm>
              <a:off x="5734800" y="1447920"/>
              <a:ext cx="1291320" cy="964800"/>
            </a:xfrm>
            <a:prstGeom prst="roundRect">
              <a:avLst>
                <a:gd name="adj" fmla="val 10000"/>
              </a:avLst>
            </a:prstGeom>
            <a:solidFill>
              <a:schemeClr val="accent1"/>
            </a:solidFill>
            <a:ln w="25560">
              <a:solidFill>
                <a:schemeClr val="lt1"/>
              </a:solidFill>
              <a:round/>
            </a:ln>
          </p:spPr>
          <p:style>
            <a:lnRef idx="0">
              <a:scrgbClr r="0" g="0" b="0"/>
            </a:lnRef>
            <a:fillRef idx="0">
              <a:scrgbClr r="0" g="0" b="0"/>
            </a:fillRef>
            <a:effectRef idx="0">
              <a:scrgbClr r="0" g="0" b="0"/>
            </a:effectRef>
            <a:fontRef idx="minor"/>
          </p:style>
          <p:txBody>
            <a:bodyPr lIns="53280" tIns="53280" rIns="53280" bIns="53280" numCol="1" spcCol="1440" anchor="ctr">
              <a:noAutofit/>
            </a:bodyPr>
            <a:lstStyle/>
            <a:p>
              <a:pPr algn="ctr" defTabSz="622440">
                <a:lnSpc>
                  <a:spcPct val="90000"/>
                </a:lnSpc>
                <a:spcAft>
                  <a:spcPts val="490"/>
                </a:spcAft>
                <a:tabLst>
                  <a:tab pos="0" algn="l"/>
                </a:tabLst>
              </a:pPr>
              <a:r>
                <a:rPr lang="en-US" sz="1400" b="0" strike="noStrike" spc="-1">
                  <a:solidFill>
                    <a:schemeClr val="lt1"/>
                  </a:solidFill>
                  <a:latin typeface="Calibri"/>
                </a:rPr>
                <a:t>Disbursement</a:t>
              </a:r>
              <a:endParaRPr lang="en-IN" sz="1400" b="0" strike="noStrike" spc="-1">
                <a:solidFill>
                  <a:srgbClr val="FFFFFF"/>
                </a:solidFill>
                <a:latin typeface="Arial"/>
              </a:endParaRPr>
            </a:p>
          </p:txBody>
        </p:sp>
        <p:sp>
          <p:nvSpPr>
            <p:cNvPr id="217" name="Right Arrow 216"/>
            <p:cNvSpPr/>
            <p:nvPr/>
          </p:nvSpPr>
          <p:spPr>
            <a:xfrm>
              <a:off x="7155720" y="1770120"/>
              <a:ext cx="273600" cy="320040"/>
            </a:xfrm>
            <a:prstGeom prst="rightArrow">
              <a:avLst>
                <a:gd name="adj1" fmla="val 60000"/>
                <a:gd name="adj2" fmla="val 50000"/>
              </a:avLst>
            </a:prstGeom>
            <a:solidFill>
              <a:schemeClr val="accent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100" b="0" strike="noStrike" spc="-1">
                <a:solidFill>
                  <a:schemeClr val="lt1"/>
                </a:solidFill>
                <a:latin typeface="Arial"/>
              </a:endParaRPr>
            </a:p>
          </p:txBody>
        </p:sp>
        <p:sp>
          <p:nvSpPr>
            <p:cNvPr id="218" name="Rounded Rectangle 217"/>
            <p:cNvSpPr/>
            <p:nvPr/>
          </p:nvSpPr>
          <p:spPr>
            <a:xfrm>
              <a:off x="7543080" y="1447920"/>
              <a:ext cx="1291320" cy="964800"/>
            </a:xfrm>
            <a:prstGeom prst="roundRect">
              <a:avLst>
                <a:gd name="adj" fmla="val 10000"/>
              </a:avLst>
            </a:prstGeom>
            <a:solidFill>
              <a:schemeClr val="accent1"/>
            </a:solidFill>
            <a:ln w="25560">
              <a:solidFill>
                <a:schemeClr val="lt1"/>
              </a:solidFill>
              <a:round/>
            </a:ln>
          </p:spPr>
          <p:style>
            <a:lnRef idx="0">
              <a:scrgbClr r="0" g="0" b="0"/>
            </a:lnRef>
            <a:fillRef idx="0">
              <a:scrgbClr r="0" g="0" b="0"/>
            </a:fillRef>
            <a:effectRef idx="0">
              <a:scrgbClr r="0" g="0" b="0"/>
            </a:effectRef>
            <a:fontRef idx="minor"/>
          </p:style>
          <p:txBody>
            <a:bodyPr lIns="53280" tIns="53280" rIns="53280" bIns="53280" numCol="1" spcCol="1440" anchor="ctr">
              <a:noAutofit/>
            </a:bodyPr>
            <a:lstStyle/>
            <a:p>
              <a:pPr algn="ctr" defTabSz="622440">
                <a:lnSpc>
                  <a:spcPct val="90000"/>
                </a:lnSpc>
                <a:spcAft>
                  <a:spcPts val="490"/>
                </a:spcAft>
                <a:tabLst>
                  <a:tab pos="0" algn="l"/>
                </a:tabLst>
              </a:pPr>
              <a:r>
                <a:rPr lang="en-US" sz="1400" b="0" strike="noStrike" spc="-1">
                  <a:solidFill>
                    <a:schemeClr val="lt1"/>
                  </a:solidFill>
                  <a:latin typeface="Calibri"/>
                </a:rPr>
                <a:t>Recovery / Loan servicing</a:t>
              </a:r>
              <a:endParaRPr lang="en-IN" sz="1400" b="0" strike="noStrike" spc="-1">
                <a:solidFill>
                  <a:srgbClr val="FFFFFF"/>
                </a:solidFill>
                <a:latin typeface="Arial"/>
              </a:endParaRPr>
            </a:p>
          </p:txBody>
        </p:sp>
      </p:grpSp>
      <p:graphicFrame>
        <p:nvGraphicFramePr>
          <p:cNvPr id="219" name="Table 6"/>
          <p:cNvGraphicFramePr/>
          <p:nvPr/>
        </p:nvGraphicFramePr>
        <p:xfrm>
          <a:off x="304920" y="2743200"/>
          <a:ext cx="8533800" cy="2270760"/>
        </p:xfrm>
        <a:graphic>
          <a:graphicData uri="http://schemas.openxmlformats.org/drawingml/2006/table">
            <a:tbl>
              <a:tblPr/>
              <a:tblGrid>
                <a:gridCol w="1706760">
                  <a:extLst>
                    <a:ext uri="{9D8B030D-6E8A-4147-A177-3AD203B41FA5}">
                      <a16:colId xmlns:a16="http://schemas.microsoft.com/office/drawing/2014/main" val="20000"/>
                    </a:ext>
                  </a:extLst>
                </a:gridCol>
                <a:gridCol w="1715760">
                  <a:extLst>
                    <a:ext uri="{9D8B030D-6E8A-4147-A177-3AD203B41FA5}">
                      <a16:colId xmlns:a16="http://schemas.microsoft.com/office/drawing/2014/main" val="20001"/>
                    </a:ext>
                  </a:extLst>
                </a:gridCol>
                <a:gridCol w="1697760">
                  <a:extLst>
                    <a:ext uri="{9D8B030D-6E8A-4147-A177-3AD203B41FA5}">
                      <a16:colId xmlns:a16="http://schemas.microsoft.com/office/drawing/2014/main" val="20002"/>
                    </a:ext>
                  </a:extLst>
                </a:gridCol>
                <a:gridCol w="1706760">
                  <a:extLst>
                    <a:ext uri="{9D8B030D-6E8A-4147-A177-3AD203B41FA5}">
                      <a16:colId xmlns:a16="http://schemas.microsoft.com/office/drawing/2014/main" val="20003"/>
                    </a:ext>
                  </a:extLst>
                </a:gridCol>
                <a:gridCol w="1706760">
                  <a:extLst>
                    <a:ext uri="{9D8B030D-6E8A-4147-A177-3AD203B41FA5}">
                      <a16:colId xmlns:a16="http://schemas.microsoft.com/office/drawing/2014/main" val="20004"/>
                    </a:ext>
                  </a:extLst>
                </a:gridCol>
              </a:tblGrid>
              <a:tr h="2196000">
                <a:tc>
                  <a:txBody>
                    <a:bodyPr/>
                    <a:lstStyle/>
                    <a:p>
                      <a:pPr defTabSz="914400">
                        <a:lnSpc>
                          <a:spcPct val="100000"/>
                        </a:lnSpc>
                        <a:tabLst>
                          <a:tab pos="0" algn="l"/>
                        </a:tabLst>
                      </a:pPr>
                      <a:r>
                        <a:rPr lang="en-US" sz="1300" b="0" strike="noStrike" spc="-1">
                          <a:solidFill>
                            <a:srgbClr val="000000"/>
                          </a:solidFill>
                          <a:latin typeface="Arial"/>
                        </a:rPr>
                        <a:t>Capital requirement / Source of funds</a:t>
                      </a:r>
                      <a:endParaRPr lang="en-IN" sz="1300" b="0" strike="noStrike" spc="-1">
                        <a:solidFill>
                          <a:srgbClr val="000000"/>
                        </a:solidFill>
                        <a:latin typeface="Arial"/>
                      </a:endParaRPr>
                    </a:p>
                    <a:p>
                      <a:pPr marL="216000" indent="-216000" defTabSz="914400">
                        <a:lnSpc>
                          <a:spcPct val="100000"/>
                        </a:lnSpc>
                        <a:tabLst>
                          <a:tab pos="0" algn="l"/>
                        </a:tabLst>
                      </a:pPr>
                      <a:r>
                        <a:rPr lang="en-US" sz="1300" b="0" strike="noStrike" spc="-1">
                          <a:solidFill>
                            <a:srgbClr val="000000"/>
                          </a:solidFill>
                          <a:latin typeface="Arial"/>
                        </a:rPr>
                        <a:t>Individual wealth</a:t>
                      </a:r>
                      <a:endParaRPr lang="en-IN" sz="1300" b="0" strike="noStrike" spc="-1">
                        <a:solidFill>
                          <a:srgbClr val="000000"/>
                        </a:solidFill>
                        <a:latin typeface="Arial"/>
                      </a:endParaRPr>
                    </a:p>
                    <a:p>
                      <a:pPr marL="216000" indent="-216000" defTabSz="914400">
                        <a:lnSpc>
                          <a:spcPct val="100000"/>
                        </a:lnSpc>
                        <a:tabLst>
                          <a:tab pos="0" algn="l"/>
                        </a:tabLst>
                      </a:pPr>
                      <a:r>
                        <a:rPr lang="en-US" sz="1300" b="0" strike="noStrike" spc="-1">
                          <a:solidFill>
                            <a:srgbClr val="000000"/>
                          </a:solidFill>
                          <a:latin typeface="Arial"/>
                        </a:rPr>
                        <a:t>Pool of funds by interested investors</a:t>
                      </a:r>
                      <a:endParaRPr lang="en-IN" sz="1300" b="0" strike="noStrike" spc="-1">
                        <a:solidFill>
                          <a:srgbClr val="000000"/>
                        </a:solidFill>
                        <a:latin typeface="Arial"/>
                      </a:endParaRPr>
                    </a:p>
                    <a:p>
                      <a:pPr marL="216000" indent="-216000" defTabSz="914400">
                        <a:lnSpc>
                          <a:spcPct val="100000"/>
                        </a:lnSpc>
                        <a:tabLst>
                          <a:tab pos="0" algn="l"/>
                        </a:tabLst>
                      </a:pPr>
                      <a:r>
                        <a:rPr lang="en-US" sz="1300" b="0" strike="noStrike" spc="-1">
                          <a:solidFill>
                            <a:srgbClr val="000000"/>
                          </a:solidFill>
                          <a:latin typeface="Arial"/>
                        </a:rPr>
                        <a:t>Bank deposits / savings</a:t>
                      </a:r>
                      <a:endParaRPr lang="en-IN" sz="13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FF"/>
                    </a:solidFill>
                  </a:tcPr>
                </a:tc>
                <a:tc>
                  <a:txBody>
                    <a:bodyPr/>
                    <a:lstStyle/>
                    <a:p>
                      <a:pPr marL="285840" indent="-285840" defTabSz="914400">
                        <a:lnSpc>
                          <a:spcPct val="100000"/>
                        </a:lnSpc>
                        <a:buClr>
                          <a:srgbClr val="000000"/>
                        </a:buClr>
                        <a:buFont typeface="Arial"/>
                        <a:buChar char="•"/>
                      </a:pPr>
                      <a:r>
                        <a:rPr lang="en-US" sz="1300" b="0" strike="noStrike" spc="-1">
                          <a:solidFill>
                            <a:srgbClr val="000000"/>
                          </a:solidFill>
                          <a:latin typeface="Arial"/>
                        </a:rPr>
                        <a:t>Regulatory documentation requirements</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Processing fees collected from borrower</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Partnership with credit rating agency</a:t>
                      </a:r>
                      <a:endParaRPr lang="en-IN" sz="13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FF"/>
                    </a:solidFill>
                  </a:tcPr>
                </a:tc>
                <a:tc>
                  <a:txBody>
                    <a:bodyPr/>
                    <a:lstStyle/>
                    <a:p>
                      <a:pPr marL="285840" indent="-285840" defTabSz="914400">
                        <a:lnSpc>
                          <a:spcPct val="100000"/>
                        </a:lnSpc>
                        <a:buClr>
                          <a:srgbClr val="000000"/>
                        </a:buClr>
                        <a:buFont typeface="Arial"/>
                        <a:buChar char="•"/>
                      </a:pPr>
                      <a:r>
                        <a:rPr lang="en-US" sz="1300" b="0" strike="noStrike" spc="-1">
                          <a:solidFill>
                            <a:srgbClr val="000000"/>
                          </a:solidFill>
                          <a:latin typeface="Arial"/>
                        </a:rPr>
                        <a:t>Principal, Interest, Tenure and repayment schedule agreement</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Collateral requirement as mandated by RBI</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Insurance requirements</a:t>
                      </a:r>
                      <a:endParaRPr lang="en-IN" sz="13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FF"/>
                    </a:solidFill>
                  </a:tcPr>
                </a:tc>
                <a:tc>
                  <a:txBody>
                    <a:bodyPr/>
                    <a:lstStyle/>
                    <a:p>
                      <a:pPr marL="285840" indent="-285840" defTabSz="914400">
                        <a:lnSpc>
                          <a:spcPct val="100000"/>
                        </a:lnSpc>
                        <a:buClr>
                          <a:srgbClr val="000000"/>
                        </a:buClr>
                        <a:buFont typeface="Arial"/>
                        <a:buChar char="•"/>
                      </a:pPr>
                      <a:r>
                        <a:rPr lang="en-US" sz="1300" b="0" strike="noStrike" spc="-1">
                          <a:solidFill>
                            <a:srgbClr val="000000"/>
                          </a:solidFill>
                          <a:latin typeface="Arial"/>
                        </a:rPr>
                        <a:t>Transfer to account</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Transfer to merchant in case of purchase of goods</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Transfer to landowner in case of mortgage</a:t>
                      </a:r>
                      <a:endParaRPr lang="en-IN" sz="13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FF"/>
                    </a:solidFill>
                  </a:tcPr>
                </a:tc>
                <a:tc>
                  <a:txBody>
                    <a:bodyPr/>
                    <a:lstStyle/>
                    <a:p>
                      <a:pPr marL="285840" indent="-285840" defTabSz="914400">
                        <a:lnSpc>
                          <a:spcPct val="100000"/>
                        </a:lnSpc>
                        <a:buClr>
                          <a:srgbClr val="000000"/>
                        </a:buClr>
                        <a:buFont typeface="Arial"/>
                        <a:buChar char="•"/>
                      </a:pPr>
                      <a:r>
                        <a:rPr lang="en-US" sz="1300" b="0" strike="noStrike" spc="-1">
                          <a:solidFill>
                            <a:srgbClr val="000000"/>
                          </a:solidFill>
                          <a:latin typeface="Arial"/>
                        </a:rPr>
                        <a:t>Monthly usually</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Monitoring Ageing of outstanding</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Reporting to RBI</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Reporting to credit agency</a:t>
                      </a:r>
                      <a:endParaRPr lang="en-IN" sz="1300" b="0" strike="noStrike" spc="-1">
                        <a:solidFill>
                          <a:srgbClr val="000000"/>
                        </a:solidFill>
                        <a:latin typeface="Arial"/>
                      </a:endParaRPr>
                    </a:p>
                    <a:p>
                      <a:pPr marL="285840" indent="-285840" defTabSz="914400">
                        <a:lnSpc>
                          <a:spcPct val="100000"/>
                        </a:lnSpc>
                        <a:buClr>
                          <a:srgbClr val="000000"/>
                        </a:buClr>
                        <a:buFont typeface="Arial"/>
                        <a:buChar char="•"/>
                      </a:pPr>
                      <a:r>
                        <a:rPr lang="en-US" sz="1300" b="0" strike="noStrike" spc="-1">
                          <a:solidFill>
                            <a:srgbClr val="000000"/>
                          </a:solidFill>
                          <a:latin typeface="Arial"/>
                        </a:rPr>
                        <a:t>Recovery through collateral</a:t>
                      </a:r>
                      <a:endParaRPr lang="en-IN" sz="13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FFFFF"/>
                    </a:solidFill>
                  </a:tcPr>
                </a:tc>
                <a:extLst>
                  <a:ext uri="{0D108BD9-81ED-4DB2-BD59-A6C34878D82A}">
                    <a16:rowId xmlns:a16="http://schemas.microsoft.com/office/drawing/2014/main" val="10000"/>
                  </a:ext>
                </a:extLst>
              </a:tr>
            </a:tbl>
          </a:graphicData>
        </a:graphic>
      </p:graphicFrame>
      <p:sp>
        <p:nvSpPr>
          <p:cNvPr id="220" name="Arrow: Striped Right 6"/>
          <p:cNvSpPr/>
          <p:nvPr/>
        </p:nvSpPr>
        <p:spPr>
          <a:xfrm rot="5400000">
            <a:off x="2557800" y="5056200"/>
            <a:ext cx="551160" cy="484200"/>
          </a:xfrm>
          <a:prstGeom prst="stripedRightArrow">
            <a:avLst>
              <a:gd name="adj1" fmla="val 50000"/>
              <a:gd name="adj2" fmla="val 50000"/>
            </a:avLst>
          </a:prstGeom>
          <a:solidFill>
            <a:schemeClr val="accent1"/>
          </a:solidFill>
          <a:ln w="25560">
            <a:solidFill>
              <a:schemeClr val="accent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chemeClr val="lt1"/>
              </a:solidFill>
              <a:latin typeface="Calibri"/>
            </a:endParaRPr>
          </a:p>
        </p:txBody>
      </p:sp>
      <p:sp>
        <p:nvSpPr>
          <p:cNvPr id="221" name="Arrow: Striped Right 7"/>
          <p:cNvSpPr/>
          <p:nvPr/>
        </p:nvSpPr>
        <p:spPr>
          <a:xfrm rot="5400000">
            <a:off x="7663320" y="5056200"/>
            <a:ext cx="551160" cy="484200"/>
          </a:xfrm>
          <a:prstGeom prst="stripedRightArrow">
            <a:avLst>
              <a:gd name="adj1" fmla="val 50000"/>
              <a:gd name="adj2" fmla="val 50000"/>
            </a:avLst>
          </a:prstGeom>
          <a:solidFill>
            <a:schemeClr val="accent1"/>
          </a:solidFill>
          <a:ln w="25560">
            <a:solidFill>
              <a:schemeClr val="accent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chemeClr val="lt1"/>
              </a:solidFill>
              <a:latin typeface="Calibri"/>
            </a:endParaRPr>
          </a:p>
        </p:txBody>
      </p:sp>
      <p:sp>
        <p:nvSpPr>
          <p:cNvPr id="222" name="TextBox 8"/>
          <p:cNvSpPr/>
          <p:nvPr/>
        </p:nvSpPr>
        <p:spPr>
          <a:xfrm>
            <a:off x="2362320" y="5715000"/>
            <a:ext cx="114264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chemeClr val="dk1"/>
                </a:solidFill>
                <a:latin typeface="Arial"/>
              </a:rPr>
              <a:t>Onetime Revenue</a:t>
            </a:r>
            <a:endParaRPr lang="en-IN" sz="1800" b="0" strike="noStrike" spc="-1">
              <a:solidFill>
                <a:srgbClr val="000000"/>
              </a:solidFill>
              <a:latin typeface="Arial"/>
            </a:endParaRPr>
          </a:p>
        </p:txBody>
      </p:sp>
      <p:sp>
        <p:nvSpPr>
          <p:cNvPr id="223" name="TextBox 9"/>
          <p:cNvSpPr/>
          <p:nvPr/>
        </p:nvSpPr>
        <p:spPr>
          <a:xfrm>
            <a:off x="6553080" y="5715720"/>
            <a:ext cx="22856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dirty="0">
                <a:solidFill>
                  <a:schemeClr val="dk1"/>
                </a:solidFill>
                <a:latin typeface="Arial"/>
              </a:rPr>
              <a:t>Revenue from Interest earnings</a:t>
            </a:r>
            <a:endParaRPr lang="en-IN" sz="1800" b="0" strike="noStrike" spc="-1" dirty="0">
              <a:solidFill>
                <a:srgbClr val="000000"/>
              </a:solidFill>
              <a:latin typeface="Arial"/>
            </a:endParaRPr>
          </a:p>
        </p:txBody>
      </p:sp>
      <p:sp>
        <p:nvSpPr>
          <p:cNvPr id="2" name="PlaceHolder 1"/>
          <p:cNvSpPr>
            <a:spLocks noGrp="1"/>
          </p:cNvSpPr>
          <p:nvPr>
            <p:ph type="sldNum" idx="1"/>
          </p:nvPr>
        </p:nvSpPr>
        <p:spPr/>
        <p:txBody>
          <a:bodyPr/>
          <a:lstStyle/>
          <a:p>
            <a:fld id="{EE316E5A-C584-4FB7-92FC-404F516D4C2D}" type="slidenum">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ontent Placeholder 2"/>
          <p:cNvSpPr/>
          <p:nvPr/>
        </p:nvSpPr>
        <p:spPr>
          <a:xfrm>
            <a:off x="304920" y="152280"/>
            <a:ext cx="6324120" cy="114264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rmAutofit/>
          </a:bodyPr>
          <a:lstStyle/>
          <a:p>
            <a:pPr>
              <a:lnSpc>
                <a:spcPts val="3600"/>
              </a:lnSpc>
              <a:tabLst>
                <a:tab pos="0" algn="l"/>
              </a:tabLst>
            </a:pPr>
            <a:r>
              <a:rPr lang="en-IN" sz="3300" b="1" strike="noStrike" spc="-151">
                <a:solidFill>
                  <a:schemeClr val="dk1"/>
                </a:solidFill>
                <a:latin typeface="Arial"/>
              </a:rPr>
              <a:t>Business model disruption</a:t>
            </a:r>
            <a:endParaRPr lang="en-IN" sz="3300" b="0" strike="noStrike" spc="-1">
              <a:solidFill>
                <a:srgbClr val="000000"/>
              </a:solidFill>
              <a:latin typeface="Arial"/>
            </a:endParaRPr>
          </a:p>
          <a:p>
            <a:pPr>
              <a:lnSpc>
                <a:spcPts val="3600"/>
              </a:lnSpc>
              <a:tabLst>
                <a:tab pos="0" algn="l"/>
              </a:tabLst>
            </a:pPr>
            <a:r>
              <a:rPr lang="en-IN" sz="3300" b="1" strike="noStrike" spc="-151">
                <a:solidFill>
                  <a:schemeClr val="dk1"/>
                </a:solidFill>
                <a:latin typeface="Arial"/>
              </a:rPr>
              <a:t>Marketplace lending  </a:t>
            </a:r>
            <a:endParaRPr lang="en-IN" sz="3300" b="0" strike="noStrike" spc="-1">
              <a:solidFill>
                <a:srgbClr val="000000"/>
              </a:solidFill>
              <a:latin typeface="Arial"/>
            </a:endParaRPr>
          </a:p>
        </p:txBody>
      </p:sp>
      <p:sp>
        <p:nvSpPr>
          <p:cNvPr id="225" name="PlaceHolder 1"/>
          <p:cNvSpPr>
            <a:spLocks noGrp="1"/>
          </p:cNvSpPr>
          <p:nvPr>
            <p:ph type="sldNum" idx="11"/>
          </p:nvPr>
        </p:nvSpPr>
        <p:spPr>
          <a:xfrm>
            <a:off x="157320" y="6456240"/>
            <a:ext cx="2133360" cy="364680"/>
          </a:xfrm>
          <a:prstGeom prst="rect">
            <a:avLst/>
          </a:prstGeom>
          <a:noFill/>
          <a:ln w="0">
            <a:noFill/>
          </a:ln>
        </p:spPr>
        <p:txBody>
          <a:bodyPr lIns="91440" tIns="45720" rIns="91440" bIns="45720" numCol="1" spcCol="0" anchor="ctr">
            <a:noAutofit/>
          </a:bodyPr>
          <a:lstStyle>
            <a:lvl1pPr indent="0">
              <a:lnSpc>
                <a:spcPct val="100000"/>
              </a:lnSpc>
              <a:buNone/>
              <a:defRPr lang="en-US" sz="1400" b="0" strike="noStrike" spc="-1">
                <a:solidFill>
                  <a:srgbClr val="C00000"/>
                </a:solidFill>
                <a:latin typeface="Arial"/>
              </a:defRPr>
            </a:lvl1pPr>
          </a:lstStyle>
          <a:p>
            <a:pPr indent="0">
              <a:lnSpc>
                <a:spcPct val="100000"/>
              </a:lnSpc>
              <a:buNone/>
            </a:pPr>
            <a:fld id="{70967007-D9D2-4807-8DE7-24545F0B6664}" type="slidenum">
              <a:rPr lang="en-US" sz="1400" b="0" strike="noStrike" spc="-1">
                <a:solidFill>
                  <a:srgbClr val="C00000"/>
                </a:solidFill>
                <a:latin typeface="Arial"/>
              </a:rPr>
              <a:t>9</a:t>
            </a:fld>
            <a:endParaRPr lang="en-IN" sz="1400" b="0" strike="noStrike" spc="-1">
              <a:solidFill>
                <a:srgbClr val="000000"/>
              </a:solidFill>
              <a:latin typeface="Times New Roman"/>
            </a:endParaRPr>
          </a:p>
        </p:txBody>
      </p:sp>
      <p:grpSp>
        <p:nvGrpSpPr>
          <p:cNvPr id="226" name="Diagram 1"/>
          <p:cNvGrpSpPr/>
          <p:nvPr/>
        </p:nvGrpSpPr>
        <p:grpSpPr>
          <a:xfrm>
            <a:off x="304920" y="3276720"/>
            <a:ext cx="8534160" cy="964800"/>
            <a:chOff x="304920" y="3276720"/>
            <a:chExt cx="8534160" cy="964800"/>
          </a:xfrm>
        </p:grpSpPr>
        <p:sp>
          <p:nvSpPr>
            <p:cNvPr id="227" name="Rectangle 226"/>
            <p:cNvSpPr/>
            <p:nvPr/>
          </p:nvSpPr>
          <p:spPr>
            <a:xfrm>
              <a:off x="304920" y="3276720"/>
              <a:ext cx="8534160" cy="96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28" name="Rounded Rectangle 227"/>
            <p:cNvSpPr/>
            <p:nvPr/>
          </p:nvSpPr>
          <p:spPr>
            <a:xfrm>
              <a:off x="308880" y="3276720"/>
              <a:ext cx="1291320" cy="964800"/>
            </a:xfrm>
            <a:prstGeom prst="roundRect">
              <a:avLst>
                <a:gd name="adj" fmla="val 10000"/>
              </a:avLst>
            </a:prstGeom>
            <a:solidFill>
              <a:schemeClr val="lt1"/>
            </a:solidFill>
            <a:ln w="25560">
              <a:solidFill>
                <a:srgbClr val="000000"/>
              </a:solidFill>
              <a:round/>
            </a:ln>
          </p:spPr>
          <p:style>
            <a:lnRef idx="0">
              <a:scrgbClr r="0" g="0" b="0"/>
            </a:lnRef>
            <a:fillRef idx="0">
              <a:scrgbClr r="0" g="0" b="0"/>
            </a:fillRef>
            <a:effectRef idx="0">
              <a:scrgbClr r="0" g="0" b="0"/>
            </a:effectRef>
            <a:fontRef idx="minor"/>
          </p:style>
          <p:txBody>
            <a:bodyPr lIns="53280" tIns="53280" rIns="53280" bIns="53280" numCol="1" spcCol="1440" anchor="ctr">
              <a:noAutofit/>
            </a:bodyPr>
            <a:lstStyle/>
            <a:p>
              <a:pPr algn="ctr" defTabSz="622440">
                <a:lnSpc>
                  <a:spcPct val="90000"/>
                </a:lnSpc>
                <a:spcAft>
                  <a:spcPts val="490"/>
                </a:spcAft>
                <a:tabLst>
                  <a:tab pos="0" algn="l"/>
                </a:tabLst>
              </a:pPr>
              <a:r>
                <a:rPr lang="en-US" sz="1400" b="0" strike="noStrike" spc="-1">
                  <a:solidFill>
                    <a:schemeClr val="dk1"/>
                  </a:solidFill>
                  <a:latin typeface="Calibri"/>
                </a:rPr>
                <a:t>Loan Origination</a:t>
              </a:r>
              <a:endParaRPr lang="en-IN" sz="1400" b="0" strike="noStrike" spc="-1">
                <a:solidFill>
                  <a:srgbClr val="000000"/>
                </a:solidFill>
                <a:latin typeface="Arial"/>
              </a:endParaRPr>
            </a:p>
          </p:txBody>
        </p:sp>
        <p:sp>
          <p:nvSpPr>
            <p:cNvPr id="229" name="Right Arrow 228"/>
            <p:cNvSpPr/>
            <p:nvPr/>
          </p:nvSpPr>
          <p:spPr>
            <a:xfrm>
              <a:off x="1729800" y="3598920"/>
              <a:ext cx="273600" cy="320040"/>
            </a:xfrm>
            <a:prstGeom prst="rightArrow">
              <a:avLst>
                <a:gd name="adj1" fmla="val 60000"/>
                <a:gd name="adj2" fmla="val 50000"/>
              </a:avLst>
            </a:prstGeom>
            <a:solidFill>
              <a:schemeClr val="dk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100" b="0" strike="noStrike" spc="-1">
                <a:solidFill>
                  <a:schemeClr val="dk1"/>
                </a:solidFill>
                <a:latin typeface="Calibri"/>
              </a:endParaRPr>
            </a:p>
          </p:txBody>
        </p:sp>
        <p:sp>
          <p:nvSpPr>
            <p:cNvPr id="230" name="Rounded Rectangle 229"/>
            <p:cNvSpPr/>
            <p:nvPr/>
          </p:nvSpPr>
          <p:spPr>
            <a:xfrm>
              <a:off x="2117520" y="3276720"/>
              <a:ext cx="1291320" cy="964800"/>
            </a:xfrm>
            <a:prstGeom prst="roundRect">
              <a:avLst>
                <a:gd name="adj" fmla="val 10000"/>
              </a:avLst>
            </a:prstGeom>
            <a:solidFill>
              <a:schemeClr val="lt1"/>
            </a:solidFill>
            <a:ln w="25560">
              <a:solidFill>
                <a:srgbClr val="000000"/>
              </a:solidFill>
              <a:round/>
            </a:ln>
          </p:spPr>
          <p:style>
            <a:lnRef idx="0">
              <a:scrgbClr r="0" g="0" b="0"/>
            </a:lnRef>
            <a:fillRef idx="0">
              <a:scrgbClr r="0" g="0" b="0"/>
            </a:fillRef>
            <a:effectRef idx="0">
              <a:scrgbClr r="0" g="0" b="0"/>
            </a:effectRef>
            <a:fontRef idx="minor"/>
          </p:style>
          <p:txBody>
            <a:bodyPr lIns="53280" tIns="53280" rIns="53280" bIns="53280" numCol="1" spcCol="1440" anchor="t">
              <a:noAutofit/>
            </a:bodyPr>
            <a:lstStyle/>
            <a:p>
              <a:pPr defTabSz="622440">
                <a:lnSpc>
                  <a:spcPct val="90000"/>
                </a:lnSpc>
                <a:spcAft>
                  <a:spcPts val="490"/>
                </a:spcAft>
                <a:tabLst>
                  <a:tab pos="0" algn="l"/>
                </a:tabLst>
              </a:pPr>
              <a:r>
                <a:rPr lang="en-US" sz="1400" b="0" strike="noStrike" spc="-1">
                  <a:solidFill>
                    <a:schemeClr val="dk1"/>
                  </a:solidFill>
                  <a:latin typeface="Calibri"/>
                </a:rPr>
                <a:t>Loan Processing</a:t>
              </a:r>
              <a:endParaRPr lang="en-IN" sz="1400" b="0" strike="noStrike" spc="-1">
                <a:solidFill>
                  <a:srgbClr val="000000"/>
                </a:solidFill>
                <a:latin typeface="Arial"/>
              </a:endParaRPr>
            </a:p>
            <a:p>
              <a:pPr marL="57240" lvl="1" indent="-57240" defTabSz="488880">
                <a:lnSpc>
                  <a:spcPct val="90000"/>
                </a:lnSpc>
                <a:spcAft>
                  <a:spcPts val="164"/>
                </a:spcAft>
                <a:buClr>
                  <a:srgbClr val="000000"/>
                </a:buClr>
                <a:buFont typeface="Symbol" charset="2"/>
                <a:buChar char=""/>
                <a:tabLst>
                  <a:tab pos="0" algn="l"/>
                </a:tabLst>
              </a:pPr>
              <a:r>
                <a:rPr lang="en-US" sz="1100" b="0" strike="noStrike" spc="-1">
                  <a:solidFill>
                    <a:schemeClr val="dk1"/>
                  </a:solidFill>
                  <a:latin typeface="Calibri"/>
                </a:rPr>
                <a:t>KYC</a:t>
              </a:r>
              <a:endParaRPr lang="en-IN" sz="1100" b="0" strike="noStrike" spc="-1">
                <a:solidFill>
                  <a:srgbClr val="000000"/>
                </a:solidFill>
                <a:latin typeface="Arial"/>
              </a:endParaRPr>
            </a:p>
            <a:p>
              <a:pPr marL="57240" lvl="1" indent="-57240" defTabSz="488880">
                <a:lnSpc>
                  <a:spcPct val="90000"/>
                </a:lnSpc>
                <a:spcAft>
                  <a:spcPts val="164"/>
                </a:spcAft>
                <a:buClr>
                  <a:srgbClr val="000000"/>
                </a:buClr>
                <a:buFont typeface="Symbol" charset="2"/>
                <a:buChar char=""/>
                <a:tabLst>
                  <a:tab pos="0" algn="l"/>
                </a:tabLst>
              </a:pPr>
              <a:r>
                <a:rPr lang="en-US" sz="1100" b="0" strike="noStrike" spc="-1">
                  <a:solidFill>
                    <a:schemeClr val="dk1"/>
                  </a:solidFill>
                  <a:latin typeface="Calibri"/>
                </a:rPr>
                <a:t>Credit Check</a:t>
              </a:r>
              <a:endParaRPr lang="en-IN" sz="1100" b="0" strike="noStrike" spc="-1">
                <a:solidFill>
                  <a:srgbClr val="000000"/>
                </a:solidFill>
                <a:latin typeface="Arial"/>
              </a:endParaRPr>
            </a:p>
          </p:txBody>
        </p:sp>
        <p:sp>
          <p:nvSpPr>
            <p:cNvPr id="231" name="Right Arrow 230"/>
            <p:cNvSpPr/>
            <p:nvPr/>
          </p:nvSpPr>
          <p:spPr>
            <a:xfrm>
              <a:off x="3538440" y="3598920"/>
              <a:ext cx="273600" cy="320040"/>
            </a:xfrm>
            <a:prstGeom prst="rightArrow">
              <a:avLst>
                <a:gd name="adj1" fmla="val 60000"/>
                <a:gd name="adj2" fmla="val 50000"/>
              </a:avLst>
            </a:prstGeom>
            <a:solidFill>
              <a:schemeClr val="dk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100" b="0" strike="noStrike" spc="-1">
                <a:solidFill>
                  <a:schemeClr val="dk1"/>
                </a:solidFill>
                <a:latin typeface="Calibri"/>
              </a:endParaRPr>
            </a:p>
          </p:txBody>
        </p:sp>
        <p:sp>
          <p:nvSpPr>
            <p:cNvPr id="232" name="Rounded Rectangle 231"/>
            <p:cNvSpPr/>
            <p:nvPr/>
          </p:nvSpPr>
          <p:spPr>
            <a:xfrm>
              <a:off x="3926160" y="3276720"/>
              <a:ext cx="1291320" cy="964800"/>
            </a:xfrm>
            <a:prstGeom prst="roundRect">
              <a:avLst>
                <a:gd name="adj" fmla="val 10000"/>
              </a:avLst>
            </a:prstGeom>
            <a:solidFill>
              <a:schemeClr val="lt1"/>
            </a:solidFill>
            <a:ln w="25560">
              <a:solidFill>
                <a:srgbClr val="000000"/>
              </a:solidFill>
              <a:round/>
            </a:ln>
          </p:spPr>
          <p:style>
            <a:lnRef idx="0">
              <a:scrgbClr r="0" g="0" b="0"/>
            </a:lnRef>
            <a:fillRef idx="0">
              <a:scrgbClr r="0" g="0" b="0"/>
            </a:fillRef>
            <a:effectRef idx="0">
              <a:scrgbClr r="0" g="0" b="0"/>
            </a:effectRef>
            <a:fontRef idx="minor"/>
          </p:style>
          <p:txBody>
            <a:bodyPr lIns="53280" tIns="53280" rIns="53280" bIns="53280" numCol="1" spcCol="1440" anchor="ctr">
              <a:noAutofit/>
            </a:bodyPr>
            <a:lstStyle/>
            <a:p>
              <a:pPr algn="ctr" defTabSz="622440">
                <a:lnSpc>
                  <a:spcPct val="90000"/>
                </a:lnSpc>
                <a:spcAft>
                  <a:spcPts val="490"/>
                </a:spcAft>
                <a:tabLst>
                  <a:tab pos="0" algn="l"/>
                </a:tabLst>
              </a:pPr>
              <a:r>
                <a:rPr lang="en-US" sz="1400" b="0" strike="noStrike" spc="-1">
                  <a:solidFill>
                    <a:schemeClr val="dk1"/>
                  </a:solidFill>
                  <a:latin typeface="Calibri"/>
                </a:rPr>
                <a:t>Loan Agreement</a:t>
              </a:r>
              <a:endParaRPr lang="en-IN" sz="1400" b="0" strike="noStrike" spc="-1">
                <a:solidFill>
                  <a:srgbClr val="000000"/>
                </a:solidFill>
                <a:latin typeface="Arial"/>
              </a:endParaRPr>
            </a:p>
          </p:txBody>
        </p:sp>
        <p:sp>
          <p:nvSpPr>
            <p:cNvPr id="233" name="Right Arrow 232"/>
            <p:cNvSpPr/>
            <p:nvPr/>
          </p:nvSpPr>
          <p:spPr>
            <a:xfrm>
              <a:off x="5347080" y="3598920"/>
              <a:ext cx="273600" cy="320040"/>
            </a:xfrm>
            <a:prstGeom prst="rightArrow">
              <a:avLst>
                <a:gd name="adj1" fmla="val 60000"/>
                <a:gd name="adj2" fmla="val 50000"/>
              </a:avLst>
            </a:prstGeom>
            <a:solidFill>
              <a:schemeClr val="dk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100" b="0" strike="noStrike" spc="-1">
                <a:solidFill>
                  <a:schemeClr val="dk1"/>
                </a:solidFill>
                <a:latin typeface="Calibri"/>
              </a:endParaRPr>
            </a:p>
          </p:txBody>
        </p:sp>
        <p:sp>
          <p:nvSpPr>
            <p:cNvPr id="234" name="Rounded Rectangle 233"/>
            <p:cNvSpPr/>
            <p:nvPr/>
          </p:nvSpPr>
          <p:spPr>
            <a:xfrm>
              <a:off x="5734800" y="3276720"/>
              <a:ext cx="1291320" cy="964800"/>
            </a:xfrm>
            <a:prstGeom prst="roundRect">
              <a:avLst>
                <a:gd name="adj" fmla="val 10000"/>
              </a:avLst>
            </a:prstGeom>
            <a:solidFill>
              <a:schemeClr val="lt1"/>
            </a:solidFill>
            <a:ln w="25560">
              <a:solidFill>
                <a:srgbClr val="000000"/>
              </a:solidFill>
              <a:round/>
            </a:ln>
          </p:spPr>
          <p:style>
            <a:lnRef idx="0">
              <a:scrgbClr r="0" g="0" b="0"/>
            </a:lnRef>
            <a:fillRef idx="0">
              <a:scrgbClr r="0" g="0" b="0"/>
            </a:fillRef>
            <a:effectRef idx="0">
              <a:scrgbClr r="0" g="0" b="0"/>
            </a:effectRef>
            <a:fontRef idx="minor"/>
          </p:style>
          <p:txBody>
            <a:bodyPr lIns="53280" tIns="53280" rIns="53280" bIns="53280" numCol="1" spcCol="1440" anchor="ctr">
              <a:noAutofit/>
            </a:bodyPr>
            <a:lstStyle/>
            <a:p>
              <a:pPr algn="ctr" defTabSz="622440">
                <a:lnSpc>
                  <a:spcPct val="90000"/>
                </a:lnSpc>
                <a:spcAft>
                  <a:spcPts val="490"/>
                </a:spcAft>
                <a:tabLst>
                  <a:tab pos="0" algn="l"/>
                </a:tabLst>
              </a:pPr>
              <a:r>
                <a:rPr lang="en-US" sz="1400" b="0" strike="noStrike" spc="-1">
                  <a:solidFill>
                    <a:schemeClr val="dk1"/>
                  </a:solidFill>
                  <a:latin typeface="Calibri"/>
                </a:rPr>
                <a:t>Disbursement</a:t>
              </a:r>
              <a:endParaRPr lang="en-IN" sz="1400" b="0" strike="noStrike" spc="-1">
                <a:solidFill>
                  <a:srgbClr val="000000"/>
                </a:solidFill>
                <a:latin typeface="Arial"/>
              </a:endParaRPr>
            </a:p>
          </p:txBody>
        </p:sp>
        <p:sp>
          <p:nvSpPr>
            <p:cNvPr id="235" name="Right Arrow 234"/>
            <p:cNvSpPr/>
            <p:nvPr/>
          </p:nvSpPr>
          <p:spPr>
            <a:xfrm>
              <a:off x="7155720" y="3598920"/>
              <a:ext cx="273600" cy="320040"/>
            </a:xfrm>
            <a:prstGeom prst="rightArrow">
              <a:avLst>
                <a:gd name="adj1" fmla="val 60000"/>
                <a:gd name="adj2" fmla="val 50000"/>
              </a:avLst>
            </a:prstGeom>
            <a:solidFill>
              <a:schemeClr val="dk1">
                <a:tint val="60000"/>
              </a:schemeClr>
            </a:solidFill>
            <a:ln w="0">
              <a:noFill/>
            </a:ln>
          </p:spPr>
          <p:style>
            <a:lnRef idx="0">
              <a:scrgbClr r="0" g="0" b="0"/>
            </a:lnRef>
            <a:fillRef idx="0">
              <a:scrgbClr r="0" g="0" b="0"/>
            </a:fillRef>
            <a:effectRef idx="0">
              <a:scrgbClr r="0" g="0" b="0"/>
            </a:effectRef>
            <a:fontRef idx="minor"/>
          </p:style>
          <p:txBody>
            <a:bodyPr lIns="0" tIns="0" rIns="0" bIns="0" numCol="1" spcCol="1440" anchor="ctr">
              <a:noAutofit/>
            </a:bodyPr>
            <a:lstStyle/>
            <a:p>
              <a:endParaRPr lang="en-US" sz="1100" b="0" strike="noStrike" spc="-1">
                <a:solidFill>
                  <a:schemeClr val="dk1"/>
                </a:solidFill>
                <a:latin typeface="Calibri"/>
              </a:endParaRPr>
            </a:p>
          </p:txBody>
        </p:sp>
        <p:sp>
          <p:nvSpPr>
            <p:cNvPr id="236" name="Rounded Rectangle 235"/>
            <p:cNvSpPr/>
            <p:nvPr/>
          </p:nvSpPr>
          <p:spPr>
            <a:xfrm>
              <a:off x="7543080" y="3276720"/>
              <a:ext cx="1291320" cy="964800"/>
            </a:xfrm>
            <a:prstGeom prst="roundRect">
              <a:avLst>
                <a:gd name="adj" fmla="val 10000"/>
              </a:avLst>
            </a:prstGeom>
            <a:solidFill>
              <a:schemeClr val="lt1"/>
            </a:solidFill>
            <a:ln w="25560">
              <a:solidFill>
                <a:srgbClr val="000000"/>
              </a:solidFill>
              <a:round/>
            </a:ln>
          </p:spPr>
          <p:style>
            <a:lnRef idx="0">
              <a:scrgbClr r="0" g="0" b="0"/>
            </a:lnRef>
            <a:fillRef idx="0">
              <a:scrgbClr r="0" g="0" b="0"/>
            </a:fillRef>
            <a:effectRef idx="0">
              <a:scrgbClr r="0" g="0" b="0"/>
            </a:effectRef>
            <a:fontRef idx="minor"/>
          </p:style>
          <p:txBody>
            <a:bodyPr lIns="53280" tIns="53280" rIns="53280" bIns="53280" numCol="1" spcCol="1440" anchor="ctr">
              <a:noAutofit/>
            </a:bodyPr>
            <a:lstStyle/>
            <a:p>
              <a:pPr algn="ctr" defTabSz="622440">
                <a:lnSpc>
                  <a:spcPct val="90000"/>
                </a:lnSpc>
                <a:spcAft>
                  <a:spcPts val="490"/>
                </a:spcAft>
                <a:tabLst>
                  <a:tab pos="0" algn="l"/>
                </a:tabLst>
              </a:pPr>
              <a:r>
                <a:rPr lang="en-US" sz="1400" b="0" strike="noStrike" spc="-1">
                  <a:solidFill>
                    <a:schemeClr val="dk1"/>
                  </a:solidFill>
                  <a:latin typeface="Calibri"/>
                </a:rPr>
                <a:t>Recovery / Loan servicing</a:t>
              </a:r>
              <a:endParaRPr lang="en-IN" sz="1400" b="0" strike="noStrike" spc="-1">
                <a:solidFill>
                  <a:srgbClr val="000000"/>
                </a:solidFill>
                <a:latin typeface="Arial"/>
              </a:endParaRPr>
            </a:p>
          </p:txBody>
        </p:sp>
      </p:grpSp>
      <p:sp>
        <p:nvSpPr>
          <p:cNvPr id="237" name="Callout: Line 4"/>
          <p:cNvSpPr/>
          <p:nvPr/>
        </p:nvSpPr>
        <p:spPr>
          <a:xfrm>
            <a:off x="533520" y="2127240"/>
            <a:ext cx="990360" cy="612360"/>
          </a:xfrm>
          <a:prstGeom prst="borderCallout1">
            <a:avLst>
              <a:gd name="adj1" fmla="val 18750"/>
              <a:gd name="adj2" fmla="val -8333"/>
              <a:gd name="adj3" fmla="val 171380"/>
              <a:gd name="adj4" fmla="val -8975"/>
            </a:avLst>
          </a:prstGeom>
          <a:solidFill>
            <a:schemeClr val="accent1"/>
          </a:solidFill>
          <a:ln w="25560">
            <a:solidFill>
              <a:schemeClr val="accent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marL="171360" indent="-171360">
              <a:lnSpc>
                <a:spcPct val="100000"/>
              </a:lnSpc>
              <a:buClr>
                <a:srgbClr val="FFFFFF"/>
              </a:buClr>
              <a:buFont typeface="Arial"/>
              <a:buChar char="•"/>
            </a:pPr>
            <a:r>
              <a:rPr lang="en-US" sz="1200" b="0" strike="noStrike" spc="-1">
                <a:solidFill>
                  <a:schemeClr val="lt1"/>
                </a:solidFill>
                <a:latin typeface="Calibri"/>
              </a:rPr>
              <a:t>Multiple source of funds</a:t>
            </a:r>
            <a:endParaRPr lang="en-IN" sz="1200" b="0" strike="noStrike" spc="-1">
              <a:solidFill>
                <a:srgbClr val="FFFFFF"/>
              </a:solidFill>
              <a:latin typeface="Arial"/>
            </a:endParaRPr>
          </a:p>
        </p:txBody>
      </p:sp>
      <p:sp>
        <p:nvSpPr>
          <p:cNvPr id="238" name="Callout: Line 10"/>
          <p:cNvSpPr/>
          <p:nvPr/>
        </p:nvSpPr>
        <p:spPr>
          <a:xfrm>
            <a:off x="533520" y="4705560"/>
            <a:ext cx="1446480" cy="1389960"/>
          </a:xfrm>
          <a:prstGeom prst="borderCallout1">
            <a:avLst>
              <a:gd name="adj1" fmla="val 18750"/>
              <a:gd name="adj2" fmla="val -8333"/>
              <a:gd name="adj3" fmla="val -29308"/>
              <a:gd name="adj4" fmla="val -8128"/>
            </a:avLst>
          </a:prstGeom>
          <a:solidFill>
            <a:schemeClr val="accent1"/>
          </a:solidFill>
          <a:ln w="25560">
            <a:solidFill>
              <a:schemeClr val="accent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marL="171360" indent="-171360">
              <a:lnSpc>
                <a:spcPct val="100000"/>
              </a:lnSpc>
              <a:buClr>
                <a:srgbClr val="FFFFFF"/>
              </a:buClr>
              <a:buFont typeface="Arial"/>
              <a:buChar char="•"/>
            </a:pPr>
            <a:r>
              <a:rPr lang="en-US" sz="1300" b="0" strike="noStrike" spc="-1">
                <a:solidFill>
                  <a:schemeClr val="lt1"/>
                </a:solidFill>
                <a:latin typeface="Calibri"/>
              </a:rPr>
              <a:t>Online presence makes customer acquisition cheaper and easy</a:t>
            </a:r>
            <a:endParaRPr lang="en-IN" sz="1300" b="0" strike="noStrike" spc="-1">
              <a:solidFill>
                <a:srgbClr val="FFFFFF"/>
              </a:solidFill>
              <a:latin typeface="Arial"/>
            </a:endParaRPr>
          </a:p>
        </p:txBody>
      </p:sp>
      <p:sp>
        <p:nvSpPr>
          <p:cNvPr id="239" name="Callout: Line 11"/>
          <p:cNvSpPr/>
          <p:nvPr/>
        </p:nvSpPr>
        <p:spPr>
          <a:xfrm>
            <a:off x="4206960" y="1294920"/>
            <a:ext cx="2819160" cy="1389960"/>
          </a:xfrm>
          <a:prstGeom prst="borderCallout1">
            <a:avLst>
              <a:gd name="adj1" fmla="val 18750"/>
              <a:gd name="adj2" fmla="val -8333"/>
              <a:gd name="adj3" fmla="val 171510"/>
              <a:gd name="adj4" fmla="val -20759"/>
            </a:avLst>
          </a:prstGeom>
          <a:solidFill>
            <a:schemeClr val="accent1"/>
          </a:solidFill>
          <a:ln w="25560">
            <a:solidFill>
              <a:schemeClr val="accent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marL="171360" indent="-171360">
              <a:lnSpc>
                <a:spcPct val="100000"/>
              </a:lnSpc>
              <a:buClr>
                <a:srgbClr val="FFFFFF"/>
              </a:buClr>
              <a:buFont typeface="Arial"/>
              <a:buChar char="•"/>
            </a:pPr>
            <a:r>
              <a:rPr lang="en-US" sz="1600" b="0" strike="noStrike" spc="-1">
                <a:solidFill>
                  <a:schemeClr val="lt1"/>
                </a:solidFill>
                <a:latin typeface="Calibri"/>
              </a:rPr>
              <a:t>Online connectivity makes processing time shorter</a:t>
            </a:r>
            <a:endParaRPr lang="en-IN" sz="1600" b="0" strike="noStrike" spc="-1">
              <a:solidFill>
                <a:srgbClr val="FFFFFF"/>
              </a:solidFill>
              <a:latin typeface="Arial"/>
            </a:endParaRPr>
          </a:p>
          <a:p>
            <a:pPr marL="171360" indent="-171360">
              <a:lnSpc>
                <a:spcPct val="100000"/>
              </a:lnSpc>
              <a:buClr>
                <a:srgbClr val="FFFFFF"/>
              </a:buClr>
              <a:buFont typeface="Arial"/>
              <a:buChar char="•"/>
            </a:pPr>
            <a:r>
              <a:rPr lang="en-US" sz="1600" b="0" strike="noStrike" spc="-1">
                <a:solidFill>
                  <a:schemeClr val="lt1"/>
                </a:solidFill>
                <a:latin typeface="Calibri"/>
              </a:rPr>
              <a:t>Agreements can be digitally signed</a:t>
            </a:r>
            <a:endParaRPr lang="en-IN" sz="1600" b="0" strike="noStrike" spc="-1">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853C582161264F9118F6E05D309FBB" ma:contentTypeVersion="4" ma:contentTypeDescription="Create a new document." ma:contentTypeScope="" ma:versionID="3b093584ed25202b813a371cae3e7ff1">
  <xsd:schema xmlns:xsd="http://www.w3.org/2001/XMLSchema" xmlns:xs="http://www.w3.org/2001/XMLSchema" xmlns:p="http://schemas.microsoft.com/office/2006/metadata/properties" xmlns:ns2="e77dc9f4-c0fc-4291-bb79-2ca58fb2d67e" targetNamespace="http://schemas.microsoft.com/office/2006/metadata/properties" ma:root="true" ma:fieldsID="6f2cfd0c777a04a871f9400518cbe54c" ns2:_="">
    <xsd:import namespace="e77dc9f4-c0fc-4291-bb79-2ca58fb2d6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dc9f4-c0fc-4291-bb79-2ca58fb2d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1F4F21-A6C1-4FEF-8446-D5B616D05EC6}">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92D099D8-CD3D-46C0-A47E-7BE38C2D7DE5}"/>
</file>

<file path=customXml/itemProps3.xml><?xml version="1.0" encoding="utf-8"?>
<ds:datastoreItem xmlns:ds="http://schemas.openxmlformats.org/officeDocument/2006/customXml" ds:itemID="{740FB163-1AA8-4B2B-A5FE-65C7804DC2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TotalTime>
  <Words>1633</Words>
  <Application>Microsoft Macintosh PowerPoint</Application>
  <PresentationFormat>On-screen Show (4:3)</PresentationFormat>
  <Paragraphs>238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Helvetica Neue</vt:lpstr>
      <vt:lpstr>Symbol</vt:lpstr>
      <vt:lpstr>Times New Roman</vt:lpstr>
      <vt:lpstr>Wingdings</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 Subramanian</cp:lastModifiedBy>
  <cp:revision>1</cp:revision>
  <dcterms:created xsi:type="dcterms:W3CDTF">2011-09-14T09:42:05Z</dcterms:created>
  <dcterms:modified xsi:type="dcterms:W3CDTF">2024-11-23T01:31:26Z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0x010100AE853C582161264F9118F6E05D309FBB</vt:lpwstr>
  </property>
</Properties>
</file>