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sldIdLst>
    <p:sldId id="260" r:id="rId5"/>
    <p:sldId id="257" r:id="rId6"/>
    <p:sldId id="264" r:id="rId7"/>
    <p:sldId id="267" r:id="rId8"/>
    <p:sldId id="278" r:id="rId9"/>
    <p:sldId id="289" r:id="rId10"/>
    <p:sldId id="280" r:id="rId11"/>
    <p:sldId id="290" r:id="rId12"/>
    <p:sldId id="291" r:id="rId13"/>
    <p:sldId id="292" r:id="rId14"/>
    <p:sldId id="293" r:id="rId15"/>
    <p:sldId id="294" r:id="rId16"/>
    <p:sldId id="295"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DFF"/>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29C5E4-52EB-42C5-8026-8FB78DAE822F}" v="160" dt="2024-11-23T02:20:23.962"/>
    <p1510:client id="{63464AD2-D22B-47BF-8EE2-51899E67D93C}" v="1" dt="2024-11-22T11:07:53.494"/>
    <p1510:client id="{88D7E7FB-7E44-DF46-B3B8-F9CEFC5DEE3C}" v="4" dt="2024-11-23T01:10:01.0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9"/>
  </p:normalViewPr>
  <p:slideViewPr>
    <p:cSldViewPr>
      <p:cViewPr varScale="1">
        <p:scale>
          <a:sx n="105" d="100"/>
          <a:sy n="105" d="100"/>
        </p:scale>
        <p:origin x="1744"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subramanian Natarajan ." userId="S::ssn.siva@wilp.bits-pilani.ac.in::d01f19cb-27a5-46d4-a16c-b943e998d32f" providerId="AD" clId="Web-{5E29C5E4-52EB-42C5-8026-8FB78DAE822F}"/>
    <pc:docChg chg="modSld">
      <pc:chgData name="Sivasubramanian Natarajan ." userId="S::ssn.siva@wilp.bits-pilani.ac.in::d01f19cb-27a5-46d4-a16c-b943e998d32f" providerId="AD" clId="Web-{5E29C5E4-52EB-42C5-8026-8FB78DAE822F}" dt="2024-11-23T02:20:11.711" v="144"/>
      <pc:docMkLst>
        <pc:docMk/>
      </pc:docMkLst>
      <pc:sldChg chg="modSp">
        <pc:chgData name="Sivasubramanian Natarajan ." userId="S::ssn.siva@wilp.bits-pilani.ac.in::d01f19cb-27a5-46d4-a16c-b943e998d32f" providerId="AD" clId="Web-{5E29C5E4-52EB-42C5-8026-8FB78DAE822F}" dt="2024-11-23T02:18:53.990" v="13"/>
        <pc:sldMkLst>
          <pc:docMk/>
          <pc:sldMk cId="2660354297" sldId="292"/>
        </pc:sldMkLst>
        <pc:graphicFrameChg chg="mod modGraphic">
          <ac:chgData name="Sivasubramanian Natarajan ." userId="S::ssn.siva@wilp.bits-pilani.ac.in::d01f19cb-27a5-46d4-a16c-b943e998d32f" providerId="AD" clId="Web-{5E29C5E4-52EB-42C5-8026-8FB78DAE822F}" dt="2024-11-23T02:18:53.990" v="13"/>
          <ac:graphicFrameMkLst>
            <pc:docMk/>
            <pc:sldMk cId="2660354297" sldId="292"/>
            <ac:graphicFrameMk id="2" creationId="{DAB56C66-916F-16EB-8805-3B190DE9DAAC}"/>
          </ac:graphicFrameMkLst>
        </pc:graphicFrameChg>
      </pc:sldChg>
      <pc:sldChg chg="modSp">
        <pc:chgData name="Sivasubramanian Natarajan ." userId="S::ssn.siva@wilp.bits-pilani.ac.in::d01f19cb-27a5-46d4-a16c-b943e998d32f" providerId="AD" clId="Web-{5E29C5E4-52EB-42C5-8026-8FB78DAE822F}" dt="2024-11-23T02:19:06.115" v="27"/>
        <pc:sldMkLst>
          <pc:docMk/>
          <pc:sldMk cId="2219982359" sldId="293"/>
        </pc:sldMkLst>
        <pc:graphicFrameChg chg="mod modGraphic">
          <ac:chgData name="Sivasubramanian Natarajan ." userId="S::ssn.siva@wilp.bits-pilani.ac.in::d01f19cb-27a5-46d4-a16c-b943e998d32f" providerId="AD" clId="Web-{5E29C5E4-52EB-42C5-8026-8FB78DAE822F}" dt="2024-11-23T02:19:06.115" v="27"/>
          <ac:graphicFrameMkLst>
            <pc:docMk/>
            <pc:sldMk cId="2219982359" sldId="293"/>
            <ac:graphicFrameMk id="2" creationId="{34F018EA-62ED-2F61-FA86-DB1077F98A93}"/>
          </ac:graphicFrameMkLst>
        </pc:graphicFrameChg>
      </pc:sldChg>
      <pc:sldChg chg="modSp">
        <pc:chgData name="Sivasubramanian Natarajan ." userId="S::ssn.siva@wilp.bits-pilani.ac.in::d01f19cb-27a5-46d4-a16c-b943e998d32f" providerId="AD" clId="Web-{5E29C5E4-52EB-42C5-8026-8FB78DAE822F}" dt="2024-11-23T02:19:40.101" v="74"/>
        <pc:sldMkLst>
          <pc:docMk/>
          <pc:sldMk cId="3292406316" sldId="294"/>
        </pc:sldMkLst>
        <pc:graphicFrameChg chg="mod modGraphic">
          <ac:chgData name="Sivasubramanian Natarajan ." userId="S::ssn.siva@wilp.bits-pilani.ac.in::d01f19cb-27a5-46d4-a16c-b943e998d32f" providerId="AD" clId="Web-{5E29C5E4-52EB-42C5-8026-8FB78DAE822F}" dt="2024-11-23T02:19:40.101" v="74"/>
          <ac:graphicFrameMkLst>
            <pc:docMk/>
            <pc:sldMk cId="3292406316" sldId="294"/>
            <ac:graphicFrameMk id="2" creationId="{9945A153-C37F-B472-7917-877EBF6B7C9E}"/>
          </ac:graphicFrameMkLst>
        </pc:graphicFrameChg>
      </pc:sldChg>
      <pc:sldChg chg="modSp">
        <pc:chgData name="Sivasubramanian Natarajan ." userId="S::ssn.siva@wilp.bits-pilani.ac.in::d01f19cb-27a5-46d4-a16c-b943e998d32f" providerId="AD" clId="Web-{5E29C5E4-52EB-42C5-8026-8FB78DAE822F}" dt="2024-11-23T02:20:11.711" v="144"/>
        <pc:sldMkLst>
          <pc:docMk/>
          <pc:sldMk cId="2215136964" sldId="295"/>
        </pc:sldMkLst>
        <pc:graphicFrameChg chg="mod modGraphic">
          <ac:chgData name="Sivasubramanian Natarajan ." userId="S::ssn.siva@wilp.bits-pilani.ac.in::d01f19cb-27a5-46d4-a16c-b943e998d32f" providerId="AD" clId="Web-{5E29C5E4-52EB-42C5-8026-8FB78DAE822F}" dt="2024-11-23T02:20:11.711" v="144"/>
          <ac:graphicFrameMkLst>
            <pc:docMk/>
            <pc:sldMk cId="2215136964" sldId="295"/>
            <ac:graphicFrameMk id="2" creationId="{DB70BC41-466F-8E8D-F7E0-BDF1954D2FB3}"/>
          </ac:graphicFrameMkLst>
        </pc:graphicFrameChg>
      </pc:sldChg>
    </pc:docChg>
  </pc:docChgLst>
  <pc:docChgLst>
    <pc:chgData name="Siva Subramanian" userId="69d48d7eb9362804" providerId="LiveId" clId="{88D7E7FB-7E44-DF46-B3B8-F9CEFC5DEE3C}"/>
    <pc:docChg chg="undo custSel addSld delSld modSld">
      <pc:chgData name="Siva Subramanian" userId="69d48d7eb9362804" providerId="LiveId" clId="{88D7E7FB-7E44-DF46-B3B8-F9CEFC5DEE3C}" dt="2024-11-23T01:36:03.804" v="4867" actId="20577"/>
      <pc:docMkLst>
        <pc:docMk/>
      </pc:docMkLst>
      <pc:sldChg chg="modSp mod">
        <pc:chgData name="Siva Subramanian" userId="69d48d7eb9362804" providerId="LiveId" clId="{88D7E7FB-7E44-DF46-B3B8-F9CEFC5DEE3C}" dt="2024-11-23T00:14:34.835" v="10" actId="20577"/>
        <pc:sldMkLst>
          <pc:docMk/>
          <pc:sldMk cId="0" sldId="257"/>
        </pc:sldMkLst>
        <pc:spChg chg="mod">
          <ac:chgData name="Siva Subramanian" userId="69d48d7eb9362804" providerId="LiveId" clId="{88D7E7FB-7E44-DF46-B3B8-F9CEFC5DEE3C}" dt="2024-11-23T00:14:34.835" v="10" actId="20577"/>
          <ac:spMkLst>
            <pc:docMk/>
            <pc:sldMk cId="0" sldId="257"/>
            <ac:spMk id="2" creationId="{E196B0A3-E605-4920-BAEA-26C34C3321B8}"/>
          </ac:spMkLst>
        </pc:spChg>
      </pc:sldChg>
      <pc:sldChg chg="del">
        <pc:chgData name="Siva Subramanian" userId="69d48d7eb9362804" providerId="LiveId" clId="{88D7E7FB-7E44-DF46-B3B8-F9CEFC5DEE3C}" dt="2024-11-23T00:14:44.349" v="12" actId="2696"/>
        <pc:sldMkLst>
          <pc:docMk/>
          <pc:sldMk cId="0" sldId="261"/>
        </pc:sldMkLst>
      </pc:sldChg>
      <pc:sldChg chg="del">
        <pc:chgData name="Siva Subramanian" userId="69d48d7eb9362804" providerId="LiveId" clId="{88D7E7FB-7E44-DF46-B3B8-F9CEFC5DEE3C}" dt="2024-11-23T00:14:46.396" v="13" actId="2696"/>
        <pc:sldMkLst>
          <pc:docMk/>
          <pc:sldMk cId="704631186" sldId="262"/>
        </pc:sldMkLst>
      </pc:sldChg>
      <pc:sldChg chg="del">
        <pc:chgData name="Siva Subramanian" userId="69d48d7eb9362804" providerId="LiveId" clId="{88D7E7FB-7E44-DF46-B3B8-F9CEFC5DEE3C}" dt="2024-11-23T00:14:47.868" v="14" actId="2696"/>
        <pc:sldMkLst>
          <pc:docMk/>
          <pc:sldMk cId="2756417201" sldId="263"/>
        </pc:sldMkLst>
      </pc:sldChg>
      <pc:sldChg chg="modSp mod">
        <pc:chgData name="Siva Subramanian" userId="69d48d7eb9362804" providerId="LiveId" clId="{88D7E7FB-7E44-DF46-B3B8-F9CEFC5DEE3C}" dt="2024-11-23T00:15:22.248" v="69" actId="20577"/>
        <pc:sldMkLst>
          <pc:docMk/>
          <pc:sldMk cId="2310433819" sldId="264"/>
        </pc:sldMkLst>
        <pc:spChg chg="mod">
          <ac:chgData name="Siva Subramanian" userId="69d48d7eb9362804" providerId="LiveId" clId="{88D7E7FB-7E44-DF46-B3B8-F9CEFC5DEE3C}" dt="2024-11-23T00:14:53.693" v="18" actId="20577"/>
          <ac:spMkLst>
            <pc:docMk/>
            <pc:sldMk cId="2310433819" sldId="264"/>
            <ac:spMk id="3" creationId="{04449C8E-3A25-48F4-B13A-38759C7BCCAE}"/>
          </ac:spMkLst>
        </pc:spChg>
        <pc:graphicFrameChg chg="mod modGraphic">
          <ac:chgData name="Siva Subramanian" userId="69d48d7eb9362804" providerId="LiveId" clId="{88D7E7FB-7E44-DF46-B3B8-F9CEFC5DEE3C}" dt="2024-11-23T00:15:22.248" v="69" actId="20577"/>
          <ac:graphicFrameMkLst>
            <pc:docMk/>
            <pc:sldMk cId="2310433819" sldId="264"/>
            <ac:graphicFrameMk id="7" creationId="{53BD3E3E-EA05-A86B-E53E-EA153084081F}"/>
          </ac:graphicFrameMkLst>
        </pc:graphicFrameChg>
      </pc:sldChg>
      <pc:sldChg chg="delSp modSp mod">
        <pc:chgData name="Siva Subramanian" userId="69d48d7eb9362804" providerId="LiveId" clId="{88D7E7FB-7E44-DF46-B3B8-F9CEFC5DEE3C}" dt="2024-11-23T00:36:11.649" v="1324" actId="1035"/>
        <pc:sldMkLst>
          <pc:docMk/>
          <pc:sldMk cId="2807715423" sldId="267"/>
        </pc:sldMkLst>
        <pc:spChg chg="mod">
          <ac:chgData name="Siva Subramanian" userId="69d48d7eb9362804" providerId="LiveId" clId="{88D7E7FB-7E44-DF46-B3B8-F9CEFC5DEE3C}" dt="2024-11-23T00:36:11.649" v="1324" actId="1035"/>
          <ac:spMkLst>
            <pc:docMk/>
            <pc:sldMk cId="2807715423" sldId="267"/>
            <ac:spMk id="2" creationId="{4FE6C92B-EA80-490A-B464-5DDF8080D162}"/>
          </ac:spMkLst>
        </pc:spChg>
        <pc:spChg chg="mod">
          <ac:chgData name="Siva Subramanian" userId="69d48d7eb9362804" providerId="LiveId" clId="{88D7E7FB-7E44-DF46-B3B8-F9CEFC5DEE3C}" dt="2024-11-23T00:21:25.556" v="107" actId="20577"/>
          <ac:spMkLst>
            <pc:docMk/>
            <pc:sldMk cId="2807715423" sldId="267"/>
            <ac:spMk id="3" creationId="{04449C8E-3A25-48F4-B13A-38759C7BCCAE}"/>
          </ac:spMkLst>
        </pc:spChg>
        <pc:graphicFrameChg chg="del">
          <ac:chgData name="Siva Subramanian" userId="69d48d7eb9362804" providerId="LiveId" clId="{88D7E7FB-7E44-DF46-B3B8-F9CEFC5DEE3C}" dt="2024-11-23T00:20:28.070" v="103" actId="478"/>
          <ac:graphicFrameMkLst>
            <pc:docMk/>
            <pc:sldMk cId="2807715423" sldId="267"/>
            <ac:graphicFrameMk id="4" creationId="{FC624E52-6BFB-5D31-8889-85B62300C57B}"/>
          </ac:graphicFrameMkLst>
        </pc:graphicFrameChg>
      </pc:sldChg>
      <pc:sldChg chg="del">
        <pc:chgData name="Siva Subramanian" userId="69d48d7eb9362804" providerId="LiveId" clId="{88D7E7FB-7E44-DF46-B3B8-F9CEFC5DEE3C}" dt="2024-11-23T00:51:53.496" v="2962" actId="2696"/>
        <pc:sldMkLst>
          <pc:docMk/>
          <pc:sldMk cId="1514138252" sldId="268"/>
        </pc:sldMkLst>
      </pc:sldChg>
      <pc:sldChg chg="del">
        <pc:chgData name="Siva Subramanian" userId="69d48d7eb9362804" providerId="LiveId" clId="{88D7E7FB-7E44-DF46-B3B8-F9CEFC5DEE3C}" dt="2024-11-23T00:51:53.479" v="2957" actId="2696"/>
        <pc:sldMkLst>
          <pc:docMk/>
          <pc:sldMk cId="3044482621" sldId="273"/>
        </pc:sldMkLst>
      </pc:sldChg>
      <pc:sldChg chg="del">
        <pc:chgData name="Siva Subramanian" userId="69d48d7eb9362804" providerId="LiveId" clId="{88D7E7FB-7E44-DF46-B3B8-F9CEFC5DEE3C}" dt="2024-11-23T00:51:53.481" v="2960" actId="2696"/>
        <pc:sldMkLst>
          <pc:docMk/>
          <pc:sldMk cId="1300860855" sldId="275"/>
        </pc:sldMkLst>
      </pc:sldChg>
      <pc:sldChg chg="del">
        <pc:chgData name="Siva Subramanian" userId="69d48d7eb9362804" providerId="LiveId" clId="{88D7E7FB-7E44-DF46-B3B8-F9CEFC5DEE3C}" dt="2024-11-23T00:14:41.862" v="11" actId="2696"/>
        <pc:sldMkLst>
          <pc:docMk/>
          <pc:sldMk cId="4178072870" sldId="276"/>
        </pc:sldMkLst>
      </pc:sldChg>
      <pc:sldChg chg="del">
        <pc:chgData name="Siva Subramanian" userId="69d48d7eb9362804" providerId="LiveId" clId="{88D7E7FB-7E44-DF46-B3B8-F9CEFC5DEE3C}" dt="2024-11-23T00:51:53.481" v="2959" actId="2696"/>
        <pc:sldMkLst>
          <pc:docMk/>
          <pc:sldMk cId="1461970627" sldId="277"/>
        </pc:sldMkLst>
      </pc:sldChg>
      <pc:sldChg chg="modSp mod">
        <pc:chgData name="Siva Subramanian" userId="69d48d7eb9362804" providerId="LiveId" clId="{88D7E7FB-7E44-DF46-B3B8-F9CEFC5DEE3C}" dt="2024-11-23T00:36:22.578" v="1325" actId="33524"/>
        <pc:sldMkLst>
          <pc:docMk/>
          <pc:sldMk cId="1586803303" sldId="278"/>
        </pc:sldMkLst>
        <pc:spChg chg="mod">
          <ac:chgData name="Siva Subramanian" userId="69d48d7eb9362804" providerId="LiveId" clId="{88D7E7FB-7E44-DF46-B3B8-F9CEFC5DEE3C}" dt="2024-11-23T00:36:22.578" v="1325" actId="33524"/>
          <ac:spMkLst>
            <pc:docMk/>
            <pc:sldMk cId="1586803303" sldId="278"/>
            <ac:spMk id="2" creationId="{4FE6C92B-EA80-490A-B464-5DDF8080D162}"/>
          </ac:spMkLst>
        </pc:spChg>
        <pc:spChg chg="mod">
          <ac:chgData name="Siva Subramanian" userId="69d48d7eb9362804" providerId="LiveId" clId="{88D7E7FB-7E44-DF46-B3B8-F9CEFC5DEE3C}" dt="2024-11-23T00:33:58.425" v="958" actId="20577"/>
          <ac:spMkLst>
            <pc:docMk/>
            <pc:sldMk cId="1586803303" sldId="278"/>
            <ac:spMk id="3" creationId="{04449C8E-3A25-48F4-B13A-38759C7BCCAE}"/>
          </ac:spMkLst>
        </pc:spChg>
      </pc:sldChg>
      <pc:sldChg chg="del">
        <pc:chgData name="Siva Subramanian" userId="69d48d7eb9362804" providerId="LiveId" clId="{88D7E7FB-7E44-DF46-B3B8-F9CEFC5DEE3C}" dt="2024-11-23T00:51:53.442" v="2950" actId="2696"/>
        <pc:sldMkLst>
          <pc:docMk/>
          <pc:sldMk cId="4134922379" sldId="279"/>
        </pc:sldMkLst>
      </pc:sldChg>
      <pc:sldChg chg="modSp mod">
        <pc:chgData name="Siva Subramanian" userId="69d48d7eb9362804" providerId="LiveId" clId="{88D7E7FB-7E44-DF46-B3B8-F9CEFC5DEE3C}" dt="2024-11-23T00:47:37.309" v="2511" actId="20577"/>
        <pc:sldMkLst>
          <pc:docMk/>
          <pc:sldMk cId="459182200" sldId="280"/>
        </pc:sldMkLst>
        <pc:spChg chg="mod">
          <ac:chgData name="Siva Subramanian" userId="69d48d7eb9362804" providerId="LiveId" clId="{88D7E7FB-7E44-DF46-B3B8-F9CEFC5DEE3C}" dt="2024-11-23T00:45:25.761" v="2267" actId="20577"/>
          <ac:spMkLst>
            <pc:docMk/>
            <pc:sldMk cId="459182200" sldId="280"/>
            <ac:spMk id="3" creationId="{04449C8E-3A25-48F4-B13A-38759C7BCCAE}"/>
          </ac:spMkLst>
        </pc:spChg>
        <pc:spChg chg="mod">
          <ac:chgData name="Siva Subramanian" userId="69d48d7eb9362804" providerId="LiveId" clId="{88D7E7FB-7E44-DF46-B3B8-F9CEFC5DEE3C}" dt="2024-11-23T00:47:37.309" v="2511" actId="20577"/>
          <ac:spMkLst>
            <pc:docMk/>
            <pc:sldMk cId="459182200" sldId="280"/>
            <ac:spMk id="23" creationId="{2F9EABA9-5166-EF32-C38C-D73CA85C2C35}"/>
          </ac:spMkLst>
        </pc:spChg>
      </pc:sldChg>
      <pc:sldChg chg="del">
        <pc:chgData name="Siva Subramanian" userId="69d48d7eb9362804" providerId="LiveId" clId="{88D7E7FB-7E44-DF46-B3B8-F9CEFC5DEE3C}" dt="2024-11-23T00:51:53.451" v="2951" actId="2696"/>
        <pc:sldMkLst>
          <pc:docMk/>
          <pc:sldMk cId="1706785056" sldId="281"/>
        </pc:sldMkLst>
      </pc:sldChg>
      <pc:sldChg chg="del">
        <pc:chgData name="Siva Subramanian" userId="69d48d7eb9362804" providerId="LiveId" clId="{88D7E7FB-7E44-DF46-B3B8-F9CEFC5DEE3C}" dt="2024-11-23T00:51:53.463" v="2952" actId="2696"/>
        <pc:sldMkLst>
          <pc:docMk/>
          <pc:sldMk cId="3547399652" sldId="282"/>
        </pc:sldMkLst>
      </pc:sldChg>
      <pc:sldChg chg="del">
        <pc:chgData name="Siva Subramanian" userId="69d48d7eb9362804" providerId="LiveId" clId="{88D7E7FB-7E44-DF46-B3B8-F9CEFC5DEE3C}" dt="2024-11-23T00:51:53.465" v="2953" actId="2696"/>
        <pc:sldMkLst>
          <pc:docMk/>
          <pc:sldMk cId="970682495" sldId="283"/>
        </pc:sldMkLst>
      </pc:sldChg>
      <pc:sldChg chg="del">
        <pc:chgData name="Siva Subramanian" userId="69d48d7eb9362804" providerId="LiveId" clId="{88D7E7FB-7E44-DF46-B3B8-F9CEFC5DEE3C}" dt="2024-11-23T00:51:53.467" v="2954" actId="2696"/>
        <pc:sldMkLst>
          <pc:docMk/>
          <pc:sldMk cId="1736716501" sldId="284"/>
        </pc:sldMkLst>
      </pc:sldChg>
      <pc:sldChg chg="del">
        <pc:chgData name="Siva Subramanian" userId="69d48d7eb9362804" providerId="LiveId" clId="{88D7E7FB-7E44-DF46-B3B8-F9CEFC5DEE3C}" dt="2024-11-23T00:51:53.471" v="2956" actId="2696"/>
        <pc:sldMkLst>
          <pc:docMk/>
          <pc:sldMk cId="525350698" sldId="285"/>
        </pc:sldMkLst>
      </pc:sldChg>
      <pc:sldChg chg="del">
        <pc:chgData name="Siva Subramanian" userId="69d48d7eb9362804" providerId="LiveId" clId="{88D7E7FB-7E44-DF46-B3B8-F9CEFC5DEE3C}" dt="2024-11-23T00:51:53.484" v="2961" actId="2696"/>
        <pc:sldMkLst>
          <pc:docMk/>
          <pc:sldMk cId="593359915" sldId="286"/>
        </pc:sldMkLst>
      </pc:sldChg>
      <pc:sldChg chg="del">
        <pc:chgData name="Siva Subramanian" userId="69d48d7eb9362804" providerId="LiveId" clId="{88D7E7FB-7E44-DF46-B3B8-F9CEFC5DEE3C}" dt="2024-11-23T00:51:53.480" v="2958" actId="2696"/>
        <pc:sldMkLst>
          <pc:docMk/>
          <pc:sldMk cId="934660861" sldId="287"/>
        </pc:sldMkLst>
      </pc:sldChg>
      <pc:sldChg chg="del">
        <pc:chgData name="Siva Subramanian" userId="69d48d7eb9362804" providerId="LiveId" clId="{88D7E7FB-7E44-DF46-B3B8-F9CEFC5DEE3C}" dt="2024-11-23T00:51:53.468" v="2955" actId="2696"/>
        <pc:sldMkLst>
          <pc:docMk/>
          <pc:sldMk cId="3298027583" sldId="288"/>
        </pc:sldMkLst>
      </pc:sldChg>
      <pc:sldChg chg="modSp add mod">
        <pc:chgData name="Siva Subramanian" userId="69d48d7eb9362804" providerId="LiveId" clId="{88D7E7FB-7E44-DF46-B3B8-F9CEFC5DEE3C}" dt="2024-11-23T00:42:23.957" v="1958" actId="20577"/>
        <pc:sldMkLst>
          <pc:docMk/>
          <pc:sldMk cId="2202404095" sldId="289"/>
        </pc:sldMkLst>
        <pc:spChg chg="mod">
          <ac:chgData name="Siva Subramanian" userId="69d48d7eb9362804" providerId="LiveId" clId="{88D7E7FB-7E44-DF46-B3B8-F9CEFC5DEE3C}" dt="2024-11-23T00:42:23.957" v="1958" actId="20577"/>
          <ac:spMkLst>
            <pc:docMk/>
            <pc:sldMk cId="2202404095" sldId="289"/>
            <ac:spMk id="2" creationId="{C4CA32A7-5001-BE13-22AB-14CEFBFC0D1F}"/>
          </ac:spMkLst>
        </pc:spChg>
        <pc:spChg chg="mod">
          <ac:chgData name="Siva Subramanian" userId="69d48d7eb9362804" providerId="LiveId" clId="{88D7E7FB-7E44-DF46-B3B8-F9CEFC5DEE3C}" dt="2024-11-23T00:37:11.799" v="1351" actId="20577"/>
          <ac:spMkLst>
            <pc:docMk/>
            <pc:sldMk cId="2202404095" sldId="289"/>
            <ac:spMk id="3" creationId="{405B4F8E-F0D3-3181-1ED6-A346FF8D0AE7}"/>
          </ac:spMkLst>
        </pc:spChg>
      </pc:sldChg>
      <pc:sldChg chg="modSp add mod">
        <pc:chgData name="Siva Subramanian" userId="69d48d7eb9362804" providerId="LiveId" clId="{88D7E7FB-7E44-DF46-B3B8-F9CEFC5DEE3C}" dt="2024-11-23T00:51:36.948" v="2949" actId="20577"/>
        <pc:sldMkLst>
          <pc:docMk/>
          <pc:sldMk cId="1808898032" sldId="290"/>
        </pc:sldMkLst>
        <pc:spChg chg="mod">
          <ac:chgData name="Siva Subramanian" userId="69d48d7eb9362804" providerId="LiveId" clId="{88D7E7FB-7E44-DF46-B3B8-F9CEFC5DEE3C}" dt="2024-11-23T00:47:50.283" v="2521" actId="20577"/>
          <ac:spMkLst>
            <pc:docMk/>
            <pc:sldMk cId="1808898032" sldId="290"/>
            <ac:spMk id="3" creationId="{287A3A78-838A-347D-5757-96258015452F}"/>
          </ac:spMkLst>
        </pc:spChg>
        <pc:spChg chg="mod">
          <ac:chgData name="Siva Subramanian" userId="69d48d7eb9362804" providerId="LiveId" clId="{88D7E7FB-7E44-DF46-B3B8-F9CEFC5DEE3C}" dt="2024-11-23T00:51:36.948" v="2949" actId="20577"/>
          <ac:spMkLst>
            <pc:docMk/>
            <pc:sldMk cId="1808898032" sldId="290"/>
            <ac:spMk id="23" creationId="{F3FC2068-9FDD-0307-004D-F82613F96218}"/>
          </ac:spMkLst>
        </pc:spChg>
      </pc:sldChg>
      <pc:sldChg chg="addSp delSp modSp add mod modClrScheme chgLayout">
        <pc:chgData name="Siva Subramanian" userId="69d48d7eb9362804" providerId="LiveId" clId="{88D7E7FB-7E44-DF46-B3B8-F9CEFC5DEE3C}" dt="2024-11-23T00:53:28.541" v="3035" actId="20577"/>
        <pc:sldMkLst>
          <pc:docMk/>
          <pc:sldMk cId="945724302" sldId="291"/>
        </pc:sldMkLst>
        <pc:spChg chg="add mod ord">
          <ac:chgData name="Siva Subramanian" userId="69d48d7eb9362804" providerId="LiveId" clId="{88D7E7FB-7E44-DF46-B3B8-F9CEFC5DEE3C}" dt="2024-11-23T00:53:28.541" v="3035" actId="20577"/>
          <ac:spMkLst>
            <pc:docMk/>
            <pc:sldMk cId="945724302" sldId="291"/>
            <ac:spMk id="2" creationId="{A40AD98B-3C0D-E9A0-C84E-D0803FABD19C}"/>
          </ac:spMkLst>
        </pc:spChg>
        <pc:spChg chg="del">
          <ac:chgData name="Siva Subramanian" userId="69d48d7eb9362804" providerId="LiveId" clId="{88D7E7FB-7E44-DF46-B3B8-F9CEFC5DEE3C}" dt="2024-11-23T00:52:28.127" v="2966" actId="478"/>
          <ac:spMkLst>
            <pc:docMk/>
            <pc:sldMk cId="945724302" sldId="291"/>
            <ac:spMk id="3" creationId="{F5900EFD-0D1B-064C-BAE0-4EAEA4135036}"/>
          </ac:spMkLst>
        </pc:spChg>
        <pc:spChg chg="del">
          <ac:chgData name="Siva Subramanian" userId="69d48d7eb9362804" providerId="LiveId" clId="{88D7E7FB-7E44-DF46-B3B8-F9CEFC5DEE3C}" dt="2024-11-23T00:52:23.547" v="2965" actId="478"/>
          <ac:spMkLst>
            <pc:docMk/>
            <pc:sldMk cId="945724302" sldId="291"/>
            <ac:spMk id="23" creationId="{E3C22A6C-CF80-60E1-1D25-D59BB4C3461E}"/>
          </ac:spMkLst>
        </pc:spChg>
      </pc:sldChg>
      <pc:sldChg chg="addSp delSp modSp add mod">
        <pc:chgData name="Siva Subramanian" userId="69d48d7eb9362804" providerId="LiveId" clId="{88D7E7FB-7E44-DF46-B3B8-F9CEFC5DEE3C}" dt="2024-11-23T01:08:51.595" v="3671" actId="14734"/>
        <pc:sldMkLst>
          <pc:docMk/>
          <pc:sldMk cId="2660354297" sldId="292"/>
        </pc:sldMkLst>
        <pc:spChg chg="mod">
          <ac:chgData name="Siva Subramanian" userId="69d48d7eb9362804" providerId="LiveId" clId="{88D7E7FB-7E44-DF46-B3B8-F9CEFC5DEE3C}" dt="2024-11-23T00:53:43.381" v="3048" actId="20577"/>
          <ac:spMkLst>
            <pc:docMk/>
            <pc:sldMk cId="2660354297" sldId="292"/>
            <ac:spMk id="3" creationId="{FD114043-B73A-A03B-0547-AB75A4E36617}"/>
          </ac:spMkLst>
        </pc:spChg>
        <pc:spChg chg="del">
          <ac:chgData name="Siva Subramanian" userId="69d48d7eb9362804" providerId="LiveId" clId="{88D7E7FB-7E44-DF46-B3B8-F9CEFC5DEE3C}" dt="2024-11-23T00:53:48.228" v="3049" actId="478"/>
          <ac:spMkLst>
            <pc:docMk/>
            <pc:sldMk cId="2660354297" sldId="292"/>
            <ac:spMk id="23" creationId="{91183989-252A-71F4-01FD-DE64173A90E6}"/>
          </ac:spMkLst>
        </pc:spChg>
        <pc:graphicFrameChg chg="add mod modGraphic">
          <ac:chgData name="Siva Subramanian" userId="69d48d7eb9362804" providerId="LiveId" clId="{88D7E7FB-7E44-DF46-B3B8-F9CEFC5DEE3C}" dt="2024-11-23T01:08:51.595" v="3671" actId="14734"/>
          <ac:graphicFrameMkLst>
            <pc:docMk/>
            <pc:sldMk cId="2660354297" sldId="292"/>
            <ac:graphicFrameMk id="2" creationId="{DAB56C66-916F-16EB-8805-3B190DE9DAAC}"/>
          </ac:graphicFrameMkLst>
        </pc:graphicFrameChg>
      </pc:sldChg>
      <pc:sldChg chg="modSp add mod">
        <pc:chgData name="Siva Subramanian" userId="69d48d7eb9362804" providerId="LiveId" clId="{88D7E7FB-7E44-DF46-B3B8-F9CEFC5DEE3C}" dt="2024-11-23T01:26:49.012" v="4710" actId="20577"/>
        <pc:sldMkLst>
          <pc:docMk/>
          <pc:sldMk cId="2219982359" sldId="293"/>
        </pc:sldMkLst>
        <pc:graphicFrameChg chg="modGraphic">
          <ac:chgData name="Siva Subramanian" userId="69d48d7eb9362804" providerId="LiveId" clId="{88D7E7FB-7E44-DF46-B3B8-F9CEFC5DEE3C}" dt="2024-11-23T01:26:49.012" v="4710" actId="20577"/>
          <ac:graphicFrameMkLst>
            <pc:docMk/>
            <pc:sldMk cId="2219982359" sldId="293"/>
            <ac:graphicFrameMk id="2" creationId="{34F018EA-62ED-2F61-FA86-DB1077F98A93}"/>
          </ac:graphicFrameMkLst>
        </pc:graphicFrameChg>
      </pc:sldChg>
      <pc:sldChg chg="modSp add mod">
        <pc:chgData name="Siva Subramanian" userId="69d48d7eb9362804" providerId="LiveId" clId="{88D7E7FB-7E44-DF46-B3B8-F9CEFC5DEE3C}" dt="2024-11-23T01:36:03.804" v="4867" actId="20577"/>
        <pc:sldMkLst>
          <pc:docMk/>
          <pc:sldMk cId="3292406316" sldId="294"/>
        </pc:sldMkLst>
        <pc:graphicFrameChg chg="modGraphic">
          <ac:chgData name="Siva Subramanian" userId="69d48d7eb9362804" providerId="LiveId" clId="{88D7E7FB-7E44-DF46-B3B8-F9CEFC5DEE3C}" dt="2024-11-23T01:36:03.804" v="4867" actId="20577"/>
          <ac:graphicFrameMkLst>
            <pc:docMk/>
            <pc:sldMk cId="3292406316" sldId="294"/>
            <ac:graphicFrameMk id="2" creationId="{9945A153-C37F-B472-7917-877EBF6B7C9E}"/>
          </ac:graphicFrameMkLst>
        </pc:graphicFrameChg>
      </pc:sldChg>
      <pc:sldChg chg="modSp add mod">
        <pc:chgData name="Siva Subramanian" userId="69d48d7eb9362804" providerId="LiveId" clId="{88D7E7FB-7E44-DF46-B3B8-F9CEFC5DEE3C}" dt="2024-11-23T01:27:37.918" v="4762" actId="20577"/>
        <pc:sldMkLst>
          <pc:docMk/>
          <pc:sldMk cId="2215136964" sldId="295"/>
        </pc:sldMkLst>
        <pc:graphicFrameChg chg="modGraphic">
          <ac:chgData name="Siva Subramanian" userId="69d48d7eb9362804" providerId="LiveId" clId="{88D7E7FB-7E44-DF46-B3B8-F9CEFC5DEE3C}" dt="2024-11-23T01:27:37.918" v="4762" actId="20577"/>
          <ac:graphicFrameMkLst>
            <pc:docMk/>
            <pc:sldMk cId="2215136964" sldId="295"/>
            <ac:graphicFrameMk id="2" creationId="{DB70BC41-466F-8E8D-F7E0-BDF1954D2FB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86FA-2AA3-4155-A2E1-110115AE3101}" type="datetimeFigureOut">
              <a:rPr lang="en-US" smtClean="0"/>
              <a:t>11/22/2024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F0D21-FD01-4891-A82E-363D89C2AF94}" type="slidenum">
              <a:rPr lang="en-US" smtClean="0"/>
              <a:t>‹#›</a:t>
            </a:fld>
            <a:endParaRPr lang="en-US"/>
          </a:p>
        </p:txBody>
      </p:sp>
    </p:spTree>
    <p:extLst>
      <p:ext uri="{BB962C8B-B14F-4D97-AF65-F5344CB8AC3E}">
        <p14:creationId xmlns:p14="http://schemas.microsoft.com/office/powerpoint/2010/main" val="2393002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32A859-63D5-47F5-9970-C440CC875FE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C86C3A23-6B72-470B-BD52-89C2C93377D5}"/>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CABD2CF8-6C46-4734-BCBF-5FE48629812A}"/>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24ADFDAF-E750-48F5-87F8-316CF8030496}"/>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86170C9F-8869-40E3-8404-45BB9643B1C5}"/>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FF55C82-3029-4F9B-AD52-0CA2554AEB25}"/>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200A4A4D-20FB-41CA-9531-0FF4DB75417F}"/>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9285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D04F9112-C67E-4D84-9EB1-F9197AACD5CD}"/>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FE4EBF75-29B0-4601-891C-5CFA33D7FA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876EACEC-B901-4C59-A7C6-B897C50133D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BC27881-780A-490D-8999-3A2D1C6C72F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24">
            <a:extLst>
              <a:ext uri="{FF2B5EF4-FFF2-40B4-BE49-F238E27FC236}">
                <a16:creationId xmlns:a16="http://schemas.microsoft.com/office/drawing/2014/main" id="{E23026D4-E805-4BC7-A6AB-DCC9ED512BD8}"/>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2BD7F8E8-9843-4229-9F52-3561C17CF7A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48AF56CD-1851-45EC-B360-B89EF19DC15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F4EE8E02-717F-4644-AF36-298F6488433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53362707-2A0D-408A-8404-91EB85206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CC243156-6498-438E-BA01-03583E995AA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8100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259D480-05B7-4DED-A8F3-7A9E5112FE12}"/>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82298221-DD52-44A5-ACF6-02DA9D952094}"/>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08193B6-F5C3-477A-B5C1-D4160D67D415}"/>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08A0D5BC-9DC5-4EA0-9AC6-21CA570742A5}"/>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83256381-82B3-4E61-B69B-03309413FF25}"/>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F7F985E-E8EC-4919-B50F-6E4F6F7DA774}"/>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1824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98F156-5046-4701-84BB-DA0819C0E117}"/>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26182506-E97D-4D80-8381-336BC4078BFB}"/>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357D18-12FC-45C3-8C64-CEF02C565DC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4C05F975-FB3F-4875-A101-7B9909350A23}"/>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D97694B5-3669-4B95-AC6D-39601561EFDD}"/>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1131ED5-9BD2-431F-8DF0-D0DC00739B7B}"/>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9757D68C-F25A-40B6-B16A-D42F395F65F9}"/>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50174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7705508C-5D02-44E7-B3B6-183F2E1231A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7877B04-5264-478E-9FD9-71CE4D2D9880}"/>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03A5CB77-0960-4320-9580-B9743B845AA7}"/>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2E801EE-2F73-439D-9178-8D1610E13803}"/>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CF9C074B-9123-4B05-8F11-5BE7B04DE852}"/>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B309AAB-3942-4B0D-9D18-EAC35A25432D}"/>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a:extLst>
              <a:ext uri="{FF2B5EF4-FFF2-40B4-BE49-F238E27FC236}">
                <a16:creationId xmlns:a16="http://schemas.microsoft.com/office/drawing/2014/main" id="{11395CA4-A8AB-49AC-9012-70BAD0B775AE}"/>
              </a:ext>
            </a:extLst>
          </p:cNvPr>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6B8D1DE9-739E-4C84-BC34-ABED57FB6901}"/>
              </a:ext>
            </a:extLst>
          </p:cNvPr>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5326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8E27F-F1F9-4574-ABFD-6FD8C325B41B}"/>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a:extLst>
              <a:ext uri="{FF2B5EF4-FFF2-40B4-BE49-F238E27FC236}">
                <a16:creationId xmlns:a16="http://schemas.microsoft.com/office/drawing/2014/main" id="{2027781A-B6EE-4D1C-9838-6CE83518DF7C}"/>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029F0E74-8E16-49B5-A76C-10F171ED4E0D}"/>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06AB9F4D-974C-47A2-8F17-2FCF31AC2EB7}"/>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528C01D4-73A9-4292-A3CD-F60D00AD8FF2}"/>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4BBBD702-3832-453C-A59A-D470707B540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3C2570B6-E2EA-42B2-8120-43272B62978E}"/>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016E95B2-E2D8-48DC-980B-618D32CA53F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2652F893-AAD3-4D1D-ADA5-D8DB73D465E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a:extLst>
                <a:ext uri="{FF2B5EF4-FFF2-40B4-BE49-F238E27FC236}">
                  <a16:creationId xmlns:a16="http://schemas.microsoft.com/office/drawing/2014/main" id="{D0B1F990-6D11-46C4-BF73-D79DE9F046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a:extLst>
              <a:ext uri="{FF2B5EF4-FFF2-40B4-BE49-F238E27FC236}">
                <a16:creationId xmlns:a16="http://schemas.microsoft.com/office/drawing/2014/main" id="{F15E1C01-996E-4BAF-B1B8-EFCB62113077}"/>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6E7BD42F-D352-46ED-9252-1CEEEC2CEC7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41E9B1E4-1B32-4506-81C6-E1A83D7F8EC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a:extLst>
                <a:ext uri="{FF2B5EF4-FFF2-40B4-BE49-F238E27FC236}">
                  <a16:creationId xmlns:a16="http://schemas.microsoft.com/office/drawing/2014/main" id="{41E78355-35A2-4188-B110-058DEB1B43E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9" name="Slide Number Placeholder 18">
            <a:extLst>
              <a:ext uri="{FF2B5EF4-FFF2-40B4-BE49-F238E27FC236}">
                <a16:creationId xmlns:a16="http://schemas.microsoft.com/office/drawing/2014/main" id="{59EFA480-291B-288B-081A-F34E06096111}"/>
              </a:ext>
            </a:extLst>
          </p:cNvPr>
          <p:cNvSpPr>
            <a:spLocks noGrp="1"/>
          </p:cNvSpPr>
          <p:nvPr>
            <p:ph type="sldNum" sz="quarter" idx="13"/>
          </p:nvPr>
        </p:nvSpPr>
        <p:spPr>
          <a:xfrm>
            <a:off x="157163" y="6456362"/>
            <a:ext cx="2133600" cy="365125"/>
          </a:xfrm>
        </p:spPr>
        <p:txBody>
          <a:bodyPr/>
          <a:lstStyle>
            <a:lvl1pPr algn="l">
              <a:defRPr sz="1400">
                <a:solidFill>
                  <a:srgbClr val="C00000"/>
                </a:solidFill>
              </a:defRPr>
            </a:lvl1p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26136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1D5B1777-3C13-4849-A597-67EC91BF9A6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4206BE1B-AD71-40C1-ABD7-8C8AB00863D6}"/>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F6297FE1-9382-41A8-B0FF-683F39E14E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D416B98-13F0-404D-B5A2-A69FA3C7000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0AB9EEE-AEAE-431D-B50D-30DCE074254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8">
            <a:extLst>
              <a:ext uri="{FF2B5EF4-FFF2-40B4-BE49-F238E27FC236}">
                <a16:creationId xmlns:a16="http://schemas.microsoft.com/office/drawing/2014/main" id="{B1DCCFF4-519D-4642-BF8C-EF1B23007DE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D22C304-D940-4346-9BC9-E3FB8800DC0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DCD042E7-9A56-4668-8E1C-B01F503BE0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3DD235E7-8BA6-4C5F-B5F5-81E3302F1AF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4" name="TextBox 13">
            <a:extLst>
              <a:ext uri="{FF2B5EF4-FFF2-40B4-BE49-F238E27FC236}">
                <a16:creationId xmlns:a16="http://schemas.microsoft.com/office/drawing/2014/main" id="{3ED737C7-ACDC-4F07-9636-67001251A7EF}"/>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C2B6D4EE-E77A-D5DA-EB49-74D7B593D3F6}"/>
              </a:ext>
            </a:extLst>
          </p:cNvPr>
          <p:cNvSpPr>
            <a:spLocks noGrp="1"/>
          </p:cNvSpPr>
          <p:nvPr>
            <p:ph type="dt" sz="half" idx="11"/>
          </p:nvPr>
        </p:nvSpPr>
        <p:spPr/>
        <p:txBody>
          <a:bodyPr/>
          <a:lstStyle/>
          <a:p>
            <a:pPr>
              <a:defRPr/>
            </a:pPr>
            <a:endParaRPr lang="en-US"/>
          </a:p>
        </p:txBody>
      </p:sp>
      <p:sp>
        <p:nvSpPr>
          <p:cNvPr id="15" name="Footer Placeholder 14">
            <a:extLst>
              <a:ext uri="{FF2B5EF4-FFF2-40B4-BE49-F238E27FC236}">
                <a16:creationId xmlns:a16="http://schemas.microsoft.com/office/drawing/2014/main" id="{CE1ADA07-2661-A718-E438-447D3920CEB1}"/>
              </a:ext>
            </a:extLst>
          </p:cNvPr>
          <p:cNvSpPr>
            <a:spLocks noGrp="1"/>
          </p:cNvSpPr>
          <p:nvPr>
            <p:ph type="ftr" sz="quarter" idx="12"/>
          </p:nvPr>
        </p:nvSpPr>
        <p:spPr/>
        <p:txBody>
          <a:bodyPr/>
          <a:lstStyle/>
          <a:p>
            <a:pPr>
              <a:defRPr/>
            </a:pPr>
            <a:r>
              <a:rPr lang="en-US"/>
              <a:t>Page </a:t>
            </a:r>
          </a:p>
        </p:txBody>
      </p:sp>
      <p:sp>
        <p:nvSpPr>
          <p:cNvPr id="16" name="Slide Number Placeholder 15">
            <a:extLst>
              <a:ext uri="{FF2B5EF4-FFF2-40B4-BE49-F238E27FC236}">
                <a16:creationId xmlns:a16="http://schemas.microsoft.com/office/drawing/2014/main" id="{85325592-DE98-A3D0-AE45-F64C454B72AD}"/>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367205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435CBEC3-3CB9-4718-B824-9BAAECF58F94}"/>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BDF8ED45-8282-4BF0-8092-0EBA4E7C23B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08508915-E0B1-45B6-A328-1BE6160C580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AA73D0BC-C181-4085-ADF5-A0B78510D83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2" name="Group 15">
            <a:extLst>
              <a:ext uri="{FF2B5EF4-FFF2-40B4-BE49-F238E27FC236}">
                <a16:creationId xmlns:a16="http://schemas.microsoft.com/office/drawing/2014/main" id="{86507D2C-4A7C-495A-A787-3E46876378E4}"/>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5F3644A7-569D-4639-A2C4-2FA01FA21C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1AA7E953-06C6-49B7-931B-0787F02EB20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38839638-5860-4CC3-8A69-2EE030F40EA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AE61D979-4DA9-41B0-A7A9-7233307ACE4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14F533C-9787-464E-8520-C2FD23212886}"/>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8396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4E2A4B12-1309-4241-B399-1B38D540D14E}"/>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48F839D6-2E0A-48F8-B470-F8A3DAA463D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302241F-C279-453E-B82A-5D1C81CFA0C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8932C9E6-CDA1-41D7-AF5E-7B671FE3904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8" name="Group 10">
            <a:extLst>
              <a:ext uri="{FF2B5EF4-FFF2-40B4-BE49-F238E27FC236}">
                <a16:creationId xmlns:a16="http://schemas.microsoft.com/office/drawing/2014/main" id="{59EB8716-B80E-40B2-A2A3-AEE72E3617C7}"/>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57C11E34-A643-40D2-BA27-D6E76D6850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3F4E34DC-FA2F-433A-AC37-00ACB511F14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C661A62-9091-4B7F-B9BC-D8E1881095D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A6243B5E-6AE7-478C-894D-2A59ECE864D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07CD7C6D-0804-4A99-8C1E-39B55C52208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 name="Date Placeholder 1">
            <a:extLst>
              <a:ext uri="{FF2B5EF4-FFF2-40B4-BE49-F238E27FC236}">
                <a16:creationId xmlns:a16="http://schemas.microsoft.com/office/drawing/2014/main" id="{43D7BF12-7544-3C98-728C-85F4E521CE01}"/>
              </a:ext>
            </a:extLst>
          </p:cNvPr>
          <p:cNvSpPr>
            <a:spLocks noGrp="1"/>
          </p:cNvSpPr>
          <p:nvPr>
            <p:ph type="dt" sz="half" idx="11"/>
          </p:nvPr>
        </p:nvSpPr>
        <p:spPr/>
        <p:txBody>
          <a:bodyPr/>
          <a:lstStyle/>
          <a:p>
            <a:pPr>
              <a:defRPr/>
            </a:pPr>
            <a:endParaRPr lang="en-US"/>
          </a:p>
        </p:txBody>
      </p:sp>
      <p:sp>
        <p:nvSpPr>
          <p:cNvPr id="14" name="Footer Placeholder 13">
            <a:extLst>
              <a:ext uri="{FF2B5EF4-FFF2-40B4-BE49-F238E27FC236}">
                <a16:creationId xmlns:a16="http://schemas.microsoft.com/office/drawing/2014/main" id="{A05E7E5B-350B-B51F-EE8E-46E5D676458E}"/>
              </a:ext>
            </a:extLst>
          </p:cNvPr>
          <p:cNvSpPr>
            <a:spLocks noGrp="1"/>
          </p:cNvSpPr>
          <p:nvPr>
            <p:ph type="ftr" sz="quarter" idx="12"/>
          </p:nvPr>
        </p:nvSpPr>
        <p:spPr/>
        <p:txBody>
          <a:bodyPr/>
          <a:lstStyle/>
          <a:p>
            <a:pPr>
              <a:defRPr/>
            </a:pPr>
            <a:r>
              <a:rPr lang="en-US"/>
              <a:t>Page </a:t>
            </a:r>
          </a:p>
        </p:txBody>
      </p:sp>
      <p:sp>
        <p:nvSpPr>
          <p:cNvPr id="15" name="Slide Number Placeholder 14">
            <a:extLst>
              <a:ext uri="{FF2B5EF4-FFF2-40B4-BE49-F238E27FC236}">
                <a16:creationId xmlns:a16="http://schemas.microsoft.com/office/drawing/2014/main" id="{06871B70-E3CB-1722-C661-8FF9B08B21C2}"/>
              </a:ext>
            </a:extLst>
          </p:cNvPr>
          <p:cNvSpPr>
            <a:spLocks noGrp="1"/>
          </p:cNvSpPr>
          <p:nvPr>
            <p:ph type="sldNum" sz="quarter" idx="13"/>
          </p:nvPr>
        </p:nvSpPr>
        <p:spPr/>
        <p:txBody>
          <a:bodyPr/>
          <a:lstStyle/>
          <a:p>
            <a:fld id="{7C58C161-F5B0-4C03-B20A-A8D6E29AEA41}" type="slidenum">
              <a:rPr lang="en-US" altLang="en-US" smtClean="0"/>
              <a:pPr/>
              <a:t>‹#›</a:t>
            </a:fld>
            <a:endParaRPr lang="en-US" altLang="en-US"/>
          </a:p>
        </p:txBody>
      </p:sp>
    </p:spTree>
    <p:extLst>
      <p:ext uri="{BB962C8B-B14F-4D97-AF65-F5344CB8AC3E}">
        <p14:creationId xmlns:p14="http://schemas.microsoft.com/office/powerpoint/2010/main" val="1569245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BFAAEAB5-1E6D-48C6-919F-A63BF1C648B6}"/>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1E0246C8-05BF-4278-9632-CB901818C6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5E0BC937-1B91-457B-ABCB-2C5D5730D1C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46CCEF62-55DA-4440-8AAA-17272A7DBFC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3">
            <a:extLst>
              <a:ext uri="{FF2B5EF4-FFF2-40B4-BE49-F238E27FC236}">
                <a16:creationId xmlns:a16="http://schemas.microsoft.com/office/drawing/2014/main" id="{F91CDF5D-6E29-4EDB-B7E3-A70CF45FDFC7}"/>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F7F4B0D-EEA1-4C40-974B-FE885EB0138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18610B9-1084-44CC-95BA-DC9535447F2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0A84D838-05B5-4304-A14D-AFE56366C5C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66DCFECE-E67E-4E98-B78B-13760251102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C4E07F0-C6A2-474C-A54B-A6929E7A5DE4}"/>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5870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815258DD-E2DA-449D-8729-E2C328282B13}"/>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6966C654-9E26-47B1-9962-80BED35A562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83807637-FF9A-47D4-85A7-35A79F6E7D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7DF770F7-DAD9-4845-BE96-BBEC37DEDF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EE87FEF9-94E5-474E-9374-4BAC36ADAF04}"/>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6FD81E90-C840-42AA-9989-7A9D13225C7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BA635383-583B-4225-95B9-77B187B1CFB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18548C0D-99D9-4F0B-8F78-04AA18CB95C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ABB89A61-CD83-4917-90B1-1A034FCB7BE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FB79440F-0282-4D99-ABC0-2912BD81908A}"/>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00456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DAED3-DA09-4E32-BE04-DC632AAD0F6B}"/>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127D53AA-6483-4BA2-AE29-F1BCB52EA90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D57B646-4703-4B81-BA37-3D90D082D1B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a:extLst>
              <a:ext uri="{FF2B5EF4-FFF2-40B4-BE49-F238E27FC236}">
                <a16:creationId xmlns:a16="http://schemas.microsoft.com/office/drawing/2014/main" id="{44C2F8E8-8885-463C-A7EE-9C75C48904D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Page </a:t>
            </a:r>
          </a:p>
        </p:txBody>
      </p:sp>
      <p:sp>
        <p:nvSpPr>
          <p:cNvPr id="6" name="Slide Number Placeholder 5">
            <a:extLst>
              <a:ext uri="{FF2B5EF4-FFF2-40B4-BE49-F238E27FC236}">
                <a16:creationId xmlns:a16="http://schemas.microsoft.com/office/drawing/2014/main" id="{4F56A1BF-DE31-4F3F-824C-82D6DE6DA7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C58C161-F5B0-4C03-B20A-A8D6E29AEA4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23D3AF-B63B-41C2-896B-C0D5B766441E}"/>
              </a:ext>
            </a:extLst>
          </p:cNvPr>
          <p:cNvSpPr>
            <a:spLocks noGrp="1"/>
          </p:cNvSpPr>
          <p:nvPr>
            <p:ph type="title"/>
          </p:nvPr>
        </p:nvSpPr>
        <p:spPr/>
        <p:txBody>
          <a:bodyPr/>
          <a:lstStyle/>
          <a:p>
            <a:pPr eaLnBrk="1" fontAlgn="auto" hangingPunct="1">
              <a:spcAft>
                <a:spcPts val="0"/>
              </a:spcAft>
              <a:defRPr/>
            </a:pPr>
            <a:r>
              <a:rPr lang="en-US" dirty="0"/>
              <a:t>BITS Pilani presentation</a:t>
            </a:r>
          </a:p>
        </p:txBody>
      </p:sp>
      <p:sp>
        <p:nvSpPr>
          <p:cNvPr id="13315" name="Content Placeholder 5">
            <a:extLst>
              <a:ext uri="{FF2B5EF4-FFF2-40B4-BE49-F238E27FC236}">
                <a16:creationId xmlns:a16="http://schemas.microsoft.com/office/drawing/2014/main" id="{7BC229F3-7E97-497C-ABE5-2FFF7111051E}"/>
              </a:ext>
            </a:extLst>
          </p:cNvPr>
          <p:cNvSpPr>
            <a:spLocks noGrp="1"/>
          </p:cNvSpPr>
          <p:nvPr>
            <p:ph sz="quarter" idx="13"/>
          </p:nvPr>
        </p:nvSpPr>
        <p:spPr/>
        <p:txBody>
          <a:bodyPr/>
          <a:lstStyle/>
          <a:p>
            <a:pPr eaLnBrk="1" hangingPunct="1">
              <a:spcBef>
                <a:spcPct val="0"/>
              </a:spcBef>
            </a:pPr>
            <a:r>
              <a:rPr lang="en-US" altLang="en-US" dirty="0"/>
              <a:t>Sivasubramanian Natarajan</a:t>
            </a:r>
          </a:p>
          <a:p>
            <a:pPr eaLnBrk="1" hangingPunct="1">
              <a:spcBef>
                <a:spcPct val="0"/>
              </a:spcBef>
            </a:pPr>
            <a:r>
              <a:rPr lang="en-US" altLang="en-US" dirty="0"/>
              <a:t>WILP Division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7BE81-7EAF-03B4-909F-38D70BE7606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114043-B73A-A03B-0547-AB75A4E36617}"/>
              </a:ext>
            </a:extLst>
          </p:cNvPr>
          <p:cNvSpPr txBox="1">
            <a:spLocks/>
          </p:cNvSpPr>
          <p:nvPr/>
        </p:nvSpPr>
        <p:spPr bwMode="auto">
          <a:xfrm>
            <a:off x="304800" y="1524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Case studies</a:t>
            </a:r>
          </a:p>
        </p:txBody>
      </p:sp>
      <p:graphicFrame>
        <p:nvGraphicFramePr>
          <p:cNvPr id="2" name="Table 1">
            <a:extLst>
              <a:ext uri="{FF2B5EF4-FFF2-40B4-BE49-F238E27FC236}">
                <a16:creationId xmlns:a16="http://schemas.microsoft.com/office/drawing/2014/main" id="{DAB56C66-916F-16EB-8805-3B190DE9DAAC}"/>
              </a:ext>
            </a:extLst>
          </p:cNvPr>
          <p:cNvGraphicFramePr>
            <a:graphicFrameLocks noGrp="1"/>
          </p:cNvGraphicFramePr>
          <p:nvPr>
            <p:extLst>
              <p:ext uri="{D42A27DB-BD31-4B8C-83A1-F6EECF244321}">
                <p14:modId xmlns:p14="http://schemas.microsoft.com/office/powerpoint/2010/main" val="4234449287"/>
              </p:ext>
            </p:extLst>
          </p:nvPr>
        </p:nvGraphicFramePr>
        <p:xfrm>
          <a:off x="304800" y="1397000"/>
          <a:ext cx="8534400" cy="5064760"/>
        </p:xfrm>
        <a:graphic>
          <a:graphicData uri="http://schemas.openxmlformats.org/drawingml/2006/table">
            <a:tbl>
              <a:tblPr firstRow="1" bandRow="1">
                <a:tableStyleId>{5C22544A-7EE6-4342-B048-85BDC9FD1C3A}</a:tableStyleId>
              </a:tblPr>
              <a:tblGrid>
                <a:gridCol w="517976">
                  <a:extLst>
                    <a:ext uri="{9D8B030D-6E8A-4147-A177-3AD203B41FA5}">
                      <a16:colId xmlns:a16="http://schemas.microsoft.com/office/drawing/2014/main" val="2604903144"/>
                    </a:ext>
                  </a:extLst>
                </a:gridCol>
                <a:gridCol w="1082224">
                  <a:extLst>
                    <a:ext uri="{9D8B030D-6E8A-4147-A177-3AD203B41FA5}">
                      <a16:colId xmlns:a16="http://schemas.microsoft.com/office/drawing/2014/main" val="249391552"/>
                    </a:ext>
                  </a:extLst>
                </a:gridCol>
                <a:gridCol w="5334000">
                  <a:extLst>
                    <a:ext uri="{9D8B030D-6E8A-4147-A177-3AD203B41FA5}">
                      <a16:colId xmlns:a16="http://schemas.microsoft.com/office/drawing/2014/main" val="3877063936"/>
                    </a:ext>
                  </a:extLst>
                </a:gridCol>
                <a:gridCol w="1600200">
                  <a:extLst>
                    <a:ext uri="{9D8B030D-6E8A-4147-A177-3AD203B41FA5}">
                      <a16:colId xmlns:a16="http://schemas.microsoft.com/office/drawing/2014/main" val="2473418451"/>
                    </a:ext>
                  </a:extLst>
                </a:gridCol>
              </a:tblGrid>
              <a:tr h="370840">
                <a:tc>
                  <a:txBody>
                    <a:bodyPr/>
                    <a:lstStyle/>
                    <a:p>
                      <a:r>
                        <a:rPr lang="en-US" sz="1400" dirty="0">
                          <a:solidFill>
                            <a:sysClr val="windowText" lastClr="000000"/>
                          </a:solidFill>
                          <a:latin typeface="Arial" panose="020B0604020202020204" pitchFamily="34" charset="0"/>
                          <a:cs typeface="Arial" panose="020B0604020202020204" pitchFamily="34" charset="0"/>
                        </a:rPr>
                        <a:t>#</a:t>
                      </a:r>
                    </a:p>
                  </a:txBody>
                  <a:tcPr>
                    <a:lnB w="12700" cap="flat" cmpd="sng" algn="ctr">
                      <a:solidFill>
                        <a:schemeClr val="tx1"/>
                      </a:solidFill>
                      <a:prstDash val="solid"/>
                      <a:round/>
                      <a:headEnd type="none" w="med" len="med"/>
                      <a:tailEnd type="none" w="med" len="med"/>
                    </a:lnB>
                    <a:solidFill>
                      <a:srgbClr val="00FDFF"/>
                    </a:solid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Reference</a:t>
                      </a:r>
                    </a:p>
                  </a:txBody>
                  <a:tcPr>
                    <a:lnB w="12700" cap="flat" cmpd="sng" algn="ctr">
                      <a:solidFill>
                        <a:schemeClr val="tx1"/>
                      </a:solidFill>
                      <a:prstDash val="solid"/>
                      <a:round/>
                      <a:headEnd type="none" w="med" len="med"/>
                      <a:tailEnd type="none" w="med" len="med"/>
                    </a:lnB>
                    <a:solidFill>
                      <a:srgbClr val="00FDFF"/>
                    </a:solid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Description</a:t>
                      </a:r>
                    </a:p>
                  </a:txBody>
                  <a:tcPr>
                    <a:lnB w="12700" cap="flat" cmpd="sng" algn="ctr">
                      <a:solidFill>
                        <a:schemeClr val="tx1"/>
                      </a:solidFill>
                      <a:prstDash val="solid"/>
                      <a:round/>
                      <a:headEnd type="none" w="med" len="med"/>
                      <a:tailEnd type="none" w="med" len="med"/>
                    </a:lnB>
                    <a:solidFill>
                      <a:srgbClr val="00FDFF"/>
                    </a:solid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Remarks</a:t>
                      </a:r>
                    </a:p>
                  </a:txBody>
                  <a:tcPr>
                    <a:lnB w="12700" cap="flat" cmpd="sng" algn="ctr">
                      <a:solidFill>
                        <a:schemeClr val="tx1"/>
                      </a:solidFill>
                      <a:prstDash val="solid"/>
                      <a:round/>
                      <a:headEnd type="none" w="med" len="med"/>
                      <a:tailEnd type="none" w="med" len="med"/>
                    </a:lnB>
                    <a:solidFill>
                      <a:srgbClr val="00FDFF"/>
                    </a:solidFill>
                  </a:tcPr>
                </a:tc>
                <a:extLst>
                  <a:ext uri="{0D108BD9-81ED-4DB2-BD59-A6C34878D82A}">
                    <a16:rowId xmlns:a16="http://schemas.microsoft.com/office/drawing/2014/main" val="3753421807"/>
                  </a:ext>
                </a:extLst>
              </a:tr>
              <a:tr h="365760">
                <a:tc>
                  <a:txBody>
                    <a:bodyPr/>
                    <a:lstStyle/>
                    <a:p>
                      <a:pPr lvl="0">
                        <a:buNone/>
                      </a:pPr>
                      <a:r>
                        <a:rPr lang="en-US" sz="1400" dirty="0">
                          <a:latin typeface="Arial"/>
                          <a:cs typeface="Arial"/>
                        </a:rPr>
                        <a:t>1</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How data insights gives </a:t>
                      </a:r>
                      <a:r>
                        <a:rPr lang="en-US" sz="1400" dirty="0" err="1">
                          <a:latin typeface="Arial" panose="020B0604020202020204" pitchFamily="34" charset="0"/>
                          <a:cs typeface="Arial" panose="020B0604020202020204" pitchFamily="34" charset="0"/>
                        </a:rPr>
                        <a:t>AirBnB</a:t>
                      </a:r>
                      <a:r>
                        <a:rPr lang="en-US" sz="1400" dirty="0">
                          <a:latin typeface="Arial" panose="020B0604020202020204" pitchFamily="34" charset="0"/>
                          <a:cs typeface="Arial" panose="020B0604020202020204" pitchFamily="34" charset="0"/>
                        </a:rPr>
                        <a:t> gives edge over Uber.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29598"/>
                  </a:ext>
                </a:extLst>
              </a:tr>
              <a:tr h="299720">
                <a:tc>
                  <a:txBody>
                    <a:bodyPr/>
                    <a:lstStyle/>
                    <a:p>
                      <a:pPr lvl="0">
                        <a:buNone/>
                      </a:pPr>
                      <a:r>
                        <a:rPr lang="en-US" sz="1400" dirty="0">
                          <a:latin typeface="Arial"/>
                          <a:cs typeface="Arial"/>
                        </a:rPr>
                        <a:t>2</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Embracing disruption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3603"/>
                  </a:ext>
                </a:extLst>
              </a:tr>
              <a:tr h="370840">
                <a:tc>
                  <a:txBody>
                    <a:bodyPr/>
                    <a:lstStyle/>
                    <a:p>
                      <a:pPr lvl="0">
                        <a:buNone/>
                      </a:pPr>
                      <a:r>
                        <a:rPr lang="en-US" sz="1400" dirty="0">
                          <a:latin typeface="Arial"/>
                          <a:cs typeface="Arial"/>
                        </a:rPr>
                        <a:t>3</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Singapore Fintech Framework</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685650"/>
                  </a:ext>
                </a:extLst>
              </a:tr>
              <a:tr h="314960">
                <a:tc>
                  <a:txBody>
                    <a:bodyPr/>
                    <a:lstStyle/>
                    <a:p>
                      <a:pPr lvl="0">
                        <a:buNone/>
                      </a:pPr>
                      <a:r>
                        <a:rPr lang="en-US" sz="1400" dirty="0">
                          <a:latin typeface="Arial"/>
                          <a:cs typeface="Arial"/>
                        </a:rPr>
                        <a:t>4</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RBI Fintech Framework</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1227404"/>
                  </a:ext>
                </a:extLst>
              </a:tr>
              <a:tr h="370840">
                <a:tc>
                  <a:txBody>
                    <a:bodyPr/>
                    <a:lstStyle/>
                    <a:p>
                      <a:pPr lvl="0">
                        <a:buNone/>
                      </a:pPr>
                      <a:r>
                        <a:rPr lang="en-US" sz="1400" dirty="0">
                          <a:latin typeface="Arial"/>
                          <a:cs typeface="Arial"/>
                        </a:rPr>
                        <a:t>5</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Future Fintech Framework</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4090063"/>
                  </a:ext>
                </a:extLst>
              </a:tr>
              <a:tr h="370840">
                <a:tc>
                  <a:txBody>
                    <a:bodyPr/>
                    <a:lstStyle/>
                    <a:p>
                      <a:pPr lvl="0">
                        <a:buNone/>
                      </a:pPr>
                      <a:r>
                        <a:rPr lang="en-US" sz="1400" dirty="0">
                          <a:latin typeface="Arial"/>
                          <a:cs typeface="Arial"/>
                        </a:rPr>
                        <a:t>6</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Aadhar Identity Case study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Identity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4339255"/>
                  </a:ext>
                </a:extLst>
              </a:tr>
              <a:tr h="370840">
                <a:tc>
                  <a:txBody>
                    <a:bodyPr/>
                    <a:lstStyle/>
                    <a:p>
                      <a:pPr lvl="0">
                        <a:buNone/>
                      </a:pPr>
                      <a:r>
                        <a:rPr lang="en-US" sz="1400" dirty="0">
                          <a:latin typeface="Arial"/>
                          <a:cs typeface="Arial"/>
                        </a:rPr>
                        <a:t>7</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Business continuity use case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Cloud computing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3836472"/>
                  </a:ext>
                </a:extLst>
              </a:tr>
              <a:tr h="370840">
                <a:tc>
                  <a:txBody>
                    <a:bodyPr/>
                    <a:lstStyle/>
                    <a:p>
                      <a:pPr lvl="0">
                        <a:buNone/>
                      </a:pPr>
                      <a:r>
                        <a:rPr lang="en-US" sz="1400" dirty="0">
                          <a:latin typeface="Arial"/>
                          <a:cs typeface="Arial"/>
                        </a:rPr>
                        <a:t>8</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Data security use cases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0062"/>
                  </a:ext>
                </a:extLst>
              </a:tr>
              <a:tr h="370840">
                <a:tc>
                  <a:txBody>
                    <a:bodyPr/>
                    <a:lstStyle/>
                    <a:p>
                      <a:pPr lvl="0">
                        <a:buNone/>
                      </a:pPr>
                      <a:r>
                        <a:rPr lang="en-US" sz="1400" dirty="0">
                          <a:latin typeface="Arial"/>
                          <a:cs typeface="Arial"/>
                        </a:rPr>
                        <a:t>9</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Blockchain in Trade Finance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4063150"/>
                  </a:ext>
                </a:extLst>
              </a:tr>
              <a:tr h="370840">
                <a:tc>
                  <a:txBody>
                    <a:bodyPr/>
                    <a:lstStyle/>
                    <a:p>
                      <a:pPr lvl="0">
                        <a:buNone/>
                      </a:pPr>
                      <a:r>
                        <a:rPr lang="en-US" sz="1400" dirty="0">
                          <a:latin typeface="Arial"/>
                          <a:cs typeface="Arial"/>
                        </a:rPr>
                        <a:t>10</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7</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Understanding Big data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Big Data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9204716"/>
                  </a:ext>
                </a:extLst>
              </a:tr>
              <a:tr h="370840">
                <a:tc>
                  <a:txBody>
                    <a:bodyPr/>
                    <a:lstStyle/>
                    <a:p>
                      <a:pPr lvl="0">
                        <a:buNone/>
                      </a:pPr>
                      <a:r>
                        <a:rPr lang="en-US" sz="1400" dirty="0">
                          <a:latin typeface="Arial"/>
                          <a:cs typeface="Arial"/>
                        </a:rPr>
                        <a:t>11</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Transaction analysis in UPI</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3080926"/>
                  </a:ext>
                </a:extLst>
              </a:tr>
              <a:tr h="370840">
                <a:tc>
                  <a:txBody>
                    <a:bodyPr/>
                    <a:lstStyle/>
                    <a:p>
                      <a:pPr lvl="0">
                        <a:buNone/>
                      </a:pPr>
                      <a:r>
                        <a:rPr lang="en-US" sz="1400" dirty="0">
                          <a:latin typeface="Arial"/>
                          <a:cs typeface="Arial"/>
                        </a:rPr>
                        <a:t>12</a:t>
                      </a:r>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Customer On-boarding metrics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0310774"/>
                  </a:ext>
                </a:extLst>
              </a:tr>
              <a:tr h="370840">
                <a:tc>
                  <a:txBody>
                    <a:bodyPr/>
                    <a:lstStyle/>
                    <a:p>
                      <a:pPr lvl="0">
                        <a:buNone/>
                      </a:pPr>
                      <a:r>
                        <a:rPr lang="en-US" sz="1400" dirty="0">
                          <a:latin typeface="Arial"/>
                          <a:cs typeface="Arial"/>
                        </a:rPr>
                        <a:t>13</a:t>
                      </a:r>
                      <a:endParaRPr lang="en-US"/>
                    </a:p>
                  </a:txBody>
                  <a:tcPr>
                    <a:lnT w="12700" cap="flat" cmpd="sng" algn="ctr">
                      <a:solidFill>
                        <a:schemeClr val="tx1"/>
                      </a:solidFill>
                      <a:prstDash val="solid"/>
                      <a:round/>
                      <a:headEnd type="none" w="med" len="med"/>
                      <a:tailEnd type="none" w="med" len="med"/>
                    </a:lnT>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r>
                        <a:rPr lang="en-US" sz="1400" dirty="0">
                          <a:latin typeface="Arial" panose="020B0604020202020204" pitchFamily="34" charset="0"/>
                          <a:cs typeface="Arial" panose="020B0604020202020204" pitchFamily="34" charset="0"/>
                        </a:rPr>
                        <a:t>Sentiment Analysis</a:t>
                      </a:r>
                    </a:p>
                  </a:txBody>
                  <a:tcPr>
                    <a:lnT w="12700" cap="flat" cmpd="sng" algn="ctr">
                      <a:solidFill>
                        <a:schemeClr val="tx1"/>
                      </a:solidFill>
                      <a:prstDash val="solid"/>
                      <a:round/>
                      <a:headEnd type="none" w="med" len="med"/>
                      <a:tailEnd type="none" w="med" len="med"/>
                    </a:lnT>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4196753635"/>
                  </a:ext>
                </a:extLst>
              </a:tr>
            </a:tbl>
          </a:graphicData>
        </a:graphic>
      </p:graphicFrame>
    </p:spTree>
    <p:extLst>
      <p:ext uri="{BB962C8B-B14F-4D97-AF65-F5344CB8AC3E}">
        <p14:creationId xmlns:p14="http://schemas.microsoft.com/office/powerpoint/2010/main" val="266035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D4DC6-ED9A-2F98-70FE-D89C937749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D69F4-BFB0-74A3-B295-BCA046AE38F4}"/>
              </a:ext>
            </a:extLst>
          </p:cNvPr>
          <p:cNvSpPr txBox="1">
            <a:spLocks/>
          </p:cNvSpPr>
          <p:nvPr/>
        </p:nvSpPr>
        <p:spPr bwMode="auto">
          <a:xfrm>
            <a:off x="304800" y="1524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Case studies</a:t>
            </a:r>
          </a:p>
        </p:txBody>
      </p:sp>
      <p:graphicFrame>
        <p:nvGraphicFramePr>
          <p:cNvPr id="2" name="Table 1">
            <a:extLst>
              <a:ext uri="{FF2B5EF4-FFF2-40B4-BE49-F238E27FC236}">
                <a16:creationId xmlns:a16="http://schemas.microsoft.com/office/drawing/2014/main" id="{34F018EA-62ED-2F61-FA86-DB1077F98A93}"/>
              </a:ext>
            </a:extLst>
          </p:cNvPr>
          <p:cNvGraphicFramePr>
            <a:graphicFrameLocks noGrp="1"/>
          </p:cNvGraphicFramePr>
          <p:nvPr>
            <p:extLst>
              <p:ext uri="{D42A27DB-BD31-4B8C-83A1-F6EECF244321}">
                <p14:modId xmlns:p14="http://schemas.microsoft.com/office/powerpoint/2010/main" val="1880195514"/>
              </p:ext>
            </p:extLst>
          </p:nvPr>
        </p:nvGraphicFramePr>
        <p:xfrm>
          <a:off x="304800" y="1397000"/>
          <a:ext cx="8534400" cy="5217160"/>
        </p:xfrm>
        <a:graphic>
          <a:graphicData uri="http://schemas.openxmlformats.org/drawingml/2006/table">
            <a:tbl>
              <a:tblPr firstRow="1" bandRow="1">
                <a:tableStyleId>{5C22544A-7EE6-4342-B048-85BDC9FD1C3A}</a:tableStyleId>
              </a:tblPr>
              <a:tblGrid>
                <a:gridCol w="517976">
                  <a:extLst>
                    <a:ext uri="{9D8B030D-6E8A-4147-A177-3AD203B41FA5}">
                      <a16:colId xmlns:a16="http://schemas.microsoft.com/office/drawing/2014/main" val="2604903144"/>
                    </a:ext>
                  </a:extLst>
                </a:gridCol>
                <a:gridCol w="1082224">
                  <a:extLst>
                    <a:ext uri="{9D8B030D-6E8A-4147-A177-3AD203B41FA5}">
                      <a16:colId xmlns:a16="http://schemas.microsoft.com/office/drawing/2014/main" val="249391552"/>
                    </a:ext>
                  </a:extLst>
                </a:gridCol>
                <a:gridCol w="5334000">
                  <a:extLst>
                    <a:ext uri="{9D8B030D-6E8A-4147-A177-3AD203B41FA5}">
                      <a16:colId xmlns:a16="http://schemas.microsoft.com/office/drawing/2014/main" val="3877063936"/>
                    </a:ext>
                  </a:extLst>
                </a:gridCol>
                <a:gridCol w="1600200">
                  <a:extLst>
                    <a:ext uri="{9D8B030D-6E8A-4147-A177-3AD203B41FA5}">
                      <a16:colId xmlns:a16="http://schemas.microsoft.com/office/drawing/2014/main" val="2473418451"/>
                    </a:ext>
                  </a:extLst>
                </a:gridCol>
              </a:tblGrid>
              <a:tr h="370840">
                <a:tc>
                  <a:txBody>
                    <a:bodyPr/>
                    <a:lstStyle/>
                    <a:p>
                      <a:r>
                        <a:rPr lang="en-US" sz="1400" dirty="0">
                          <a:solidFill>
                            <a:sysClr val="windowText" lastClr="000000"/>
                          </a:solidFill>
                          <a:latin typeface="Arial" panose="020B0604020202020204" pitchFamily="34" charset="0"/>
                          <a:cs typeface="Arial" panose="020B0604020202020204" pitchFamily="34" charset="0"/>
                        </a:rPr>
                        <a:t>#</a:t>
                      </a:r>
                    </a:p>
                  </a:txBody>
                  <a:tcPr>
                    <a:lnB w="12700" cap="flat" cmpd="sng" algn="ctr">
                      <a:solidFill>
                        <a:schemeClr val="tx1"/>
                      </a:solidFill>
                      <a:prstDash val="solid"/>
                      <a:round/>
                      <a:headEnd type="none" w="med" len="med"/>
                      <a:tailEnd type="none" w="med" len="med"/>
                    </a:lnB>
                    <a:solidFill>
                      <a:srgbClr val="00FDFF"/>
                    </a:solid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Reference</a:t>
                      </a:r>
                    </a:p>
                  </a:txBody>
                  <a:tcPr>
                    <a:lnB w="12700" cap="flat" cmpd="sng" algn="ctr">
                      <a:solidFill>
                        <a:schemeClr val="tx1"/>
                      </a:solidFill>
                      <a:prstDash val="solid"/>
                      <a:round/>
                      <a:headEnd type="none" w="med" len="med"/>
                      <a:tailEnd type="none" w="med" len="med"/>
                    </a:lnB>
                    <a:solidFill>
                      <a:srgbClr val="00FDFF"/>
                    </a:solid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Description</a:t>
                      </a:r>
                    </a:p>
                  </a:txBody>
                  <a:tcPr>
                    <a:lnB w="12700" cap="flat" cmpd="sng" algn="ctr">
                      <a:solidFill>
                        <a:schemeClr val="tx1"/>
                      </a:solidFill>
                      <a:prstDash val="solid"/>
                      <a:round/>
                      <a:headEnd type="none" w="med" len="med"/>
                      <a:tailEnd type="none" w="med" len="med"/>
                    </a:lnB>
                    <a:solidFill>
                      <a:srgbClr val="00FDFF"/>
                    </a:solid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Remarks</a:t>
                      </a:r>
                    </a:p>
                  </a:txBody>
                  <a:tcPr>
                    <a:lnB w="12700" cap="flat" cmpd="sng" algn="ctr">
                      <a:solidFill>
                        <a:schemeClr val="tx1"/>
                      </a:solidFill>
                      <a:prstDash val="solid"/>
                      <a:round/>
                      <a:headEnd type="none" w="med" len="med"/>
                      <a:tailEnd type="none" w="med" len="med"/>
                    </a:lnB>
                    <a:solidFill>
                      <a:srgbClr val="00FDFF"/>
                    </a:solidFill>
                  </a:tcPr>
                </a:tc>
                <a:extLst>
                  <a:ext uri="{0D108BD9-81ED-4DB2-BD59-A6C34878D82A}">
                    <a16:rowId xmlns:a16="http://schemas.microsoft.com/office/drawing/2014/main" val="3753421807"/>
                  </a:ext>
                </a:extLst>
              </a:tr>
              <a:tr h="365760">
                <a:tc>
                  <a:txBody>
                    <a:bodyPr/>
                    <a:lstStyle/>
                    <a:p>
                      <a:pPr lvl="0">
                        <a:buNone/>
                      </a:pPr>
                      <a:r>
                        <a:rPr lang="en-US" sz="1400" dirty="0">
                          <a:latin typeface="Arial"/>
                          <a:cs typeface="Arial"/>
                        </a:rPr>
                        <a:t>14</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7 contd.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Who is a Data Scientist ? HSTalks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29598"/>
                  </a:ext>
                </a:extLst>
              </a:tr>
              <a:tr h="299720">
                <a:tc>
                  <a:txBody>
                    <a:bodyPr/>
                    <a:lstStyle/>
                    <a:p>
                      <a:pPr lvl="0">
                        <a:buNone/>
                      </a:pPr>
                      <a:r>
                        <a:rPr lang="en-US" sz="1400" dirty="0">
                          <a:latin typeface="Arial"/>
                          <a:cs typeface="Arial"/>
                        </a:rPr>
                        <a:t>15</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Risk Analytics HSTalks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3603"/>
                  </a:ext>
                </a:extLst>
              </a:tr>
              <a:tr h="370840">
                <a:tc>
                  <a:txBody>
                    <a:bodyPr/>
                    <a:lstStyle/>
                    <a:p>
                      <a:pPr lvl="0">
                        <a:buNone/>
                      </a:pPr>
                      <a:r>
                        <a:rPr lang="en-US" sz="1400" dirty="0">
                          <a:latin typeface="Arial"/>
                          <a:cs typeface="Arial"/>
                        </a:rPr>
                        <a:t>16</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Big Data in Corporate finance HSTalks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685650"/>
                  </a:ext>
                </a:extLst>
              </a:tr>
              <a:tr h="314960">
                <a:tc>
                  <a:txBody>
                    <a:bodyPr/>
                    <a:lstStyle/>
                    <a:p>
                      <a:pPr lvl="0">
                        <a:buNone/>
                      </a:pPr>
                      <a:r>
                        <a:rPr lang="en-US" sz="1400" dirty="0">
                          <a:latin typeface="Arial"/>
                          <a:cs typeface="Arial"/>
                        </a:rPr>
                        <a:t>17</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Case study on Patterns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AI ML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1227404"/>
                  </a:ext>
                </a:extLst>
              </a:tr>
              <a:tr h="370840">
                <a:tc>
                  <a:txBody>
                    <a:bodyPr/>
                    <a:lstStyle/>
                    <a:p>
                      <a:pPr lvl="0">
                        <a:buNone/>
                      </a:pPr>
                      <a:r>
                        <a:rPr lang="en-US" sz="1400" dirty="0">
                          <a:latin typeface="Arial"/>
                          <a:cs typeface="Arial"/>
                        </a:rPr>
                        <a:t>18</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Decision tree for insurance premium calculation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4090063"/>
                  </a:ext>
                </a:extLst>
              </a:tr>
              <a:tr h="370840">
                <a:tc>
                  <a:txBody>
                    <a:bodyPr/>
                    <a:lstStyle/>
                    <a:p>
                      <a:pPr lvl="0">
                        <a:buNone/>
                      </a:pPr>
                      <a:r>
                        <a:rPr lang="en-US" sz="1400" dirty="0">
                          <a:latin typeface="Arial"/>
                          <a:cs typeface="Arial"/>
                        </a:rPr>
                        <a:t>19</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Investment objective setting and algorithmic trading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4339255"/>
                  </a:ext>
                </a:extLst>
              </a:tr>
              <a:tr h="370840">
                <a:tc>
                  <a:txBody>
                    <a:bodyPr/>
                    <a:lstStyle/>
                    <a:p>
                      <a:pPr lvl="0">
                        <a:buNone/>
                      </a:pPr>
                      <a:r>
                        <a:rPr lang="en-US" sz="1400" dirty="0">
                          <a:latin typeface="Arial"/>
                          <a:cs typeface="Arial"/>
                        </a:rPr>
                        <a:t>20</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Philosophical thoughts in AI ML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3836472"/>
                  </a:ext>
                </a:extLst>
              </a:tr>
              <a:tr h="370840">
                <a:tc>
                  <a:txBody>
                    <a:bodyPr/>
                    <a:lstStyle/>
                    <a:p>
                      <a:pPr lvl="0">
                        <a:buNone/>
                      </a:pPr>
                      <a:r>
                        <a:rPr lang="en-US" sz="1400" dirty="0">
                          <a:latin typeface="Arial"/>
                          <a:cs typeface="Arial"/>
                        </a:rPr>
                        <a:t>21</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9</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API Architecture strategy in UPI</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Open API</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0062"/>
                  </a:ext>
                </a:extLst>
              </a:tr>
              <a:tr h="370840">
                <a:tc>
                  <a:txBody>
                    <a:bodyPr/>
                    <a:lstStyle/>
                    <a:p>
                      <a:pPr lvl="0">
                        <a:buNone/>
                      </a:pPr>
                      <a:r>
                        <a:rPr lang="en-US" sz="1400" dirty="0">
                          <a:latin typeface="Arial"/>
                          <a:cs typeface="Arial"/>
                        </a:rPr>
                        <a:t>22</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Open API in Insurance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4063150"/>
                  </a:ext>
                </a:extLst>
              </a:tr>
              <a:tr h="370840">
                <a:tc>
                  <a:txBody>
                    <a:bodyPr/>
                    <a:lstStyle/>
                    <a:p>
                      <a:pPr lvl="0">
                        <a:buNone/>
                      </a:pPr>
                      <a:r>
                        <a:rPr lang="en-US" sz="1400" dirty="0">
                          <a:latin typeface="Arial"/>
                          <a:cs typeface="Arial"/>
                        </a:rPr>
                        <a:t>23</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Insurance Aggregator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9204716"/>
                  </a:ext>
                </a:extLst>
              </a:tr>
              <a:tr h="370840">
                <a:tc>
                  <a:txBody>
                    <a:bodyPr/>
                    <a:lstStyle/>
                    <a:p>
                      <a:pPr lvl="0">
                        <a:buNone/>
                      </a:pPr>
                      <a:r>
                        <a:rPr lang="en-US" sz="1400" dirty="0">
                          <a:latin typeface="Arial"/>
                          <a:cs typeface="Arial"/>
                        </a:rPr>
                        <a:t>24</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10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Innovation process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Asset servicing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3080926"/>
                  </a:ext>
                </a:extLst>
              </a:tr>
              <a:tr h="370840">
                <a:tc>
                  <a:txBody>
                    <a:bodyPr/>
                    <a:lstStyle/>
                    <a:p>
                      <a:pPr lvl="0">
                        <a:buNone/>
                      </a:pPr>
                      <a:r>
                        <a:rPr lang="en-US" sz="1400" dirty="0">
                          <a:latin typeface="Arial"/>
                          <a:cs typeface="Arial"/>
                        </a:rPr>
                        <a:t>25</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Settlement Case study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0310774"/>
                  </a:ext>
                </a:extLst>
              </a:tr>
              <a:tr h="370840">
                <a:tc>
                  <a:txBody>
                    <a:bodyPr/>
                    <a:lstStyle/>
                    <a:p>
                      <a:pPr lvl="0">
                        <a:buNone/>
                      </a:pPr>
                      <a:r>
                        <a:rPr lang="en-US" sz="1400" dirty="0">
                          <a:latin typeface="Arial"/>
                          <a:cs typeface="Arial"/>
                        </a:rPr>
                        <a:t>26</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r>
                        <a:rPr lang="en-US" sz="1400" dirty="0">
                          <a:latin typeface="Arial" panose="020B0604020202020204" pitchFamily="34" charset="0"/>
                          <a:cs typeface="Arial" panose="020B0604020202020204" pitchFamily="34" charset="0"/>
                        </a:rPr>
                        <a:t>Project UBIN Singapore Government</a:t>
                      </a:r>
                    </a:p>
                  </a:txBody>
                  <a:tcPr>
                    <a:lnT w="12700" cap="flat" cmpd="sng" algn="ctr">
                      <a:solidFill>
                        <a:schemeClr val="tx1"/>
                      </a:solidFill>
                      <a:prstDash val="solid"/>
                      <a:round/>
                      <a:headEnd type="none" w="med" len="med"/>
                      <a:tailEnd type="none" w="med" len="med"/>
                    </a:lnT>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4196753635"/>
                  </a:ext>
                </a:extLst>
              </a:tr>
            </a:tbl>
          </a:graphicData>
        </a:graphic>
      </p:graphicFrame>
    </p:spTree>
    <p:extLst>
      <p:ext uri="{BB962C8B-B14F-4D97-AF65-F5344CB8AC3E}">
        <p14:creationId xmlns:p14="http://schemas.microsoft.com/office/powerpoint/2010/main" val="221998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41FE6-9184-455A-92DF-841B38FC986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FA723-57AC-F645-9A47-1FD7C1BF568C}"/>
              </a:ext>
            </a:extLst>
          </p:cNvPr>
          <p:cNvSpPr txBox="1">
            <a:spLocks/>
          </p:cNvSpPr>
          <p:nvPr/>
        </p:nvSpPr>
        <p:spPr bwMode="auto">
          <a:xfrm>
            <a:off x="304800" y="1524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Case studies</a:t>
            </a:r>
          </a:p>
        </p:txBody>
      </p:sp>
      <p:graphicFrame>
        <p:nvGraphicFramePr>
          <p:cNvPr id="2" name="Table 1">
            <a:extLst>
              <a:ext uri="{FF2B5EF4-FFF2-40B4-BE49-F238E27FC236}">
                <a16:creationId xmlns:a16="http://schemas.microsoft.com/office/drawing/2014/main" id="{9945A153-C37F-B472-7917-877EBF6B7C9E}"/>
              </a:ext>
            </a:extLst>
          </p:cNvPr>
          <p:cNvGraphicFramePr>
            <a:graphicFrameLocks noGrp="1"/>
          </p:cNvGraphicFramePr>
          <p:nvPr>
            <p:extLst>
              <p:ext uri="{D42A27DB-BD31-4B8C-83A1-F6EECF244321}">
                <p14:modId xmlns:p14="http://schemas.microsoft.com/office/powerpoint/2010/main" val="1688667407"/>
              </p:ext>
            </p:extLst>
          </p:nvPr>
        </p:nvGraphicFramePr>
        <p:xfrm>
          <a:off x="304800" y="1397000"/>
          <a:ext cx="8534400" cy="4770120"/>
        </p:xfrm>
        <a:graphic>
          <a:graphicData uri="http://schemas.openxmlformats.org/drawingml/2006/table">
            <a:tbl>
              <a:tblPr firstRow="1" bandRow="1">
                <a:tableStyleId>{5C22544A-7EE6-4342-B048-85BDC9FD1C3A}</a:tableStyleId>
              </a:tblPr>
              <a:tblGrid>
                <a:gridCol w="517976">
                  <a:extLst>
                    <a:ext uri="{9D8B030D-6E8A-4147-A177-3AD203B41FA5}">
                      <a16:colId xmlns:a16="http://schemas.microsoft.com/office/drawing/2014/main" val="2604903144"/>
                    </a:ext>
                  </a:extLst>
                </a:gridCol>
                <a:gridCol w="1082224">
                  <a:extLst>
                    <a:ext uri="{9D8B030D-6E8A-4147-A177-3AD203B41FA5}">
                      <a16:colId xmlns:a16="http://schemas.microsoft.com/office/drawing/2014/main" val="249391552"/>
                    </a:ext>
                  </a:extLst>
                </a:gridCol>
                <a:gridCol w="5334000">
                  <a:extLst>
                    <a:ext uri="{9D8B030D-6E8A-4147-A177-3AD203B41FA5}">
                      <a16:colId xmlns:a16="http://schemas.microsoft.com/office/drawing/2014/main" val="3877063936"/>
                    </a:ext>
                  </a:extLst>
                </a:gridCol>
                <a:gridCol w="1600200">
                  <a:extLst>
                    <a:ext uri="{9D8B030D-6E8A-4147-A177-3AD203B41FA5}">
                      <a16:colId xmlns:a16="http://schemas.microsoft.com/office/drawing/2014/main" val="2473418451"/>
                    </a:ext>
                  </a:extLst>
                </a:gridCol>
              </a:tblGrid>
              <a:tr h="370840">
                <a:tc>
                  <a:txBody>
                    <a:bodyPr/>
                    <a:lstStyle/>
                    <a:p>
                      <a:r>
                        <a:rPr lang="en-US" sz="1400" dirty="0">
                          <a:solidFill>
                            <a:sysClr val="windowText" lastClr="000000"/>
                          </a:solidFill>
                          <a:latin typeface="Arial" panose="020B0604020202020204" pitchFamily="34" charset="0"/>
                          <a:cs typeface="Arial" panose="020B0604020202020204" pitchFamily="34" charset="0"/>
                        </a:rPr>
                        <a:t>#</a:t>
                      </a:r>
                    </a:p>
                  </a:txBody>
                  <a:tcPr>
                    <a:lnB w="12700" cap="flat" cmpd="sng" algn="ctr">
                      <a:solidFill>
                        <a:schemeClr val="tx1"/>
                      </a:solidFill>
                      <a:prstDash val="solid"/>
                      <a:round/>
                      <a:headEnd type="none" w="med" len="med"/>
                      <a:tailEnd type="none" w="med" len="med"/>
                    </a:lnB>
                    <a:solidFill>
                      <a:srgbClr val="00FDFF"/>
                    </a:solid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Reference</a:t>
                      </a:r>
                    </a:p>
                  </a:txBody>
                  <a:tcPr>
                    <a:lnB w="12700" cap="flat" cmpd="sng" algn="ctr">
                      <a:solidFill>
                        <a:schemeClr val="tx1"/>
                      </a:solidFill>
                      <a:prstDash val="solid"/>
                      <a:round/>
                      <a:headEnd type="none" w="med" len="med"/>
                      <a:tailEnd type="none" w="med" len="med"/>
                    </a:lnB>
                    <a:solidFill>
                      <a:srgbClr val="00FDFF"/>
                    </a:solid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Description</a:t>
                      </a:r>
                    </a:p>
                  </a:txBody>
                  <a:tcPr>
                    <a:lnB w="12700" cap="flat" cmpd="sng" algn="ctr">
                      <a:solidFill>
                        <a:schemeClr val="tx1"/>
                      </a:solidFill>
                      <a:prstDash val="solid"/>
                      <a:round/>
                      <a:headEnd type="none" w="med" len="med"/>
                      <a:tailEnd type="none" w="med" len="med"/>
                    </a:lnB>
                    <a:solidFill>
                      <a:srgbClr val="00FDFF"/>
                    </a:solid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Remarks</a:t>
                      </a:r>
                    </a:p>
                  </a:txBody>
                  <a:tcPr>
                    <a:lnB w="12700" cap="flat" cmpd="sng" algn="ctr">
                      <a:solidFill>
                        <a:schemeClr val="tx1"/>
                      </a:solidFill>
                      <a:prstDash val="solid"/>
                      <a:round/>
                      <a:headEnd type="none" w="med" len="med"/>
                      <a:tailEnd type="none" w="med" len="med"/>
                    </a:lnB>
                    <a:solidFill>
                      <a:srgbClr val="00FDFF"/>
                    </a:solidFill>
                  </a:tcPr>
                </a:tc>
                <a:extLst>
                  <a:ext uri="{0D108BD9-81ED-4DB2-BD59-A6C34878D82A}">
                    <a16:rowId xmlns:a16="http://schemas.microsoft.com/office/drawing/2014/main" val="3753421807"/>
                  </a:ext>
                </a:extLst>
              </a:tr>
              <a:tr h="365760">
                <a:tc>
                  <a:txBody>
                    <a:bodyPr/>
                    <a:lstStyle/>
                    <a:p>
                      <a:pPr lvl="0">
                        <a:buNone/>
                      </a:pPr>
                      <a:r>
                        <a:rPr lang="en-US" sz="1400" dirty="0">
                          <a:latin typeface="Arial"/>
                          <a:cs typeface="Arial"/>
                        </a:rPr>
                        <a:t>27</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10 contd.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RPA in KYC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Asset servicing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29598"/>
                  </a:ext>
                </a:extLst>
              </a:tr>
              <a:tr h="299720">
                <a:tc>
                  <a:txBody>
                    <a:bodyPr/>
                    <a:lstStyle/>
                    <a:p>
                      <a:pPr lvl="0">
                        <a:buNone/>
                      </a:pPr>
                      <a:r>
                        <a:rPr lang="en-US" sz="1400" dirty="0">
                          <a:latin typeface="Arial"/>
                          <a:cs typeface="Arial"/>
                        </a:rPr>
                        <a:t>28</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Advisory services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3603"/>
                  </a:ext>
                </a:extLst>
              </a:tr>
              <a:tr h="304800">
                <a:tc>
                  <a:txBody>
                    <a:bodyPr/>
                    <a:lstStyle/>
                    <a:p>
                      <a:pPr lvl="0">
                        <a:buNone/>
                      </a:pPr>
                      <a:r>
                        <a:rPr lang="en-US" sz="1400" dirty="0">
                          <a:latin typeface="Arial"/>
                          <a:cs typeface="Arial"/>
                        </a:rPr>
                        <a:t>29</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Understanding RPA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685650"/>
                  </a:ext>
                </a:extLst>
              </a:tr>
              <a:tr h="314960">
                <a:tc>
                  <a:txBody>
                    <a:bodyPr/>
                    <a:lstStyle/>
                    <a:p>
                      <a:pPr lvl="0">
                        <a:buNone/>
                      </a:pPr>
                      <a:r>
                        <a:rPr lang="en-US" sz="1400" dirty="0">
                          <a:latin typeface="Arial"/>
                          <a:cs typeface="Arial"/>
                        </a:rPr>
                        <a:t>30</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11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Flash Crash 2010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Capital Markets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1227404"/>
                  </a:ext>
                </a:extLst>
              </a:tr>
              <a:tr h="370840">
                <a:tc>
                  <a:txBody>
                    <a:bodyPr/>
                    <a:lstStyle/>
                    <a:p>
                      <a:pPr lvl="0">
                        <a:buNone/>
                      </a:pPr>
                      <a:r>
                        <a:rPr lang="en-US" sz="1400" dirty="0">
                          <a:latin typeface="Arial"/>
                          <a:cs typeface="Arial"/>
                        </a:rPr>
                        <a:t>31</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12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Crowdfunding Dynamics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Marketplace Lending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4090063"/>
                  </a:ext>
                </a:extLst>
              </a:tr>
              <a:tr h="243840">
                <a:tc>
                  <a:txBody>
                    <a:bodyPr/>
                    <a:lstStyle/>
                    <a:p>
                      <a:pPr lvl="0">
                        <a:buNone/>
                      </a:pPr>
                      <a:r>
                        <a:rPr lang="en-US" sz="1400" dirty="0">
                          <a:latin typeface="Arial"/>
                          <a:cs typeface="Arial"/>
                        </a:rPr>
                        <a:t>32</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Institutional Trading platform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4339255"/>
                  </a:ext>
                </a:extLst>
              </a:tr>
              <a:tr h="254000">
                <a:tc>
                  <a:txBody>
                    <a:bodyPr/>
                    <a:lstStyle/>
                    <a:p>
                      <a:pPr lvl="0">
                        <a:buNone/>
                      </a:pPr>
                      <a:r>
                        <a:rPr lang="en-US" sz="1400" dirty="0">
                          <a:latin typeface="Arial"/>
                          <a:cs typeface="Arial"/>
                        </a:rPr>
                        <a:t>33</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13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Mudra Loans Case study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Lending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3836472"/>
                  </a:ext>
                </a:extLst>
              </a:tr>
              <a:tr h="264160">
                <a:tc>
                  <a:txBody>
                    <a:bodyPr/>
                    <a:lstStyle/>
                    <a:p>
                      <a:pPr lvl="0">
                        <a:buNone/>
                      </a:pPr>
                      <a:r>
                        <a:rPr lang="en-US" sz="1400" dirty="0">
                          <a:latin typeface="Arial"/>
                          <a:cs typeface="Arial"/>
                        </a:rPr>
                        <a:t>34</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Marketplace lending India story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0062"/>
                  </a:ext>
                </a:extLst>
              </a:tr>
              <a:tr h="274320">
                <a:tc>
                  <a:txBody>
                    <a:bodyPr/>
                    <a:lstStyle/>
                    <a:p>
                      <a:pPr lvl="0">
                        <a:buNone/>
                      </a:pPr>
                      <a:r>
                        <a:rPr lang="en-US" sz="1400" dirty="0">
                          <a:latin typeface="Arial"/>
                          <a:cs typeface="Arial"/>
                        </a:rPr>
                        <a:t>35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Cred Business Model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4063150"/>
                  </a:ext>
                </a:extLst>
              </a:tr>
              <a:tr h="284480">
                <a:tc>
                  <a:txBody>
                    <a:bodyPr/>
                    <a:lstStyle/>
                    <a:p>
                      <a:pPr lvl="0">
                        <a:buNone/>
                      </a:pPr>
                      <a:r>
                        <a:rPr lang="en-US" sz="1400" dirty="0">
                          <a:latin typeface="Arial"/>
                          <a:cs typeface="Arial"/>
                        </a:rPr>
                        <a:t>36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Future of Lending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9204716"/>
                  </a:ext>
                </a:extLst>
              </a:tr>
              <a:tr h="294640">
                <a:tc>
                  <a:txBody>
                    <a:bodyPr/>
                    <a:lstStyle/>
                    <a:p>
                      <a:pPr lvl="0">
                        <a:buNone/>
                      </a:pPr>
                      <a:r>
                        <a:rPr lang="en-US" sz="1400" dirty="0">
                          <a:latin typeface="Arial"/>
                          <a:cs typeface="Arial"/>
                        </a:rPr>
                        <a:t>37</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14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RPA evolution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Robo advisory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3080926"/>
                  </a:ext>
                </a:extLst>
              </a:tr>
              <a:tr h="304800">
                <a:tc>
                  <a:txBody>
                    <a:bodyPr/>
                    <a:lstStyle/>
                    <a:p>
                      <a:pPr lvl="0">
                        <a:buNone/>
                      </a:pPr>
                      <a:r>
                        <a:rPr lang="en-US" sz="1400">
                          <a:latin typeface="Arial"/>
                          <a:cs typeface="Arial"/>
                        </a:rPr>
                        <a:t>38</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Portfolio rebalancing case study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0310774"/>
                  </a:ext>
                </a:extLst>
              </a:tr>
              <a:tr h="162560">
                <a:tc>
                  <a:txBody>
                    <a:bodyPr/>
                    <a:lstStyle/>
                    <a:p>
                      <a:pPr lvl="0">
                        <a:buNone/>
                      </a:pPr>
                      <a:r>
                        <a:rPr lang="en-US" sz="1400" dirty="0">
                          <a:latin typeface="Arial"/>
                          <a:cs typeface="Arial"/>
                        </a:rPr>
                        <a:t>39</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r>
                        <a:rPr lang="en-US" sz="1400" dirty="0" err="1">
                          <a:latin typeface="Arial" panose="020B0604020202020204" pitchFamily="34" charset="0"/>
                          <a:cs typeface="Arial" panose="020B0604020202020204" pitchFamily="34" charset="0"/>
                        </a:rPr>
                        <a:t>Stashaway</a:t>
                      </a:r>
                      <a:r>
                        <a:rPr lang="en-US" sz="1400" dirty="0">
                          <a:latin typeface="Arial" panose="020B0604020202020204" pitchFamily="34" charset="0"/>
                          <a:cs typeface="Arial" panose="020B0604020202020204" pitchFamily="34" charset="0"/>
                        </a:rPr>
                        <a:t> case study</a:t>
                      </a:r>
                    </a:p>
                  </a:txBody>
                  <a:tcPr>
                    <a:lnT w="12700" cap="flat" cmpd="sng" algn="ctr">
                      <a:solidFill>
                        <a:schemeClr val="tx1"/>
                      </a:solidFill>
                      <a:prstDash val="solid"/>
                      <a:round/>
                      <a:headEnd type="none" w="med" len="med"/>
                      <a:tailEnd type="none" w="med" len="med"/>
                    </a:lnT>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4196753635"/>
                  </a:ext>
                </a:extLst>
              </a:tr>
            </a:tbl>
          </a:graphicData>
        </a:graphic>
      </p:graphicFrame>
    </p:spTree>
    <p:extLst>
      <p:ext uri="{BB962C8B-B14F-4D97-AF65-F5344CB8AC3E}">
        <p14:creationId xmlns:p14="http://schemas.microsoft.com/office/powerpoint/2010/main" val="3292406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74DF1-EC87-7430-8DCA-4EC14B1311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A99FB-28DF-FD9C-AF23-8B000B2AD976}"/>
              </a:ext>
            </a:extLst>
          </p:cNvPr>
          <p:cNvSpPr txBox="1">
            <a:spLocks/>
          </p:cNvSpPr>
          <p:nvPr/>
        </p:nvSpPr>
        <p:spPr bwMode="auto">
          <a:xfrm>
            <a:off x="304800" y="1524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Case studies</a:t>
            </a:r>
          </a:p>
        </p:txBody>
      </p:sp>
      <p:graphicFrame>
        <p:nvGraphicFramePr>
          <p:cNvPr id="2" name="Table 1">
            <a:extLst>
              <a:ext uri="{FF2B5EF4-FFF2-40B4-BE49-F238E27FC236}">
                <a16:creationId xmlns:a16="http://schemas.microsoft.com/office/drawing/2014/main" id="{DB70BC41-466F-8E8D-F7E0-BDF1954D2FB3}"/>
              </a:ext>
            </a:extLst>
          </p:cNvPr>
          <p:cNvGraphicFramePr>
            <a:graphicFrameLocks noGrp="1"/>
          </p:cNvGraphicFramePr>
          <p:nvPr>
            <p:extLst>
              <p:ext uri="{D42A27DB-BD31-4B8C-83A1-F6EECF244321}">
                <p14:modId xmlns:p14="http://schemas.microsoft.com/office/powerpoint/2010/main" val="3962521736"/>
              </p:ext>
            </p:extLst>
          </p:nvPr>
        </p:nvGraphicFramePr>
        <p:xfrm>
          <a:off x="304800" y="1397000"/>
          <a:ext cx="8534400" cy="5217160"/>
        </p:xfrm>
        <a:graphic>
          <a:graphicData uri="http://schemas.openxmlformats.org/drawingml/2006/table">
            <a:tbl>
              <a:tblPr firstRow="1" bandRow="1">
                <a:tableStyleId>{5C22544A-7EE6-4342-B048-85BDC9FD1C3A}</a:tableStyleId>
              </a:tblPr>
              <a:tblGrid>
                <a:gridCol w="517976">
                  <a:extLst>
                    <a:ext uri="{9D8B030D-6E8A-4147-A177-3AD203B41FA5}">
                      <a16:colId xmlns:a16="http://schemas.microsoft.com/office/drawing/2014/main" val="2604903144"/>
                    </a:ext>
                  </a:extLst>
                </a:gridCol>
                <a:gridCol w="1082224">
                  <a:extLst>
                    <a:ext uri="{9D8B030D-6E8A-4147-A177-3AD203B41FA5}">
                      <a16:colId xmlns:a16="http://schemas.microsoft.com/office/drawing/2014/main" val="249391552"/>
                    </a:ext>
                  </a:extLst>
                </a:gridCol>
                <a:gridCol w="5334000">
                  <a:extLst>
                    <a:ext uri="{9D8B030D-6E8A-4147-A177-3AD203B41FA5}">
                      <a16:colId xmlns:a16="http://schemas.microsoft.com/office/drawing/2014/main" val="3877063936"/>
                    </a:ext>
                  </a:extLst>
                </a:gridCol>
                <a:gridCol w="1600200">
                  <a:extLst>
                    <a:ext uri="{9D8B030D-6E8A-4147-A177-3AD203B41FA5}">
                      <a16:colId xmlns:a16="http://schemas.microsoft.com/office/drawing/2014/main" val="2473418451"/>
                    </a:ext>
                  </a:extLst>
                </a:gridCol>
              </a:tblGrid>
              <a:tr h="370840">
                <a:tc>
                  <a:txBody>
                    <a:bodyPr/>
                    <a:lstStyle/>
                    <a:p>
                      <a:r>
                        <a:rPr lang="en-US" sz="1400" dirty="0">
                          <a:solidFill>
                            <a:sysClr val="windowText" lastClr="000000"/>
                          </a:solidFill>
                          <a:latin typeface="Arial" panose="020B0604020202020204" pitchFamily="34" charset="0"/>
                          <a:cs typeface="Arial" panose="020B0604020202020204" pitchFamily="34" charset="0"/>
                        </a:rPr>
                        <a:t>#</a:t>
                      </a:r>
                    </a:p>
                  </a:txBody>
                  <a:tcPr>
                    <a:lnB w="12700" cap="flat" cmpd="sng" algn="ctr">
                      <a:solidFill>
                        <a:schemeClr val="tx1"/>
                      </a:solidFill>
                      <a:prstDash val="solid"/>
                      <a:round/>
                      <a:headEnd type="none" w="med" len="med"/>
                      <a:tailEnd type="none" w="med" len="med"/>
                    </a:lnB>
                    <a:solidFill>
                      <a:srgbClr val="00FDFF"/>
                    </a:solid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Reference</a:t>
                      </a:r>
                    </a:p>
                  </a:txBody>
                  <a:tcPr>
                    <a:lnB w="12700" cap="flat" cmpd="sng" algn="ctr">
                      <a:solidFill>
                        <a:schemeClr val="tx1"/>
                      </a:solidFill>
                      <a:prstDash val="solid"/>
                      <a:round/>
                      <a:headEnd type="none" w="med" len="med"/>
                      <a:tailEnd type="none" w="med" len="med"/>
                    </a:lnB>
                    <a:solidFill>
                      <a:srgbClr val="00FDFF"/>
                    </a:solid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Description</a:t>
                      </a:r>
                    </a:p>
                  </a:txBody>
                  <a:tcPr>
                    <a:lnB w="12700" cap="flat" cmpd="sng" algn="ctr">
                      <a:solidFill>
                        <a:schemeClr val="tx1"/>
                      </a:solidFill>
                      <a:prstDash val="solid"/>
                      <a:round/>
                      <a:headEnd type="none" w="med" len="med"/>
                      <a:tailEnd type="none" w="med" len="med"/>
                    </a:lnB>
                    <a:solidFill>
                      <a:srgbClr val="00FDFF"/>
                    </a:solid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Remarks</a:t>
                      </a:r>
                    </a:p>
                  </a:txBody>
                  <a:tcPr>
                    <a:lnB w="12700" cap="flat" cmpd="sng" algn="ctr">
                      <a:solidFill>
                        <a:schemeClr val="tx1"/>
                      </a:solidFill>
                      <a:prstDash val="solid"/>
                      <a:round/>
                      <a:headEnd type="none" w="med" len="med"/>
                      <a:tailEnd type="none" w="med" len="med"/>
                    </a:lnB>
                    <a:solidFill>
                      <a:srgbClr val="00FDFF"/>
                    </a:solidFill>
                  </a:tcPr>
                </a:tc>
                <a:extLst>
                  <a:ext uri="{0D108BD9-81ED-4DB2-BD59-A6C34878D82A}">
                    <a16:rowId xmlns:a16="http://schemas.microsoft.com/office/drawing/2014/main" val="3753421807"/>
                  </a:ext>
                </a:extLst>
              </a:tr>
              <a:tr h="365760">
                <a:tc>
                  <a:txBody>
                    <a:bodyPr/>
                    <a:lstStyle/>
                    <a:p>
                      <a:pPr lvl="0">
                        <a:buNone/>
                      </a:pPr>
                      <a:r>
                        <a:rPr lang="en-US" sz="1400" dirty="0">
                          <a:latin typeface="Arial"/>
                          <a:cs typeface="Arial"/>
                        </a:rPr>
                        <a:t>40</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Week 15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Market Dynamics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Wealth and </a:t>
                      </a:r>
                      <a:r>
                        <a:rPr lang="en-US" sz="1400" dirty="0" err="1">
                          <a:latin typeface="Arial" panose="020B0604020202020204" pitchFamily="34" charset="0"/>
                          <a:cs typeface="Arial" panose="020B0604020202020204" pitchFamily="34" charset="0"/>
                        </a:rPr>
                        <a:t>Insuretech</a:t>
                      </a:r>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29598"/>
                  </a:ext>
                </a:extLst>
              </a:tr>
              <a:tr h="299720">
                <a:tc>
                  <a:txBody>
                    <a:bodyPr/>
                    <a:lstStyle/>
                    <a:p>
                      <a:r>
                        <a:rPr lang="en-US" sz="1400" dirty="0">
                          <a:latin typeface="Arial"/>
                          <a:cs typeface="Arial"/>
                        </a:rPr>
                        <a:t>41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Robo Advisors – Wealth Navi</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3603"/>
                  </a:ext>
                </a:extLst>
              </a:tr>
              <a:tr h="370840">
                <a:tc>
                  <a:txBody>
                    <a:bodyPr/>
                    <a:lstStyle/>
                    <a:p>
                      <a:r>
                        <a:rPr lang="en-US" sz="1400" dirty="0">
                          <a:latin typeface="Arial"/>
                          <a:cs typeface="Arial"/>
                        </a:rPr>
                        <a:t>42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Investment Strategy - Alpha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685650"/>
                  </a:ext>
                </a:extLst>
              </a:tr>
              <a:tr h="314960">
                <a:tc>
                  <a:txBody>
                    <a:bodyPr/>
                    <a:lstStyle/>
                    <a:p>
                      <a:r>
                        <a:rPr lang="en-US" sz="1400" dirty="0">
                          <a:latin typeface="Arial"/>
                          <a:cs typeface="Arial"/>
                        </a:rPr>
                        <a:t>43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SEBI Regulations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1227404"/>
                  </a:ext>
                </a:extLst>
              </a:tr>
              <a:tr h="370840">
                <a:tc>
                  <a:txBody>
                    <a:bodyPr/>
                    <a:lstStyle/>
                    <a:p>
                      <a:r>
                        <a:rPr lang="en-US" sz="1400" dirty="0">
                          <a:latin typeface="Arial"/>
                          <a:cs typeface="Arial"/>
                        </a:rPr>
                        <a:t>44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Insurance Business Model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4090063"/>
                  </a:ext>
                </a:extLst>
              </a:tr>
              <a:tr h="370840">
                <a:tc>
                  <a:txBody>
                    <a:bodyPr/>
                    <a:lstStyle/>
                    <a:p>
                      <a:r>
                        <a:rPr lang="en-US" sz="1400" dirty="0">
                          <a:latin typeface="Arial"/>
                          <a:cs typeface="Arial"/>
                        </a:rPr>
                        <a:t>45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Data analytics in insurance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4339255"/>
                  </a:ext>
                </a:extLst>
              </a:tr>
              <a:tr h="370840">
                <a:tc>
                  <a:txBody>
                    <a:bodyPr/>
                    <a:lstStyle/>
                    <a:p>
                      <a:r>
                        <a:rPr lang="en-US" sz="1400" dirty="0">
                          <a:latin typeface="Arial"/>
                          <a:cs typeface="Arial"/>
                        </a:rPr>
                        <a:t>46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IoT in Insurance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3836472"/>
                  </a:ext>
                </a:extLst>
              </a:tr>
              <a:tr h="370840">
                <a:tc>
                  <a:txBody>
                    <a:bodyPr/>
                    <a:lstStyle/>
                    <a:p>
                      <a:r>
                        <a:rPr lang="en-US" sz="1400" dirty="0">
                          <a:latin typeface="Arial"/>
                          <a:cs typeface="Arial"/>
                        </a:rPr>
                        <a:t>47</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Micro Insurance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00062"/>
                  </a:ext>
                </a:extLst>
              </a:tr>
              <a:tr h="370840">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4063150"/>
                  </a:ext>
                </a:extLst>
              </a:tr>
              <a:tr h="370840">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9204716"/>
                  </a:ext>
                </a:extLst>
              </a:tr>
              <a:tr h="370840">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3080926"/>
                  </a:ext>
                </a:extLst>
              </a:tr>
              <a:tr h="370840">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0310774"/>
                  </a:ext>
                </a:extLst>
              </a:tr>
              <a:tr h="370840">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endParaRPr lang="en-US" sz="14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4196753635"/>
                  </a:ext>
                </a:extLst>
              </a:tr>
            </a:tbl>
          </a:graphicData>
        </a:graphic>
      </p:graphicFrame>
    </p:spTree>
    <p:extLst>
      <p:ext uri="{BB962C8B-B14F-4D97-AF65-F5344CB8AC3E}">
        <p14:creationId xmlns:p14="http://schemas.microsoft.com/office/powerpoint/2010/main" val="221513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6B0A3-E605-4920-BAEA-26C34C3321B8}"/>
              </a:ext>
            </a:extLst>
          </p:cNvPr>
          <p:cNvSpPr>
            <a:spLocks noGrp="1"/>
          </p:cNvSpPr>
          <p:nvPr>
            <p:ph sz="quarter" idx="10"/>
          </p:nvPr>
        </p:nvSpPr>
        <p:spPr/>
        <p:txBody>
          <a:bodyPr/>
          <a:lstStyle/>
          <a:p>
            <a:r>
              <a:rPr lang="en-US" b="0" dirty="0">
                <a:solidFill>
                  <a:srgbClr val="333333"/>
                </a:solidFill>
                <a:latin typeface="Helvetica Neue"/>
                <a:cs typeface="Arial"/>
              </a:rPr>
              <a:t>Introduction to</a:t>
            </a:r>
            <a:r>
              <a:rPr lang="en-US" b="0" i="0" dirty="0">
                <a:solidFill>
                  <a:srgbClr val="333333"/>
                </a:solidFill>
                <a:effectLst/>
                <a:latin typeface="Helvetica Neue"/>
                <a:cs typeface="Arial"/>
              </a:rPr>
              <a:t> Fintech (Merged - MBAZG516/PDFTZG516)(</a:t>
            </a:r>
            <a:r>
              <a:rPr lang="en-US" b="0" dirty="0">
                <a:solidFill>
                  <a:srgbClr val="333333"/>
                </a:solidFill>
                <a:latin typeface="Helvetica Neue"/>
                <a:cs typeface="Arial"/>
              </a:rPr>
              <a:t>S1-24</a:t>
            </a:r>
            <a:r>
              <a:rPr lang="en-US" b="0" i="0" dirty="0">
                <a:solidFill>
                  <a:srgbClr val="333333"/>
                </a:solidFill>
                <a:effectLst/>
                <a:latin typeface="Helvetica Neue"/>
                <a:cs typeface="Arial"/>
              </a:rPr>
              <a:t>)</a:t>
            </a:r>
          </a:p>
          <a:p>
            <a:pPr eaLnBrk="1" hangingPunct="1">
              <a:spcBef>
                <a:spcPct val="0"/>
              </a:spcBef>
              <a:buFont typeface="Arial" charset="0"/>
              <a:buNone/>
              <a:defRPr/>
            </a:pPr>
            <a:r>
              <a:rPr lang="en-US" dirty="0">
                <a:latin typeface="Arial" charset="0"/>
                <a:cs typeface="Arial" charset="0"/>
              </a:rPr>
              <a:t>Lecture No. 16/ Week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Week 16 Focus</a:t>
            </a:r>
          </a:p>
        </p:txBody>
      </p:sp>
      <p:sp>
        <p:nvSpPr>
          <p:cNvPr id="6" name="Slide Number Placeholder 5">
            <a:extLst>
              <a:ext uri="{FF2B5EF4-FFF2-40B4-BE49-F238E27FC236}">
                <a16:creationId xmlns:a16="http://schemas.microsoft.com/office/drawing/2014/main" id="{29806188-A6B7-CF63-9D8F-96EFFF6FBE5F}"/>
              </a:ext>
            </a:extLst>
          </p:cNvPr>
          <p:cNvSpPr>
            <a:spLocks noGrp="1"/>
          </p:cNvSpPr>
          <p:nvPr>
            <p:ph type="sldNum" sz="quarter" idx="13"/>
          </p:nvPr>
        </p:nvSpPr>
        <p:spPr/>
        <p:txBody>
          <a:bodyPr/>
          <a:lstStyle/>
          <a:p>
            <a:fld id="{7C58C161-F5B0-4C03-B20A-A8D6E29AEA41}" type="slidenum">
              <a:rPr lang="en-US" altLang="en-US" smtClean="0"/>
              <a:pPr/>
              <a:t>3</a:t>
            </a:fld>
            <a:endParaRPr lang="en-US" altLang="en-US"/>
          </a:p>
        </p:txBody>
      </p:sp>
      <p:graphicFrame>
        <p:nvGraphicFramePr>
          <p:cNvPr id="7" name="Table 6">
            <a:extLst>
              <a:ext uri="{FF2B5EF4-FFF2-40B4-BE49-F238E27FC236}">
                <a16:creationId xmlns:a16="http://schemas.microsoft.com/office/drawing/2014/main" id="{53BD3E3E-EA05-A86B-E53E-EA153084081F}"/>
              </a:ext>
            </a:extLst>
          </p:cNvPr>
          <p:cNvGraphicFramePr>
            <a:graphicFrameLocks noGrp="1"/>
          </p:cNvGraphicFramePr>
          <p:nvPr>
            <p:extLst>
              <p:ext uri="{D42A27DB-BD31-4B8C-83A1-F6EECF244321}">
                <p14:modId xmlns:p14="http://schemas.microsoft.com/office/powerpoint/2010/main" val="981044024"/>
              </p:ext>
            </p:extLst>
          </p:nvPr>
        </p:nvGraphicFramePr>
        <p:xfrm>
          <a:off x="423862" y="2209800"/>
          <a:ext cx="8339138" cy="461900"/>
        </p:xfrm>
        <a:graphic>
          <a:graphicData uri="http://schemas.openxmlformats.org/drawingml/2006/table">
            <a:tbl>
              <a:tblPr>
                <a:tableStyleId>{5C22544A-7EE6-4342-B048-85BDC9FD1C3A}</a:tableStyleId>
              </a:tblPr>
              <a:tblGrid>
                <a:gridCol w="1252538">
                  <a:extLst>
                    <a:ext uri="{9D8B030D-6E8A-4147-A177-3AD203B41FA5}">
                      <a16:colId xmlns:a16="http://schemas.microsoft.com/office/drawing/2014/main" val="3534471527"/>
                    </a:ext>
                  </a:extLst>
                </a:gridCol>
                <a:gridCol w="1524000">
                  <a:extLst>
                    <a:ext uri="{9D8B030D-6E8A-4147-A177-3AD203B41FA5}">
                      <a16:colId xmlns:a16="http://schemas.microsoft.com/office/drawing/2014/main" val="1292108692"/>
                    </a:ext>
                  </a:extLst>
                </a:gridCol>
                <a:gridCol w="2743200">
                  <a:extLst>
                    <a:ext uri="{9D8B030D-6E8A-4147-A177-3AD203B41FA5}">
                      <a16:colId xmlns:a16="http://schemas.microsoft.com/office/drawing/2014/main" val="1712943658"/>
                    </a:ext>
                  </a:extLst>
                </a:gridCol>
                <a:gridCol w="2819400">
                  <a:extLst>
                    <a:ext uri="{9D8B030D-6E8A-4147-A177-3AD203B41FA5}">
                      <a16:colId xmlns:a16="http://schemas.microsoft.com/office/drawing/2014/main" val="1392413013"/>
                    </a:ext>
                  </a:extLst>
                </a:gridCol>
              </a:tblGrid>
              <a:tr h="0">
                <a:tc>
                  <a:txBody>
                    <a:bodyPr/>
                    <a:lstStyle/>
                    <a:p>
                      <a:pPr marL="0" marR="420370">
                        <a:lnSpc>
                          <a:spcPct val="115000"/>
                        </a:lnSpc>
                        <a:spcBef>
                          <a:spcPts val="0"/>
                        </a:spcBef>
                        <a:spcAft>
                          <a:spcPts val="0"/>
                        </a:spcAft>
                      </a:pPr>
                      <a:r>
                        <a:rPr lang="en-US" sz="1400" kern="100" dirty="0">
                          <a:effectLst/>
                        </a:rPr>
                        <a:t>Session 1</a:t>
                      </a:r>
                      <a:endParaRPr lang="en-US"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420370">
                        <a:lnSpc>
                          <a:spcPct val="115000"/>
                        </a:lnSpc>
                        <a:spcBef>
                          <a:spcPts val="0"/>
                        </a:spcBef>
                        <a:spcAft>
                          <a:spcPts val="0"/>
                        </a:spcAft>
                      </a:pPr>
                      <a:r>
                        <a:rPr lang="en-US" sz="1400" kern="100">
                          <a:effectLst/>
                        </a:rPr>
                        <a:t>Contact Hours</a:t>
                      </a:r>
                      <a:endParaRPr lang="en-US" sz="1400" kern="10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L="0" marR="420370">
                        <a:lnSpc>
                          <a:spcPct val="115000"/>
                        </a:lnSpc>
                        <a:spcBef>
                          <a:spcPts val="0"/>
                        </a:spcBef>
                        <a:spcAft>
                          <a:spcPts val="0"/>
                        </a:spcAft>
                      </a:pPr>
                      <a:r>
                        <a:rPr lang="en-US" sz="1400" kern="100">
                          <a:effectLst/>
                        </a:rPr>
                        <a:t>Topic Title</a:t>
                      </a:r>
                      <a:endParaRPr lang="en-US" sz="1400" kern="100">
                        <a:solidFill>
                          <a:srgbClr val="000000"/>
                        </a:solidFill>
                        <a:effectLst/>
                        <a:latin typeface="Calibri" panose="020F0502020204030204" pitchFamily="34" charset="0"/>
                        <a:ea typeface="Calibri" panose="020F0502020204030204" pitchFamily="34" charset="0"/>
                      </a:endParaRPr>
                    </a:p>
                  </a:txBody>
                  <a:tcPr marL="0" marR="0" marT="0" marB="0"/>
                </a:tc>
                <a:tc>
                  <a:txBody>
                    <a:bodyPr/>
                    <a:lstStyle/>
                    <a:p>
                      <a:pPr marL="0" marR="420370">
                        <a:lnSpc>
                          <a:spcPct val="115000"/>
                        </a:lnSpc>
                        <a:spcBef>
                          <a:spcPts val="0"/>
                        </a:spcBef>
                        <a:spcAft>
                          <a:spcPts val="0"/>
                        </a:spcAft>
                      </a:pPr>
                      <a:r>
                        <a:rPr lang="en-US" sz="1400" kern="100" dirty="0">
                          <a:effectLst/>
                        </a:rPr>
                        <a:t>Study / HW Resource Reference</a:t>
                      </a:r>
                      <a:endParaRPr lang="en-US" sz="1400" kern="100" dirty="0">
                        <a:solidFill>
                          <a:srgbClr val="000000"/>
                        </a:solidFill>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892360414"/>
                  </a:ext>
                </a:extLst>
              </a:tr>
              <a:tr h="0">
                <a:tc>
                  <a:txBody>
                    <a:bodyPr/>
                    <a:lstStyle/>
                    <a:p>
                      <a:pPr marL="0" marR="420370">
                        <a:lnSpc>
                          <a:spcPct val="115000"/>
                        </a:lnSpc>
                        <a:spcBef>
                          <a:spcPts val="0"/>
                        </a:spcBef>
                        <a:spcAft>
                          <a:spcPts val="0"/>
                        </a:spcAft>
                      </a:pPr>
                      <a:endParaRPr lang="en-US" sz="1400" kern="1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L="0" marR="420370">
                        <a:lnSpc>
                          <a:spcPct val="115000"/>
                        </a:lnSpc>
                        <a:spcBef>
                          <a:spcPts val="0"/>
                        </a:spcBef>
                        <a:spcAft>
                          <a:spcPts val="0"/>
                        </a:spcAft>
                      </a:pPr>
                      <a:r>
                        <a:rPr lang="en-US" sz="1400" kern="100" dirty="0">
                          <a:solidFill>
                            <a:srgbClr val="000000"/>
                          </a:solidFill>
                          <a:effectLst/>
                          <a:latin typeface="Calibri" panose="020F0502020204030204" pitchFamily="34" charset="0"/>
                          <a:ea typeface="Calibri" panose="020F0502020204030204" pitchFamily="34" charset="0"/>
                        </a:rPr>
                        <a:t>31 and 32</a:t>
                      </a:r>
                    </a:p>
                  </a:txBody>
                  <a:tcPr marL="0" marR="0" marT="0" marB="0"/>
                </a:tc>
                <a:tc>
                  <a:txBody>
                    <a:bodyPr/>
                    <a:lstStyle/>
                    <a:p>
                      <a:pPr marR="420370">
                        <a:lnSpc>
                          <a:spcPct val="115000"/>
                        </a:lnSpc>
                        <a:spcAft>
                          <a:spcPts val="1000"/>
                        </a:spcAft>
                      </a:pPr>
                      <a:r>
                        <a:rPr lang="en-US" sz="1400" kern="100" dirty="0">
                          <a:solidFill>
                            <a:srgbClr val="000000"/>
                          </a:solidFill>
                          <a:effectLst/>
                          <a:latin typeface="+mn-lt"/>
                          <a:ea typeface="Calibri" panose="020F0502020204030204" pitchFamily="34" charset="0"/>
                        </a:rPr>
                        <a:t>Legal Implications in Fintech</a:t>
                      </a:r>
                      <a:endParaRPr lang="en-IN" sz="1400" kern="100" dirty="0">
                        <a:solidFill>
                          <a:srgbClr val="000000"/>
                        </a:solidFill>
                        <a:effectLst/>
                        <a:latin typeface="+mn-lt"/>
                        <a:ea typeface="Calibri" panose="020F0502020204030204" pitchFamily="34" charset="0"/>
                      </a:endParaRPr>
                    </a:p>
                  </a:txBody>
                  <a:tcPr marL="0" marR="0" marT="0" marB="0"/>
                </a:tc>
                <a:tc>
                  <a:txBody>
                    <a:bodyPr/>
                    <a:lstStyle/>
                    <a:p>
                      <a:pPr marR="420370">
                        <a:lnSpc>
                          <a:spcPct val="115000"/>
                        </a:lnSpc>
                        <a:spcAft>
                          <a:spcPts val="1000"/>
                        </a:spcAft>
                      </a:pPr>
                      <a:r>
                        <a:rPr lang="en-US" sz="1400" kern="100" dirty="0">
                          <a:solidFill>
                            <a:srgbClr val="000000"/>
                          </a:solidFill>
                          <a:effectLst/>
                          <a:latin typeface="+mn-lt"/>
                          <a:ea typeface="Calibri" panose="020F0502020204030204" pitchFamily="34" charset="0"/>
                        </a:rPr>
                        <a:t>R1, Class materials</a:t>
                      </a:r>
                      <a:endParaRPr lang="en-IN" sz="1400" kern="100" dirty="0">
                        <a:solidFill>
                          <a:srgbClr val="000000"/>
                        </a:solidFill>
                        <a:effectLst/>
                        <a:latin typeface="+mn-lt"/>
                        <a:ea typeface="Calibri" panose="020F0502020204030204" pitchFamily="34" charset="0"/>
                      </a:endParaRPr>
                    </a:p>
                  </a:txBody>
                  <a:tcPr marL="0" marR="0" marT="0" marB="0"/>
                </a:tc>
                <a:extLst>
                  <a:ext uri="{0D108BD9-81ED-4DB2-BD59-A6C34878D82A}">
                    <a16:rowId xmlns:a16="http://schemas.microsoft.com/office/drawing/2014/main" val="1145146919"/>
                  </a:ext>
                </a:extLst>
              </a:tr>
            </a:tbl>
          </a:graphicData>
        </a:graphic>
      </p:graphicFrame>
    </p:spTree>
    <p:extLst>
      <p:ext uri="{BB962C8B-B14F-4D97-AF65-F5344CB8AC3E}">
        <p14:creationId xmlns:p14="http://schemas.microsoft.com/office/powerpoint/2010/main" val="231043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Legal Implications of Fintech</a:t>
            </a:r>
          </a:p>
        </p:txBody>
      </p:sp>
      <p:sp>
        <p:nvSpPr>
          <p:cNvPr id="2" name="TextBox 1">
            <a:extLst>
              <a:ext uri="{FF2B5EF4-FFF2-40B4-BE49-F238E27FC236}">
                <a16:creationId xmlns:a16="http://schemas.microsoft.com/office/drawing/2014/main" id="{4FE6C92B-EA80-490A-B464-5DDF8080D162}"/>
              </a:ext>
            </a:extLst>
          </p:cNvPr>
          <p:cNvSpPr txBox="1"/>
          <p:nvPr/>
        </p:nvSpPr>
        <p:spPr>
          <a:xfrm>
            <a:off x="76200" y="1295400"/>
            <a:ext cx="8763000" cy="5262979"/>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rgbClr val="000000"/>
                </a:solidFill>
                <a:latin typeface="Helvetica" pitchFamily="2" charset="0"/>
              </a:rPr>
              <a:t>Fintech is growing fast with technology automating workflows to large extent in applications with little human intervention such as robot-advisors.</a:t>
            </a:r>
            <a:endParaRPr lang="en-IN" sz="2400" dirty="0">
              <a:solidFill>
                <a:srgbClr val="000000"/>
              </a:solidFill>
              <a:effectLst/>
              <a:latin typeface="Helvetica" pitchFamily="2" charset="0"/>
            </a:endParaRPr>
          </a:p>
          <a:p>
            <a:pPr marL="342900" indent="-342900">
              <a:buFont typeface="Arial" panose="020B0604020202020204" pitchFamily="34" charset="0"/>
              <a:buChar char="•"/>
            </a:pPr>
            <a:endParaRPr lang="en-IN" sz="2400" dirty="0">
              <a:solidFill>
                <a:srgbClr val="000000"/>
              </a:solidFill>
              <a:latin typeface="Helvetica" pitchFamily="2" charset="0"/>
            </a:endParaRPr>
          </a:p>
          <a:p>
            <a:pPr marL="342900" indent="-342900">
              <a:buFont typeface="Arial" panose="020B0604020202020204" pitchFamily="34" charset="0"/>
              <a:buChar char="•"/>
            </a:pPr>
            <a:r>
              <a:rPr lang="en-IN" sz="2400" dirty="0">
                <a:solidFill>
                  <a:srgbClr val="000000"/>
                </a:solidFill>
                <a:effectLst/>
                <a:latin typeface="Helvetica" pitchFamily="2" charset="0"/>
              </a:rPr>
              <a:t>The sector has grown fast resulting in a situation wherein the consequences are relatively unknown or emerging. </a:t>
            </a:r>
          </a:p>
          <a:p>
            <a:pPr marL="342900" indent="-342900">
              <a:buFont typeface="Arial" panose="020B0604020202020204" pitchFamily="34" charset="0"/>
              <a:buChar char="•"/>
            </a:pPr>
            <a:endParaRPr lang="en-IN" sz="2400" dirty="0">
              <a:solidFill>
                <a:srgbClr val="000000"/>
              </a:solidFill>
              <a:latin typeface="Helvetica" pitchFamily="2" charset="0"/>
            </a:endParaRPr>
          </a:p>
          <a:p>
            <a:pPr marL="342900" indent="-342900">
              <a:buFont typeface="Arial" panose="020B0604020202020204" pitchFamily="34" charset="0"/>
              <a:buChar char="•"/>
            </a:pPr>
            <a:r>
              <a:rPr lang="en-IN" sz="2400" dirty="0">
                <a:solidFill>
                  <a:srgbClr val="000000"/>
                </a:solidFill>
                <a:effectLst/>
                <a:latin typeface="Helvetica" pitchFamily="2" charset="0"/>
              </a:rPr>
              <a:t>It brings us to the question how best to capitalise on the opportunities while man-</a:t>
            </a:r>
          </a:p>
          <a:p>
            <a:pPr marL="342900" indent="-342900">
              <a:buFont typeface="Arial" panose="020B0604020202020204" pitchFamily="34" charset="0"/>
              <a:buChar char="•"/>
            </a:pPr>
            <a:r>
              <a:rPr lang="en-IN" sz="2400" dirty="0">
                <a:solidFill>
                  <a:srgbClr val="000000"/>
                </a:solidFill>
                <a:effectLst/>
                <a:latin typeface="Helvetica" pitchFamily="2" charset="0"/>
              </a:rPr>
              <a:t>aging </a:t>
            </a:r>
            <a:r>
              <a:rPr lang="en-IN" sz="2400" dirty="0">
                <a:solidFill>
                  <a:srgbClr val="000000"/>
                </a:solidFill>
                <a:latin typeface="Helvetica" pitchFamily="2" charset="0"/>
              </a:rPr>
              <a:t>the</a:t>
            </a:r>
            <a:r>
              <a:rPr lang="en-IN" sz="2400" dirty="0">
                <a:solidFill>
                  <a:srgbClr val="000000"/>
                </a:solidFill>
                <a:effectLst/>
                <a:latin typeface="Helvetica" pitchFamily="2" charset="0"/>
              </a:rPr>
              <a:t> risks arising out of unknown consequences. </a:t>
            </a:r>
          </a:p>
          <a:p>
            <a:pPr marL="342900" indent="-342900">
              <a:buFont typeface="Arial" panose="020B0604020202020204" pitchFamily="34" charset="0"/>
              <a:buChar char="•"/>
            </a:pPr>
            <a:endParaRPr lang="en-IN" sz="2400" dirty="0">
              <a:solidFill>
                <a:srgbClr val="000000"/>
              </a:solidFill>
              <a:effectLst/>
              <a:latin typeface="Helvetica" pitchFamily="2" charset="0"/>
            </a:endParaRPr>
          </a:p>
          <a:p>
            <a:pPr marL="342900" indent="-342900">
              <a:buFont typeface="Arial" panose="020B0604020202020204" pitchFamily="34" charset="0"/>
              <a:buChar char="•"/>
            </a:pPr>
            <a:r>
              <a:rPr lang="en-IN" sz="2400" dirty="0">
                <a:solidFill>
                  <a:srgbClr val="000000"/>
                </a:solidFill>
                <a:latin typeface="Helvetica" pitchFamily="2" charset="0"/>
              </a:rPr>
              <a:t>The solutions that need to accommodate regulations intended for managing inherent risk give rise to an area of activity popularly known as ‘Regulation Tech’.</a:t>
            </a:r>
            <a:endParaRPr lang="en-IN" sz="2400" dirty="0">
              <a:solidFill>
                <a:srgbClr val="000000"/>
              </a:solidFill>
              <a:effectLst/>
              <a:latin typeface="Helvetica" pitchFamily="2" charset="0"/>
            </a:endParaRP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4</a:t>
            </a:fld>
            <a:endParaRPr lang="en-US" altLang="en-US"/>
          </a:p>
        </p:txBody>
      </p:sp>
    </p:spTree>
    <p:extLst>
      <p:ext uri="{BB962C8B-B14F-4D97-AF65-F5344CB8AC3E}">
        <p14:creationId xmlns:p14="http://schemas.microsoft.com/office/powerpoint/2010/main" val="280771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Regulation fosters innovation</a:t>
            </a:r>
          </a:p>
        </p:txBody>
      </p:sp>
      <p:sp>
        <p:nvSpPr>
          <p:cNvPr id="2" name="TextBox 1">
            <a:extLst>
              <a:ext uri="{FF2B5EF4-FFF2-40B4-BE49-F238E27FC236}">
                <a16:creationId xmlns:a16="http://schemas.microsoft.com/office/drawing/2014/main" id="{4FE6C92B-EA80-490A-B464-5DDF8080D162}"/>
              </a:ext>
            </a:extLst>
          </p:cNvPr>
          <p:cNvSpPr txBox="1"/>
          <p:nvPr/>
        </p:nvSpPr>
        <p:spPr>
          <a:xfrm>
            <a:off x="76200" y="1447800"/>
            <a:ext cx="9067800" cy="4401205"/>
          </a:xfrm>
          <a:prstGeom prst="rect">
            <a:avLst/>
          </a:prstGeom>
          <a:noFill/>
        </p:spPr>
        <p:txBody>
          <a:bodyPr wrap="square" rtlCol="0">
            <a:spAutoFit/>
          </a:bodyPr>
          <a:lstStyle/>
          <a:p>
            <a:pPr marL="342900" indent="-342900" algn="l">
              <a:buFont typeface="Arial" panose="020B0604020202020204" pitchFamily="34" charset="0"/>
              <a:buChar char="•"/>
            </a:pPr>
            <a:r>
              <a:rPr lang="en-IN" sz="2800" b="0" i="0" dirty="0">
                <a:solidFill>
                  <a:srgbClr val="1F2328"/>
                </a:solidFill>
                <a:effectLst/>
                <a:highlight>
                  <a:srgbClr val="FFFFFF"/>
                </a:highlight>
              </a:rPr>
              <a:t>Regulations today foster innovation through a ‘regulatory sandbox’.</a:t>
            </a:r>
          </a:p>
          <a:p>
            <a:pPr marL="342900" indent="-342900" algn="l">
              <a:buFont typeface="Arial" panose="020B0604020202020204" pitchFamily="34" charset="0"/>
              <a:buChar char="•"/>
            </a:pPr>
            <a:endParaRPr lang="en-IN" sz="2800" dirty="0">
              <a:solidFill>
                <a:srgbClr val="1F2328"/>
              </a:solidFill>
              <a:highlight>
                <a:srgbClr val="FFFFFF"/>
              </a:highlight>
            </a:endParaRPr>
          </a:p>
          <a:p>
            <a:pPr marL="342900" indent="-342900" algn="l">
              <a:buFont typeface="Arial" panose="020B0604020202020204" pitchFamily="34" charset="0"/>
              <a:buChar char="•"/>
            </a:pPr>
            <a:r>
              <a:rPr lang="en-IN" sz="2800" b="0" i="0" dirty="0">
                <a:solidFill>
                  <a:srgbClr val="1F2328"/>
                </a:solidFill>
                <a:effectLst/>
                <a:highlight>
                  <a:srgbClr val="FFFFFF"/>
                </a:highlight>
              </a:rPr>
              <a:t>The objective is to let the innovator try out solutions in a carefully designed sandbox infrastructure pre-built with all regulatory requirements.</a:t>
            </a:r>
          </a:p>
          <a:p>
            <a:pPr marL="342900" indent="-342900" algn="l">
              <a:buFont typeface="Arial" panose="020B0604020202020204" pitchFamily="34" charset="0"/>
              <a:buChar char="•"/>
            </a:pPr>
            <a:endParaRPr lang="en-IN" sz="2800" dirty="0">
              <a:solidFill>
                <a:srgbClr val="1F2328"/>
              </a:solidFill>
              <a:highlight>
                <a:srgbClr val="FFFFFF"/>
              </a:highlight>
            </a:endParaRPr>
          </a:p>
          <a:p>
            <a:pPr marL="342900" indent="-342900" algn="l">
              <a:buFont typeface="Arial" panose="020B0604020202020204" pitchFamily="34" charset="0"/>
              <a:buChar char="•"/>
            </a:pPr>
            <a:r>
              <a:rPr lang="en-IN" sz="2800" b="0" i="0" dirty="0">
                <a:solidFill>
                  <a:srgbClr val="1F2328"/>
                </a:solidFill>
                <a:effectLst/>
                <a:highlight>
                  <a:srgbClr val="FFFFFF"/>
                </a:highlight>
              </a:rPr>
              <a:t>This enables regulation to begin at the beginning of the product development instea</a:t>
            </a:r>
            <a:r>
              <a:rPr lang="en-IN" sz="2800" dirty="0">
                <a:solidFill>
                  <a:srgbClr val="1F2328"/>
                </a:solidFill>
                <a:highlight>
                  <a:srgbClr val="FFFFFF"/>
                </a:highlight>
              </a:rPr>
              <a:t>d of applying it as an afterthought.</a:t>
            </a:r>
            <a:endParaRPr lang="en-IN" sz="2800" b="0" i="0" dirty="0">
              <a:solidFill>
                <a:srgbClr val="1F2328"/>
              </a:solidFill>
              <a:effectLst/>
              <a:highlight>
                <a:srgbClr val="FFFFFF"/>
              </a:highlight>
            </a:endParaRPr>
          </a:p>
        </p:txBody>
      </p:sp>
      <p:sp>
        <p:nvSpPr>
          <p:cNvPr id="6" name="Slide Number Placeholder 5">
            <a:extLst>
              <a:ext uri="{FF2B5EF4-FFF2-40B4-BE49-F238E27FC236}">
                <a16:creationId xmlns:a16="http://schemas.microsoft.com/office/drawing/2014/main" id="{ECA8563C-1DCC-F6D8-1801-BF47D1FF787B}"/>
              </a:ext>
            </a:extLst>
          </p:cNvPr>
          <p:cNvSpPr>
            <a:spLocks noGrp="1"/>
          </p:cNvSpPr>
          <p:nvPr>
            <p:ph type="sldNum" sz="quarter" idx="13"/>
          </p:nvPr>
        </p:nvSpPr>
        <p:spPr/>
        <p:txBody>
          <a:bodyPr/>
          <a:lstStyle/>
          <a:p>
            <a:fld id="{7C58C161-F5B0-4C03-B20A-A8D6E29AEA41}" type="slidenum">
              <a:rPr lang="en-US" altLang="en-US" smtClean="0"/>
              <a:pPr/>
              <a:t>5</a:t>
            </a:fld>
            <a:endParaRPr lang="en-US" altLang="en-US" dirty="0"/>
          </a:p>
        </p:txBody>
      </p:sp>
    </p:spTree>
    <p:extLst>
      <p:ext uri="{BB962C8B-B14F-4D97-AF65-F5344CB8AC3E}">
        <p14:creationId xmlns:p14="http://schemas.microsoft.com/office/powerpoint/2010/main" val="158680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EA786-65DE-6743-2255-90E75460927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B4F8E-F0D3-3181-1ED6-A346FF8D0AE7}"/>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Digitization challenges</a:t>
            </a:r>
          </a:p>
        </p:txBody>
      </p:sp>
      <p:sp>
        <p:nvSpPr>
          <p:cNvPr id="2" name="TextBox 1">
            <a:extLst>
              <a:ext uri="{FF2B5EF4-FFF2-40B4-BE49-F238E27FC236}">
                <a16:creationId xmlns:a16="http://schemas.microsoft.com/office/drawing/2014/main" id="{C4CA32A7-5001-BE13-22AB-14CEFBFC0D1F}"/>
              </a:ext>
            </a:extLst>
          </p:cNvPr>
          <p:cNvSpPr txBox="1"/>
          <p:nvPr/>
        </p:nvSpPr>
        <p:spPr>
          <a:xfrm>
            <a:off x="76200" y="1295400"/>
            <a:ext cx="9067800" cy="4524315"/>
          </a:xfrm>
          <a:prstGeom prst="rect">
            <a:avLst/>
          </a:prstGeom>
          <a:noFill/>
        </p:spPr>
        <p:txBody>
          <a:bodyPr wrap="square" rtlCol="0">
            <a:spAutoFit/>
          </a:bodyPr>
          <a:lstStyle/>
          <a:p>
            <a:pPr marL="342900" indent="-342900" algn="l">
              <a:buFont typeface="Arial" panose="020B0604020202020204" pitchFamily="34" charset="0"/>
              <a:buChar char="•"/>
            </a:pPr>
            <a:r>
              <a:rPr lang="en-IN" sz="2400" b="0" i="0" dirty="0">
                <a:solidFill>
                  <a:srgbClr val="1F2328"/>
                </a:solidFill>
                <a:effectLst/>
                <a:highlight>
                  <a:srgbClr val="FFFFFF"/>
                </a:highlight>
              </a:rPr>
              <a:t>Regulation provide oversight on the large-scale digitization efforts undertaken by the financial services players.</a:t>
            </a:r>
          </a:p>
          <a:p>
            <a:pPr marL="342900" indent="-342900" algn="l">
              <a:buFont typeface="Arial" panose="020B0604020202020204" pitchFamily="34" charset="0"/>
              <a:buChar char="•"/>
            </a:pPr>
            <a:endParaRPr lang="en-IN" sz="2400" dirty="0">
              <a:solidFill>
                <a:srgbClr val="1F2328"/>
              </a:solidFill>
              <a:highlight>
                <a:srgbClr val="FFFFFF"/>
              </a:highlight>
            </a:endParaRPr>
          </a:p>
          <a:p>
            <a:pPr marL="342900" indent="-342900" algn="l">
              <a:buFont typeface="Arial" panose="020B0604020202020204" pitchFamily="34" charset="0"/>
              <a:buChar char="•"/>
            </a:pPr>
            <a:r>
              <a:rPr lang="en-IN" sz="2400" b="0" i="0" dirty="0">
                <a:solidFill>
                  <a:srgbClr val="1F2328"/>
                </a:solidFill>
                <a:effectLst/>
                <a:highlight>
                  <a:srgbClr val="FFFFFF"/>
                </a:highlight>
              </a:rPr>
              <a:t>The mobile, internet and computers are seen as financial services delivery system. The providers are required to be transparent letting the end customer know about the terms and conditions of usage and declare ‘disclaimers’ upfront.</a:t>
            </a:r>
          </a:p>
          <a:p>
            <a:pPr marL="342900" indent="-342900" algn="l">
              <a:buFont typeface="Arial" panose="020B0604020202020204" pitchFamily="34" charset="0"/>
              <a:buChar char="•"/>
            </a:pPr>
            <a:endParaRPr lang="en-IN" sz="2400" dirty="0">
              <a:solidFill>
                <a:srgbClr val="1F2328"/>
              </a:solidFill>
              <a:highlight>
                <a:srgbClr val="FFFFFF"/>
              </a:highlight>
            </a:endParaRPr>
          </a:p>
          <a:p>
            <a:pPr marL="342900" indent="-342900" algn="l">
              <a:buFont typeface="Arial" panose="020B0604020202020204" pitchFamily="34" charset="0"/>
              <a:buChar char="•"/>
            </a:pPr>
            <a:r>
              <a:rPr lang="en-IN" sz="2400" b="0" i="0" dirty="0">
                <a:solidFill>
                  <a:srgbClr val="1F2328"/>
                </a:solidFill>
                <a:effectLst/>
                <a:highlight>
                  <a:srgbClr val="FFFFFF"/>
                </a:highlight>
              </a:rPr>
              <a:t>IT Security implications need to be factored in.</a:t>
            </a:r>
          </a:p>
          <a:p>
            <a:pPr marL="342900" indent="-342900" algn="l">
              <a:buFont typeface="Arial" panose="020B0604020202020204" pitchFamily="34" charset="0"/>
              <a:buChar char="•"/>
            </a:pPr>
            <a:endParaRPr lang="en-IN" sz="2400" dirty="0">
              <a:solidFill>
                <a:srgbClr val="1F2328"/>
              </a:solidFill>
              <a:highlight>
                <a:srgbClr val="FFFFFF"/>
              </a:highlight>
            </a:endParaRPr>
          </a:p>
          <a:p>
            <a:pPr marL="342900" indent="-342900" algn="l">
              <a:buFont typeface="Arial" panose="020B0604020202020204" pitchFamily="34" charset="0"/>
              <a:buChar char="•"/>
            </a:pPr>
            <a:r>
              <a:rPr lang="en-IN" sz="2400" b="0" i="0" dirty="0">
                <a:solidFill>
                  <a:srgbClr val="1F2328"/>
                </a:solidFill>
                <a:effectLst/>
                <a:highlight>
                  <a:srgbClr val="FFFFFF"/>
                </a:highlight>
              </a:rPr>
              <a:t>Importantly the provider need to ensure infrastructure availability, reduce service interruptions and downtime.</a:t>
            </a:r>
          </a:p>
        </p:txBody>
      </p:sp>
      <p:sp>
        <p:nvSpPr>
          <p:cNvPr id="6" name="Slide Number Placeholder 5">
            <a:extLst>
              <a:ext uri="{FF2B5EF4-FFF2-40B4-BE49-F238E27FC236}">
                <a16:creationId xmlns:a16="http://schemas.microsoft.com/office/drawing/2014/main" id="{6AF1A569-B0D8-E725-BE18-035749568040}"/>
              </a:ext>
            </a:extLst>
          </p:cNvPr>
          <p:cNvSpPr>
            <a:spLocks noGrp="1"/>
          </p:cNvSpPr>
          <p:nvPr>
            <p:ph type="sldNum" sz="quarter" idx="13"/>
          </p:nvPr>
        </p:nvSpPr>
        <p:spPr/>
        <p:txBody>
          <a:bodyPr/>
          <a:lstStyle/>
          <a:p>
            <a:fld id="{7C58C161-F5B0-4C03-B20A-A8D6E29AEA41}" type="slidenum">
              <a:rPr lang="en-US" altLang="en-US" smtClean="0"/>
              <a:pPr/>
              <a:t>6</a:t>
            </a:fld>
            <a:endParaRPr lang="en-US" altLang="en-US" dirty="0"/>
          </a:p>
        </p:txBody>
      </p:sp>
    </p:spTree>
    <p:extLst>
      <p:ext uri="{BB962C8B-B14F-4D97-AF65-F5344CB8AC3E}">
        <p14:creationId xmlns:p14="http://schemas.microsoft.com/office/powerpoint/2010/main" val="220240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49C8E-3A25-48F4-B13A-38759C7BCCAE}"/>
              </a:ext>
            </a:extLst>
          </p:cNvPr>
          <p:cNvSpPr txBox="1">
            <a:spLocks/>
          </p:cNvSpPr>
          <p:nvPr/>
        </p:nvSpPr>
        <p:spPr bwMode="auto">
          <a:xfrm>
            <a:off x="304800" y="1524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Regulations checklist, typical</a:t>
            </a:r>
          </a:p>
        </p:txBody>
      </p:sp>
      <p:sp>
        <p:nvSpPr>
          <p:cNvPr id="23" name="TextBox 22">
            <a:extLst>
              <a:ext uri="{FF2B5EF4-FFF2-40B4-BE49-F238E27FC236}">
                <a16:creationId xmlns:a16="http://schemas.microsoft.com/office/drawing/2014/main" id="{2F9EABA9-5166-EF32-C38C-D73CA85C2C35}"/>
              </a:ext>
            </a:extLst>
          </p:cNvPr>
          <p:cNvSpPr txBox="1"/>
          <p:nvPr/>
        </p:nvSpPr>
        <p:spPr>
          <a:xfrm>
            <a:off x="304800" y="1447800"/>
            <a:ext cx="8686800" cy="5262979"/>
          </a:xfrm>
          <a:prstGeom prst="rect">
            <a:avLst/>
          </a:prstGeom>
          <a:noFill/>
        </p:spPr>
        <p:txBody>
          <a:bodyPr wrap="square">
            <a:spAutoFit/>
          </a:bodyPr>
          <a:lstStyle/>
          <a:p>
            <a:pPr marL="342900" indent="-342900" algn="l">
              <a:buFont typeface="Arial" panose="020B0604020202020204" pitchFamily="34" charset="0"/>
              <a:buChar char="•"/>
            </a:pPr>
            <a:r>
              <a:rPr lang="en-IN" sz="2400" b="0" i="0" dirty="0">
                <a:solidFill>
                  <a:srgbClr val="1F2328"/>
                </a:solidFill>
                <a:effectLst/>
                <a:highlight>
                  <a:srgbClr val="FFFFFF"/>
                </a:highlight>
              </a:rPr>
              <a:t>Data privacy and security in tech implementations.</a:t>
            </a:r>
          </a:p>
          <a:p>
            <a:pPr marL="342900" indent="-342900" algn="l">
              <a:buFont typeface="Arial" panose="020B0604020202020204" pitchFamily="34" charset="0"/>
              <a:buChar char="•"/>
            </a:pPr>
            <a:endParaRPr lang="en-IN" sz="2400" dirty="0">
              <a:solidFill>
                <a:srgbClr val="1F2328"/>
              </a:solidFill>
              <a:highlight>
                <a:srgbClr val="FFFFFF"/>
              </a:highlight>
            </a:endParaRPr>
          </a:p>
          <a:p>
            <a:pPr marL="342900" indent="-342900" algn="l">
              <a:buFont typeface="Arial" panose="020B0604020202020204" pitchFamily="34" charset="0"/>
              <a:buChar char="•"/>
            </a:pPr>
            <a:r>
              <a:rPr lang="en-IN" sz="2400" b="0" i="0" dirty="0">
                <a:solidFill>
                  <a:srgbClr val="1F2328"/>
                </a:solidFill>
                <a:effectLst/>
                <a:highlight>
                  <a:srgbClr val="FFFFFF"/>
                </a:highlight>
              </a:rPr>
              <a:t>Intellectual property protection carefully orchestrated and managed, ensuring differentiation between open source and license obligations.</a:t>
            </a:r>
          </a:p>
          <a:p>
            <a:pPr marL="342900" indent="-342900" algn="l">
              <a:buFont typeface="Arial" panose="020B0604020202020204" pitchFamily="34" charset="0"/>
              <a:buChar char="•"/>
            </a:pPr>
            <a:endParaRPr lang="en-IN" sz="2400" dirty="0">
              <a:solidFill>
                <a:srgbClr val="1F2328"/>
              </a:solidFill>
              <a:highlight>
                <a:srgbClr val="FFFFFF"/>
              </a:highlight>
            </a:endParaRPr>
          </a:p>
          <a:p>
            <a:pPr marL="342900" indent="-342900" algn="l">
              <a:buFont typeface="Arial" panose="020B0604020202020204" pitchFamily="34" charset="0"/>
              <a:buChar char="•"/>
            </a:pPr>
            <a:r>
              <a:rPr lang="en-IN" sz="2400" b="0" i="0" dirty="0">
                <a:solidFill>
                  <a:srgbClr val="1F2328"/>
                </a:solidFill>
                <a:effectLst/>
                <a:highlight>
                  <a:srgbClr val="FFFFFF"/>
                </a:highlight>
              </a:rPr>
              <a:t>Data protection.</a:t>
            </a:r>
          </a:p>
          <a:p>
            <a:pPr marL="342900" indent="-342900" algn="l">
              <a:buFont typeface="Arial" panose="020B0604020202020204" pitchFamily="34" charset="0"/>
              <a:buChar char="•"/>
            </a:pPr>
            <a:endParaRPr lang="en-IN" sz="2400" dirty="0">
              <a:solidFill>
                <a:srgbClr val="1F2328"/>
              </a:solidFill>
              <a:highlight>
                <a:srgbClr val="FFFFFF"/>
              </a:highlight>
            </a:endParaRPr>
          </a:p>
          <a:p>
            <a:pPr marL="342900" indent="-342900" algn="l">
              <a:buFont typeface="Arial" panose="020B0604020202020204" pitchFamily="34" charset="0"/>
              <a:buChar char="•"/>
            </a:pPr>
            <a:r>
              <a:rPr lang="en-IN" sz="2400" b="0" i="0" dirty="0">
                <a:solidFill>
                  <a:srgbClr val="1F2328"/>
                </a:solidFill>
                <a:effectLst/>
                <a:highlight>
                  <a:srgbClr val="FFFFFF"/>
                </a:highlight>
              </a:rPr>
              <a:t>Implementation of automated advisory and algorithms, specifically in investment tech.</a:t>
            </a:r>
          </a:p>
          <a:p>
            <a:pPr marL="342900" indent="-342900" algn="l">
              <a:buFont typeface="Arial" panose="020B0604020202020204" pitchFamily="34" charset="0"/>
              <a:buChar char="•"/>
            </a:pPr>
            <a:endParaRPr lang="en-IN" sz="2400" dirty="0">
              <a:solidFill>
                <a:srgbClr val="1F2328"/>
              </a:solidFill>
              <a:highlight>
                <a:srgbClr val="FFFFFF"/>
              </a:highlight>
            </a:endParaRPr>
          </a:p>
          <a:p>
            <a:pPr marL="342900" indent="-342900" algn="l">
              <a:buFont typeface="Arial" panose="020B0604020202020204" pitchFamily="34" charset="0"/>
              <a:buChar char="•"/>
            </a:pPr>
            <a:r>
              <a:rPr lang="en-IN" sz="2400" b="0" i="0" dirty="0">
                <a:solidFill>
                  <a:srgbClr val="1F2328"/>
                </a:solidFill>
                <a:effectLst/>
                <a:highlight>
                  <a:srgbClr val="FFFFFF"/>
                </a:highlight>
              </a:rPr>
              <a:t>Suitability for customer, service provider required to target only relevant content.</a:t>
            </a:r>
            <a:endParaRPr lang="en-IN" sz="2400" dirty="0">
              <a:solidFill>
                <a:srgbClr val="1F2328"/>
              </a:solidFill>
              <a:highlight>
                <a:srgbClr val="FFFFFF"/>
              </a:highlight>
            </a:endParaRPr>
          </a:p>
          <a:p>
            <a:pPr marL="342900" indent="-342900" algn="l">
              <a:buFont typeface="Arial" panose="020B0604020202020204" pitchFamily="34" charset="0"/>
              <a:buChar char="•"/>
            </a:pPr>
            <a:r>
              <a:rPr lang="en-IN" sz="2400" b="0" i="0" dirty="0">
                <a:solidFill>
                  <a:srgbClr val="1F2328"/>
                </a:solidFill>
                <a:effectLst/>
                <a:highlight>
                  <a:srgbClr val="FFFFFF"/>
                </a:highlight>
              </a:rPr>
              <a:t>Implementation of e-signature.</a:t>
            </a:r>
          </a:p>
        </p:txBody>
      </p:sp>
    </p:spTree>
    <p:extLst>
      <p:ext uri="{BB962C8B-B14F-4D97-AF65-F5344CB8AC3E}">
        <p14:creationId xmlns:p14="http://schemas.microsoft.com/office/powerpoint/2010/main" val="45918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4A2E9-D127-F3C9-E40A-2E332AD39B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A3A78-838A-347D-5757-96258015452F}"/>
              </a:ext>
            </a:extLst>
          </p:cNvPr>
          <p:cNvSpPr txBox="1">
            <a:spLocks/>
          </p:cNvSpPr>
          <p:nvPr/>
        </p:nvSpPr>
        <p:spPr bwMode="auto">
          <a:xfrm>
            <a:off x="304800" y="1524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Regulations checklist, continued</a:t>
            </a:r>
          </a:p>
        </p:txBody>
      </p:sp>
      <p:sp>
        <p:nvSpPr>
          <p:cNvPr id="23" name="TextBox 22">
            <a:extLst>
              <a:ext uri="{FF2B5EF4-FFF2-40B4-BE49-F238E27FC236}">
                <a16:creationId xmlns:a16="http://schemas.microsoft.com/office/drawing/2014/main" id="{F3FC2068-9FDD-0307-004D-F82613F96218}"/>
              </a:ext>
            </a:extLst>
          </p:cNvPr>
          <p:cNvSpPr txBox="1"/>
          <p:nvPr/>
        </p:nvSpPr>
        <p:spPr>
          <a:xfrm>
            <a:off x="304800" y="1447800"/>
            <a:ext cx="8686800" cy="4154984"/>
          </a:xfrm>
          <a:prstGeom prst="rect">
            <a:avLst/>
          </a:prstGeom>
          <a:noFill/>
        </p:spPr>
        <p:txBody>
          <a:bodyPr wrap="square">
            <a:spAutoFit/>
          </a:bodyPr>
          <a:lstStyle/>
          <a:p>
            <a:pPr marL="342900" indent="-342900" algn="l">
              <a:buFont typeface="Arial" panose="020B0604020202020204" pitchFamily="34" charset="0"/>
              <a:buChar char="•"/>
            </a:pPr>
            <a:r>
              <a:rPr lang="en-IN" sz="2400" b="0" i="0" dirty="0">
                <a:solidFill>
                  <a:srgbClr val="1F2328"/>
                </a:solidFill>
                <a:effectLst/>
                <a:highlight>
                  <a:srgbClr val="FFFFFF"/>
                </a:highlight>
              </a:rPr>
              <a:t>Personal data protection act.</a:t>
            </a:r>
          </a:p>
          <a:p>
            <a:pPr marL="342900" indent="-342900" algn="l">
              <a:buFont typeface="Arial" panose="020B0604020202020204" pitchFamily="34" charset="0"/>
              <a:buChar char="•"/>
            </a:pPr>
            <a:endParaRPr lang="en-IN" sz="2400" dirty="0">
              <a:solidFill>
                <a:srgbClr val="1F2328"/>
              </a:solidFill>
              <a:highlight>
                <a:srgbClr val="FFFFFF"/>
              </a:highlight>
            </a:endParaRPr>
          </a:p>
          <a:p>
            <a:pPr marL="342900" indent="-342900" algn="l">
              <a:buFont typeface="Arial" panose="020B0604020202020204" pitchFamily="34" charset="0"/>
              <a:buChar char="•"/>
            </a:pPr>
            <a:r>
              <a:rPr lang="en-IN" sz="2400" b="0" i="0" dirty="0">
                <a:solidFill>
                  <a:srgbClr val="1F2328"/>
                </a:solidFill>
                <a:effectLst/>
                <a:highlight>
                  <a:srgbClr val="FFFFFF"/>
                </a:highlight>
              </a:rPr>
              <a:t>Mandatory Customer dispute resolution mechanism to be implementation.</a:t>
            </a:r>
          </a:p>
          <a:p>
            <a:pPr marL="342900" indent="-342900" algn="l">
              <a:buFont typeface="Arial" panose="020B0604020202020204" pitchFamily="34" charset="0"/>
              <a:buChar char="•"/>
            </a:pPr>
            <a:endParaRPr lang="en-IN" sz="2400" dirty="0">
              <a:solidFill>
                <a:srgbClr val="1F2328"/>
              </a:solidFill>
              <a:highlight>
                <a:srgbClr val="FFFFFF"/>
              </a:highlight>
            </a:endParaRPr>
          </a:p>
          <a:p>
            <a:pPr marL="342900" indent="-342900" algn="l">
              <a:buFont typeface="Arial" panose="020B0604020202020204" pitchFamily="34" charset="0"/>
              <a:buChar char="•"/>
            </a:pPr>
            <a:r>
              <a:rPr lang="en-IN" sz="2400" b="0" i="0" dirty="0">
                <a:solidFill>
                  <a:srgbClr val="1F2328"/>
                </a:solidFill>
                <a:effectLst/>
                <a:highlight>
                  <a:srgbClr val="FFFFFF"/>
                </a:highlight>
              </a:rPr>
              <a:t>In India RBI has implemented ombudsman scheme to rectify any gaps on the part of financial service provider in delivering their obligations towards the customer.</a:t>
            </a:r>
          </a:p>
          <a:p>
            <a:pPr marL="342900" indent="-342900" algn="l">
              <a:buFont typeface="Arial" panose="020B0604020202020204" pitchFamily="34" charset="0"/>
              <a:buChar char="•"/>
            </a:pPr>
            <a:endParaRPr lang="en-IN" sz="2400" dirty="0">
              <a:solidFill>
                <a:srgbClr val="1F2328"/>
              </a:solidFill>
              <a:highlight>
                <a:srgbClr val="FFFFFF"/>
              </a:highlight>
            </a:endParaRPr>
          </a:p>
          <a:p>
            <a:pPr marL="342900" indent="-342900" algn="l">
              <a:buFont typeface="Arial" panose="020B0604020202020204" pitchFamily="34" charset="0"/>
              <a:buChar char="•"/>
            </a:pPr>
            <a:r>
              <a:rPr lang="en-IN" sz="2400" b="0" i="0" dirty="0">
                <a:solidFill>
                  <a:srgbClr val="1F2328"/>
                </a:solidFill>
                <a:effectLst/>
                <a:highlight>
                  <a:srgbClr val="FFFFFF"/>
                </a:highlight>
              </a:rPr>
              <a:t>Building financial services environment promoting fair competition and practices.</a:t>
            </a:r>
          </a:p>
        </p:txBody>
      </p:sp>
    </p:spTree>
    <p:extLst>
      <p:ext uri="{BB962C8B-B14F-4D97-AF65-F5344CB8AC3E}">
        <p14:creationId xmlns:p14="http://schemas.microsoft.com/office/powerpoint/2010/main" val="180889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A6106-A6EA-48C4-4764-DC482DC526C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AD98B-3C0D-E9A0-C84E-D0803FABD19C}"/>
              </a:ext>
            </a:extLst>
          </p:cNvPr>
          <p:cNvSpPr>
            <a:spLocks noGrp="1"/>
          </p:cNvSpPr>
          <p:nvPr>
            <p:ph sz="quarter" idx="10"/>
          </p:nvPr>
        </p:nvSpPr>
        <p:spPr/>
        <p:txBody>
          <a:bodyPr/>
          <a:lstStyle/>
          <a:p>
            <a:r>
              <a:rPr lang="en-US" dirty="0"/>
              <a:t>Case study chronology</a:t>
            </a:r>
          </a:p>
        </p:txBody>
      </p:sp>
    </p:spTree>
    <p:extLst>
      <p:ext uri="{BB962C8B-B14F-4D97-AF65-F5344CB8AC3E}">
        <p14:creationId xmlns:p14="http://schemas.microsoft.com/office/powerpoint/2010/main" val="945724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853C582161264F9118F6E05D309FBB" ma:contentTypeVersion="4" ma:contentTypeDescription="Create a new document." ma:contentTypeScope="" ma:versionID="3b093584ed25202b813a371cae3e7ff1">
  <xsd:schema xmlns:xsd="http://www.w3.org/2001/XMLSchema" xmlns:xs="http://www.w3.org/2001/XMLSchema" xmlns:p="http://schemas.microsoft.com/office/2006/metadata/properties" xmlns:ns2="e77dc9f4-c0fc-4291-bb79-2ca58fb2d67e" targetNamespace="http://schemas.microsoft.com/office/2006/metadata/properties" ma:root="true" ma:fieldsID="6f2cfd0c777a04a871f9400518cbe54c" ns2:_="">
    <xsd:import namespace="e77dc9f4-c0fc-4291-bb79-2ca58fb2d6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7dc9f4-c0fc-4291-bb79-2ca58fb2d6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2A5EB0-E825-4A9C-BD0E-82497122C3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7dc9f4-c0fc-4291-bb79-2ca58fb2d6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0FB163-1AA8-4B2B-A5FE-65C7804DC2C3}">
  <ds:schemaRefs>
    <ds:schemaRef ds:uri="http://schemas.microsoft.com/sharepoint/v3/contenttype/forms"/>
  </ds:schemaRefs>
</ds:datastoreItem>
</file>

<file path=customXml/itemProps3.xml><?xml version="1.0" encoding="utf-8"?>
<ds:datastoreItem xmlns:ds="http://schemas.openxmlformats.org/officeDocument/2006/customXml" ds:itemID="{3C1F4F21-A6C1-4FEF-8446-D5B616D05EC6}">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1268</TotalTime>
  <Words>690</Words>
  <Application>Microsoft Office PowerPoint</Application>
  <PresentationFormat>On-screen Show (4:3)</PresentationFormat>
  <Paragraphs>190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 Subramanian</cp:lastModifiedBy>
  <cp:revision>194</cp:revision>
  <dcterms:created xsi:type="dcterms:W3CDTF">2011-09-14T09:42:05Z</dcterms:created>
  <dcterms:modified xsi:type="dcterms:W3CDTF">2024-11-23T02:20:24Z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0x010100AE853C582161264F9118F6E05D309FBB</vt:lpwstr>
  </property>
</Properties>
</file>