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9"/>
  </p:notesMasterIdLst>
  <p:sldIdLst>
    <p:sldId id="260" r:id="rId5"/>
    <p:sldId id="257" r:id="rId6"/>
    <p:sldId id="276" r:id="rId7"/>
    <p:sldId id="264" r:id="rId8"/>
    <p:sldId id="267" r:id="rId9"/>
    <p:sldId id="278" r:id="rId10"/>
    <p:sldId id="289" r:id="rId11"/>
    <p:sldId id="280" r:id="rId12"/>
    <p:sldId id="279" r:id="rId13"/>
    <p:sldId id="281" r:id="rId14"/>
    <p:sldId id="282" r:id="rId15"/>
    <p:sldId id="273" r:id="rId16"/>
    <p:sldId id="268" r:id="rId17"/>
    <p:sldId id="290" r:id="rId18"/>
    <p:sldId id="291" r:id="rId19"/>
    <p:sldId id="292" r:id="rId20"/>
    <p:sldId id="293" r:id="rId21"/>
    <p:sldId id="277" r:id="rId22"/>
    <p:sldId id="275" r:id="rId23"/>
    <p:sldId id="294" r:id="rId24"/>
    <p:sldId id="283" r:id="rId25"/>
    <p:sldId id="295" r:id="rId26"/>
    <p:sldId id="296" r:id="rId27"/>
    <p:sldId id="297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446184-AB23-40FB-A7EF-9BDB28723B2C}" v="70" dt="2024-08-09T11:25:37.554"/>
    <p1510:client id="{8770FBCE-00CE-4367-8C89-A3ED21257330}" v="890" dt="2024-08-09T09:00:48.3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>
      <p:cViewPr varScale="1">
        <p:scale>
          <a:sx n="73" d="100"/>
          <a:sy n="73" d="100"/>
        </p:scale>
        <p:origin x="1576" y="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 Subramanian" userId="69d48d7eb9362804" providerId="LiveId" clId="{8BE4B56A-E3A2-4741-8026-F7B8C991AFA0}"/>
    <pc:docChg chg="custSel modSld">
      <pc:chgData name="Siva Subramanian" userId="69d48d7eb9362804" providerId="LiveId" clId="{8BE4B56A-E3A2-4741-8026-F7B8C991AFA0}" dt="2023-07-22T01:14:29.578" v="285" actId="20577"/>
      <pc:docMkLst>
        <pc:docMk/>
      </pc:docMkLst>
      <pc:sldChg chg="modSp mod">
        <pc:chgData name="Siva Subramanian" userId="69d48d7eb9362804" providerId="LiveId" clId="{8BE4B56A-E3A2-4741-8026-F7B8C991AFA0}" dt="2023-07-22T01:04:03.771" v="3" actId="20577"/>
        <pc:sldMkLst>
          <pc:docMk/>
          <pc:sldMk cId="0" sldId="257"/>
        </pc:sldMkLst>
        <pc:spChg chg="mod">
          <ac:chgData name="Siva Subramanian" userId="69d48d7eb9362804" providerId="LiveId" clId="{8BE4B56A-E3A2-4741-8026-F7B8C991AFA0}" dt="2023-07-22T01:04:03.771" v="3" actId="20577"/>
          <ac:spMkLst>
            <pc:docMk/>
            <pc:sldMk cId="0" sldId="257"/>
            <ac:spMk id="2" creationId="{E196B0A3-E605-4920-BAEA-26C34C3321B8}"/>
          </ac:spMkLst>
        </pc:spChg>
      </pc:sldChg>
      <pc:sldChg chg="modSp mod">
        <pc:chgData name="Siva Subramanian" userId="69d48d7eb9362804" providerId="LiveId" clId="{8BE4B56A-E3A2-4741-8026-F7B8C991AFA0}" dt="2023-07-22T01:14:29.578" v="285" actId="20577"/>
        <pc:sldMkLst>
          <pc:docMk/>
          <pc:sldMk cId="2807715423" sldId="267"/>
        </pc:sldMkLst>
        <pc:spChg chg="mod">
          <ac:chgData name="Siva Subramanian" userId="69d48d7eb9362804" providerId="LiveId" clId="{8BE4B56A-E3A2-4741-8026-F7B8C991AFA0}" dt="2023-07-22T01:14:29.578" v="285" actId="20577"/>
          <ac:spMkLst>
            <pc:docMk/>
            <pc:sldMk cId="2807715423" sldId="267"/>
            <ac:spMk id="2" creationId="{4FE6C92B-EA80-490A-B464-5DDF8080D162}"/>
          </ac:spMkLst>
        </pc:spChg>
      </pc:sldChg>
      <pc:sldChg chg="modSp mod">
        <pc:chgData name="Siva Subramanian" userId="69d48d7eb9362804" providerId="LiveId" clId="{8BE4B56A-E3A2-4741-8026-F7B8C991AFA0}" dt="2023-07-22T01:10:21.147" v="74" actId="693"/>
        <pc:sldMkLst>
          <pc:docMk/>
          <pc:sldMk cId="1514138252" sldId="268"/>
        </pc:sldMkLst>
        <pc:graphicFrameChg chg="mod">
          <ac:chgData name="Siva Subramanian" userId="69d48d7eb9362804" providerId="LiveId" clId="{8BE4B56A-E3A2-4741-8026-F7B8C991AFA0}" dt="2023-07-22T01:09:28.907" v="71" actId="207"/>
          <ac:graphicFrameMkLst>
            <pc:docMk/>
            <pc:sldMk cId="1514138252" sldId="268"/>
            <ac:graphicFrameMk id="4" creationId="{51C61937-76E8-48A7-8A14-4FF1DC33861C}"/>
          </ac:graphicFrameMkLst>
        </pc:graphicFrameChg>
        <pc:graphicFrameChg chg="mod">
          <ac:chgData name="Siva Subramanian" userId="69d48d7eb9362804" providerId="LiveId" clId="{8BE4B56A-E3A2-4741-8026-F7B8C991AFA0}" dt="2023-07-22T01:09:46.082" v="72" actId="207"/>
          <ac:graphicFrameMkLst>
            <pc:docMk/>
            <pc:sldMk cId="1514138252" sldId="268"/>
            <ac:graphicFrameMk id="6" creationId="{DA9AAE21-545E-4BA4-B519-8CBCF589CB48}"/>
          </ac:graphicFrameMkLst>
        </pc:graphicFrameChg>
        <pc:cxnChg chg="mod">
          <ac:chgData name="Siva Subramanian" userId="69d48d7eb9362804" providerId="LiveId" clId="{8BE4B56A-E3A2-4741-8026-F7B8C991AFA0}" dt="2023-07-22T01:10:21.147" v="74" actId="693"/>
          <ac:cxnSpMkLst>
            <pc:docMk/>
            <pc:sldMk cId="1514138252" sldId="268"/>
            <ac:cxnSpMk id="8" creationId="{5D9B730D-3D40-45F5-9F38-BE90243D7641}"/>
          </ac:cxnSpMkLst>
        </pc:cxnChg>
      </pc:sldChg>
      <pc:sldChg chg="modSp mod">
        <pc:chgData name="Siva Subramanian" userId="69d48d7eb9362804" providerId="LiveId" clId="{8BE4B56A-E3A2-4741-8026-F7B8C991AFA0}" dt="2023-07-22T01:04:49.484" v="21" actId="20577"/>
        <pc:sldMkLst>
          <pc:docMk/>
          <pc:sldMk cId="4178072870" sldId="276"/>
        </pc:sldMkLst>
        <pc:graphicFrameChg chg="modGraphic">
          <ac:chgData name="Siva Subramanian" userId="69d48d7eb9362804" providerId="LiveId" clId="{8BE4B56A-E3A2-4741-8026-F7B8C991AFA0}" dt="2023-07-22T01:04:49.484" v="21" actId="20577"/>
          <ac:graphicFrameMkLst>
            <pc:docMk/>
            <pc:sldMk cId="4178072870" sldId="276"/>
            <ac:graphicFrameMk id="4" creationId="{C5BC92E0-3422-146A-F7E1-4B2A55DDC28C}"/>
          </ac:graphicFrameMkLst>
        </pc:graphicFrameChg>
      </pc:sldChg>
    </pc:docChg>
  </pc:docChgLst>
  <pc:docChgLst>
    <pc:chgData name="Siva Subramanian" userId="69d48d7eb9362804" providerId="LiveId" clId="{090140F8-2AF4-4C22-8DC5-267FC8839BC5}"/>
    <pc:docChg chg="undo custSel addSld modSld sldOrd">
      <pc:chgData name="Siva Subramanian" userId="69d48d7eb9362804" providerId="LiveId" clId="{090140F8-2AF4-4C22-8DC5-267FC8839BC5}" dt="2024-01-13T00:47:33.723" v="3358" actId="27636"/>
      <pc:docMkLst>
        <pc:docMk/>
      </pc:docMkLst>
      <pc:sldChg chg="modSp mod">
        <pc:chgData name="Siva Subramanian" userId="69d48d7eb9362804" providerId="LiveId" clId="{090140F8-2AF4-4C22-8DC5-267FC8839BC5}" dt="2024-01-13T00:23:08.758" v="1390" actId="20577"/>
        <pc:sldMkLst>
          <pc:docMk/>
          <pc:sldMk cId="2807715423" sldId="267"/>
        </pc:sldMkLst>
        <pc:spChg chg="mod">
          <ac:chgData name="Siva Subramanian" userId="69d48d7eb9362804" providerId="LiveId" clId="{090140F8-2AF4-4C22-8DC5-267FC8839BC5}" dt="2024-01-13T00:23:08.758" v="1390" actId="20577"/>
          <ac:spMkLst>
            <pc:docMk/>
            <pc:sldMk cId="2807715423" sldId="267"/>
            <ac:spMk id="2" creationId="{4FE6C92B-EA80-490A-B464-5DDF8080D162}"/>
          </ac:spMkLst>
        </pc:spChg>
      </pc:sldChg>
      <pc:sldChg chg="ord">
        <pc:chgData name="Siva Subramanian" userId="69d48d7eb9362804" providerId="LiveId" clId="{090140F8-2AF4-4C22-8DC5-267FC8839BC5}" dt="2024-01-13T00:34:27.983" v="2477"/>
        <pc:sldMkLst>
          <pc:docMk/>
          <pc:sldMk cId="3044482621" sldId="273"/>
        </pc:sldMkLst>
      </pc:sldChg>
      <pc:sldChg chg="modSp add mod">
        <pc:chgData name="Siva Subramanian" userId="69d48d7eb9362804" providerId="LiveId" clId="{090140F8-2AF4-4C22-8DC5-267FC8839BC5}" dt="2024-01-13T00:17:56.763" v="1096" actId="20577"/>
        <pc:sldMkLst>
          <pc:docMk/>
          <pc:sldMk cId="1586803303" sldId="278"/>
        </pc:sldMkLst>
        <pc:spChg chg="mod">
          <ac:chgData name="Siva Subramanian" userId="69d48d7eb9362804" providerId="LiveId" clId="{090140F8-2AF4-4C22-8DC5-267FC8839BC5}" dt="2024-01-13T00:17:56.763" v="1096" actId="20577"/>
          <ac:spMkLst>
            <pc:docMk/>
            <pc:sldMk cId="1586803303" sldId="278"/>
            <ac:spMk id="2" creationId="{4FE6C92B-EA80-490A-B464-5DDF8080D162}"/>
          </ac:spMkLst>
        </pc:spChg>
        <pc:spChg chg="mod">
          <ac:chgData name="Siva Subramanian" userId="69d48d7eb9362804" providerId="LiveId" clId="{090140F8-2AF4-4C22-8DC5-267FC8839BC5}" dt="2024-01-13T00:10:08.554" v="208" actId="20577"/>
          <ac:spMkLst>
            <pc:docMk/>
            <pc:sldMk cId="1586803303" sldId="278"/>
            <ac:spMk id="3" creationId="{04449C8E-3A25-48F4-B13A-38759C7BCCAE}"/>
          </ac:spMkLst>
        </pc:spChg>
      </pc:sldChg>
      <pc:sldChg chg="modSp add mod">
        <pc:chgData name="Siva Subramanian" userId="69d48d7eb9362804" providerId="LiveId" clId="{090140F8-2AF4-4C22-8DC5-267FC8839BC5}" dt="2024-01-13T00:23:45.965" v="1391" actId="313"/>
        <pc:sldMkLst>
          <pc:docMk/>
          <pc:sldMk cId="4134922379" sldId="279"/>
        </pc:sldMkLst>
        <pc:spChg chg="mod">
          <ac:chgData name="Siva Subramanian" userId="69d48d7eb9362804" providerId="LiveId" clId="{090140F8-2AF4-4C22-8DC5-267FC8839BC5}" dt="2024-01-13T00:21:07.491" v="1137" actId="6549"/>
          <ac:spMkLst>
            <pc:docMk/>
            <pc:sldMk cId="4134922379" sldId="279"/>
            <ac:spMk id="2" creationId="{4FE6C92B-EA80-490A-B464-5DDF8080D162}"/>
          </ac:spMkLst>
        </pc:spChg>
        <pc:spChg chg="mod">
          <ac:chgData name="Siva Subramanian" userId="69d48d7eb9362804" providerId="LiveId" clId="{090140F8-2AF4-4C22-8DC5-267FC8839BC5}" dt="2024-01-13T00:23:45.965" v="1391" actId="313"/>
          <ac:spMkLst>
            <pc:docMk/>
            <pc:sldMk cId="4134922379" sldId="279"/>
            <ac:spMk id="3" creationId="{04449C8E-3A25-48F4-B13A-38759C7BCCAE}"/>
          </ac:spMkLst>
        </pc:spChg>
      </pc:sldChg>
      <pc:sldChg chg="addSp delSp modSp add mod">
        <pc:chgData name="Siva Subramanian" userId="69d48d7eb9362804" providerId="LiveId" clId="{090140F8-2AF4-4C22-8DC5-267FC8839BC5}" dt="2024-01-13T00:47:33.723" v="3358" actId="27636"/>
        <pc:sldMkLst>
          <pc:docMk/>
          <pc:sldMk cId="459182200" sldId="280"/>
        </pc:sldMkLst>
        <pc:spChg chg="del">
          <ac:chgData name="Siva Subramanian" userId="69d48d7eb9362804" providerId="LiveId" clId="{090140F8-2AF4-4C22-8DC5-267FC8839BC5}" dt="2024-01-13T00:20:39.949" v="1135" actId="478"/>
          <ac:spMkLst>
            <pc:docMk/>
            <pc:sldMk cId="459182200" sldId="280"/>
            <ac:spMk id="2" creationId="{4FE6C92B-EA80-490A-B464-5DDF8080D162}"/>
          </ac:spMkLst>
        </pc:spChg>
        <pc:spChg chg="mod">
          <ac:chgData name="Siva Subramanian" userId="69d48d7eb9362804" providerId="LiveId" clId="{090140F8-2AF4-4C22-8DC5-267FC8839BC5}" dt="2024-01-13T00:47:33.723" v="3358" actId="27636"/>
          <ac:spMkLst>
            <pc:docMk/>
            <pc:sldMk cId="459182200" sldId="280"/>
            <ac:spMk id="3" creationId="{04449C8E-3A25-48F4-B13A-38759C7BCCAE}"/>
          </ac:spMkLst>
        </pc:spChg>
        <pc:spChg chg="mod">
          <ac:chgData name="Siva Subramanian" userId="69d48d7eb9362804" providerId="LiveId" clId="{090140F8-2AF4-4C22-8DC5-267FC8839BC5}" dt="2024-01-13T00:47:20.145" v="3344"/>
          <ac:spMkLst>
            <pc:docMk/>
            <pc:sldMk cId="459182200" sldId="280"/>
            <ac:spMk id="10" creationId="{DE9FEAE9-1C17-FB6C-EAC7-A734350672E3}"/>
          </ac:spMkLst>
        </pc:spChg>
        <pc:spChg chg="mod">
          <ac:chgData name="Siva Subramanian" userId="69d48d7eb9362804" providerId="LiveId" clId="{090140F8-2AF4-4C22-8DC5-267FC8839BC5}" dt="2024-01-13T00:47:20.145" v="3344"/>
          <ac:spMkLst>
            <pc:docMk/>
            <pc:sldMk cId="459182200" sldId="280"/>
            <ac:spMk id="11" creationId="{6792E1A9-25A8-D872-ABC1-B432C2CED175}"/>
          </ac:spMkLst>
        </pc:spChg>
        <pc:spChg chg="mod">
          <ac:chgData name="Siva Subramanian" userId="69d48d7eb9362804" providerId="LiveId" clId="{090140F8-2AF4-4C22-8DC5-267FC8839BC5}" dt="2024-01-13T00:47:20.145" v="3344"/>
          <ac:spMkLst>
            <pc:docMk/>
            <pc:sldMk cId="459182200" sldId="280"/>
            <ac:spMk id="12" creationId="{D58AADF1-E5D7-3080-8565-86AABE24D510}"/>
          </ac:spMkLst>
        </pc:spChg>
        <pc:spChg chg="mod">
          <ac:chgData name="Siva Subramanian" userId="69d48d7eb9362804" providerId="LiveId" clId="{090140F8-2AF4-4C22-8DC5-267FC8839BC5}" dt="2024-01-13T00:47:20.145" v="3344"/>
          <ac:spMkLst>
            <pc:docMk/>
            <pc:sldMk cId="459182200" sldId="280"/>
            <ac:spMk id="13" creationId="{7F13620F-3F05-10D5-D1A2-B6CEF3F002AF}"/>
          </ac:spMkLst>
        </pc:spChg>
        <pc:spChg chg="mod">
          <ac:chgData name="Siva Subramanian" userId="69d48d7eb9362804" providerId="LiveId" clId="{090140F8-2AF4-4C22-8DC5-267FC8839BC5}" dt="2024-01-13T00:47:20.145" v="3344"/>
          <ac:spMkLst>
            <pc:docMk/>
            <pc:sldMk cId="459182200" sldId="280"/>
            <ac:spMk id="14" creationId="{131C1591-20ED-E6A4-8354-19369305E4C1}"/>
          </ac:spMkLst>
        </pc:spChg>
        <pc:spChg chg="mod">
          <ac:chgData name="Siva Subramanian" userId="69d48d7eb9362804" providerId="LiveId" clId="{090140F8-2AF4-4C22-8DC5-267FC8839BC5}" dt="2024-01-13T00:47:20.145" v="3344"/>
          <ac:spMkLst>
            <pc:docMk/>
            <pc:sldMk cId="459182200" sldId="280"/>
            <ac:spMk id="15" creationId="{FDD4A346-E84D-A2F0-1237-F0053CAE0BC3}"/>
          </ac:spMkLst>
        </pc:spChg>
        <pc:spChg chg="mod">
          <ac:chgData name="Siva Subramanian" userId="69d48d7eb9362804" providerId="LiveId" clId="{090140F8-2AF4-4C22-8DC5-267FC8839BC5}" dt="2024-01-13T00:47:20.145" v="3344"/>
          <ac:spMkLst>
            <pc:docMk/>
            <pc:sldMk cId="459182200" sldId="280"/>
            <ac:spMk id="16" creationId="{AAECF1DF-9C2A-FC70-ED7B-3E79E218DDB9}"/>
          </ac:spMkLst>
        </pc:spChg>
        <pc:spChg chg="mod">
          <ac:chgData name="Siva Subramanian" userId="69d48d7eb9362804" providerId="LiveId" clId="{090140F8-2AF4-4C22-8DC5-267FC8839BC5}" dt="2024-01-13T00:47:20.145" v="3344"/>
          <ac:spMkLst>
            <pc:docMk/>
            <pc:sldMk cId="459182200" sldId="280"/>
            <ac:spMk id="17" creationId="{476885EF-0DA0-E4CE-8762-58E6DB0D5C9A}"/>
          </ac:spMkLst>
        </pc:spChg>
        <pc:spChg chg="mod">
          <ac:chgData name="Siva Subramanian" userId="69d48d7eb9362804" providerId="LiveId" clId="{090140F8-2AF4-4C22-8DC5-267FC8839BC5}" dt="2024-01-13T00:47:20.145" v="3344"/>
          <ac:spMkLst>
            <pc:docMk/>
            <pc:sldMk cId="459182200" sldId="280"/>
            <ac:spMk id="18" creationId="{AAB93890-0709-200D-0922-75EE6678564C}"/>
          </ac:spMkLst>
        </pc:spChg>
        <pc:grpChg chg="add mod">
          <ac:chgData name="Siva Subramanian" userId="69d48d7eb9362804" providerId="LiveId" clId="{090140F8-2AF4-4C22-8DC5-267FC8839BC5}" dt="2024-01-13T00:47:20.145" v="3344"/>
          <ac:grpSpMkLst>
            <pc:docMk/>
            <pc:sldMk cId="459182200" sldId="280"/>
            <ac:grpSpMk id="5" creationId="{E7F41BBD-AD91-4005-13FD-68ED070AB85B}"/>
          </ac:grpSpMkLst>
        </pc:grpChg>
        <pc:grpChg chg="mod">
          <ac:chgData name="Siva Subramanian" userId="69d48d7eb9362804" providerId="LiveId" clId="{090140F8-2AF4-4C22-8DC5-267FC8839BC5}" dt="2024-01-13T00:47:20.145" v="3344"/>
          <ac:grpSpMkLst>
            <pc:docMk/>
            <pc:sldMk cId="459182200" sldId="280"/>
            <ac:grpSpMk id="7" creationId="{27139DD9-7AA1-DE08-0A07-40C335AF0338}"/>
          </ac:grpSpMkLst>
        </pc:grpChg>
        <pc:grpChg chg="mod">
          <ac:chgData name="Siva Subramanian" userId="69d48d7eb9362804" providerId="LiveId" clId="{090140F8-2AF4-4C22-8DC5-267FC8839BC5}" dt="2024-01-13T00:47:20.145" v="3344"/>
          <ac:grpSpMkLst>
            <pc:docMk/>
            <pc:sldMk cId="459182200" sldId="280"/>
            <ac:grpSpMk id="9" creationId="{33E22F34-BD44-8A00-19F8-9CC652DC38D7}"/>
          </ac:grpSpMkLst>
        </pc:grpChg>
        <pc:grpChg chg="mod">
          <ac:chgData name="Siva Subramanian" userId="69d48d7eb9362804" providerId="LiveId" clId="{090140F8-2AF4-4C22-8DC5-267FC8839BC5}" dt="2024-01-13T00:47:20.145" v="3344"/>
          <ac:grpSpMkLst>
            <pc:docMk/>
            <pc:sldMk cId="459182200" sldId="280"/>
            <ac:grpSpMk id="19" creationId="{65901394-60D4-C366-36AE-E9B498EDE2A8}"/>
          </ac:grpSpMkLst>
        </pc:grpChg>
        <pc:picChg chg="add del mod">
          <ac:chgData name="Siva Subramanian" userId="69d48d7eb9362804" providerId="LiveId" clId="{090140F8-2AF4-4C22-8DC5-267FC8839BC5}" dt="2024-01-13T00:47:18.609" v="3343" actId="478"/>
          <ac:picMkLst>
            <pc:docMk/>
            <pc:sldMk cId="459182200" sldId="280"/>
            <ac:picMk id="4" creationId="{9FE23390-23B9-EF51-A12E-C33C1F2E64FA}"/>
          </ac:picMkLst>
        </pc:picChg>
        <pc:picChg chg="mod">
          <ac:chgData name="Siva Subramanian" userId="69d48d7eb9362804" providerId="LiveId" clId="{090140F8-2AF4-4C22-8DC5-267FC8839BC5}" dt="2024-01-13T00:47:20.145" v="3344"/>
          <ac:picMkLst>
            <pc:docMk/>
            <pc:sldMk cId="459182200" sldId="280"/>
            <ac:picMk id="8" creationId="{D2ABB8A4-07B8-5D90-759B-D7E576FA3823}"/>
          </ac:picMkLst>
        </pc:picChg>
        <pc:picChg chg="mod">
          <ac:chgData name="Siva Subramanian" userId="69d48d7eb9362804" providerId="LiveId" clId="{090140F8-2AF4-4C22-8DC5-267FC8839BC5}" dt="2024-01-13T00:47:20.145" v="3344"/>
          <ac:picMkLst>
            <pc:docMk/>
            <pc:sldMk cId="459182200" sldId="280"/>
            <ac:picMk id="20" creationId="{57C53C51-DA39-AF87-E785-FB8B9AED359A}"/>
          </ac:picMkLst>
        </pc:picChg>
        <pc:picChg chg="mod">
          <ac:chgData name="Siva Subramanian" userId="69d48d7eb9362804" providerId="LiveId" clId="{090140F8-2AF4-4C22-8DC5-267FC8839BC5}" dt="2024-01-13T00:47:20.145" v="3344"/>
          <ac:picMkLst>
            <pc:docMk/>
            <pc:sldMk cId="459182200" sldId="280"/>
            <ac:picMk id="21" creationId="{59F5141D-2BDE-64C1-2EF3-F3AC1143AD2B}"/>
          </ac:picMkLst>
        </pc:picChg>
      </pc:sldChg>
      <pc:sldChg chg="modSp add mod">
        <pc:chgData name="Siva Subramanian" userId="69d48d7eb9362804" providerId="LiveId" clId="{090140F8-2AF4-4C22-8DC5-267FC8839BC5}" dt="2024-01-13T00:33:43.912" v="2475" actId="20577"/>
        <pc:sldMkLst>
          <pc:docMk/>
          <pc:sldMk cId="1706785056" sldId="281"/>
        </pc:sldMkLst>
        <pc:spChg chg="mod">
          <ac:chgData name="Siva Subramanian" userId="69d48d7eb9362804" providerId="LiveId" clId="{090140F8-2AF4-4C22-8DC5-267FC8839BC5}" dt="2024-01-13T00:33:43.912" v="2475" actId="20577"/>
          <ac:spMkLst>
            <pc:docMk/>
            <pc:sldMk cId="1706785056" sldId="281"/>
            <ac:spMk id="2" creationId="{4FE6C92B-EA80-490A-B464-5DDF8080D162}"/>
          </ac:spMkLst>
        </pc:spChg>
        <pc:spChg chg="mod">
          <ac:chgData name="Siva Subramanian" userId="69d48d7eb9362804" providerId="LiveId" clId="{090140F8-2AF4-4C22-8DC5-267FC8839BC5}" dt="2024-01-13T00:26:40.689" v="1510" actId="27636"/>
          <ac:spMkLst>
            <pc:docMk/>
            <pc:sldMk cId="1706785056" sldId="281"/>
            <ac:spMk id="3" creationId="{04449C8E-3A25-48F4-B13A-38759C7BCCAE}"/>
          </ac:spMkLst>
        </pc:spChg>
      </pc:sldChg>
      <pc:sldChg chg="modSp add mod">
        <pc:chgData name="Siva Subramanian" userId="69d48d7eb9362804" providerId="LiveId" clId="{090140F8-2AF4-4C22-8DC5-267FC8839BC5}" dt="2024-01-13T00:42:04.376" v="3342" actId="20577"/>
        <pc:sldMkLst>
          <pc:docMk/>
          <pc:sldMk cId="3547399652" sldId="282"/>
        </pc:sldMkLst>
        <pc:spChg chg="mod">
          <ac:chgData name="Siva Subramanian" userId="69d48d7eb9362804" providerId="LiveId" clId="{090140F8-2AF4-4C22-8DC5-267FC8839BC5}" dt="2024-01-13T00:42:04.376" v="3342" actId="20577"/>
          <ac:spMkLst>
            <pc:docMk/>
            <pc:sldMk cId="3547399652" sldId="282"/>
            <ac:spMk id="2" creationId="{4FE6C92B-EA80-490A-B464-5DDF8080D162}"/>
          </ac:spMkLst>
        </pc:spChg>
        <pc:spChg chg="mod">
          <ac:chgData name="Siva Subramanian" userId="69d48d7eb9362804" providerId="LiveId" clId="{090140F8-2AF4-4C22-8DC5-267FC8839BC5}" dt="2024-01-13T00:34:44.566" v="2502" actId="20577"/>
          <ac:spMkLst>
            <pc:docMk/>
            <pc:sldMk cId="3547399652" sldId="282"/>
            <ac:spMk id="3" creationId="{04449C8E-3A25-48F4-B13A-38759C7BCCAE}"/>
          </ac:spMkLst>
        </pc:spChg>
      </pc:sldChg>
    </pc:docChg>
  </pc:docChgLst>
  <pc:docChgLst>
    <pc:chgData name="Siva Subramanian" userId="69d48d7eb9362804" providerId="LiveId" clId="{D47299CD-656B-4247-BEAF-7625AF6706AD}"/>
    <pc:docChg chg="modSld">
      <pc:chgData name="Siva Subramanian" userId="69d48d7eb9362804" providerId="LiveId" clId="{D47299CD-656B-4247-BEAF-7625AF6706AD}" dt="2022-10-12T17:12:56.827" v="0" actId="1076"/>
      <pc:docMkLst>
        <pc:docMk/>
      </pc:docMkLst>
      <pc:sldChg chg="modSp">
        <pc:chgData name="Siva Subramanian" userId="69d48d7eb9362804" providerId="LiveId" clId="{D47299CD-656B-4247-BEAF-7625AF6706AD}" dt="2022-10-12T17:12:56.827" v="0" actId="1076"/>
        <pc:sldMkLst>
          <pc:docMk/>
          <pc:sldMk cId="1300860855" sldId="275"/>
        </pc:sldMkLst>
        <pc:spChg chg="mod">
          <ac:chgData name="Siva Subramanian" userId="69d48d7eb9362804" providerId="LiveId" clId="{D47299CD-656B-4247-BEAF-7625AF6706AD}" dt="2022-10-12T17:12:56.827" v="0" actId="1076"/>
          <ac:spMkLst>
            <pc:docMk/>
            <pc:sldMk cId="1300860855" sldId="275"/>
            <ac:spMk id="3" creationId="{04449C8E-3A25-48F4-B13A-38759C7BCCAE}"/>
          </ac:spMkLst>
        </pc:spChg>
      </pc:sldChg>
    </pc:docChg>
  </pc:docChgLst>
  <pc:docChgLst>
    <pc:chgData name="Siva Subramanian" userId="69d48d7eb9362804" providerId="Windows Live" clId="Web-{E25D28CD-0DD1-4EE7-9AD7-2793B8805D70}"/>
    <pc:docChg chg="addSld modSld">
      <pc:chgData name="Siva Subramanian" userId="69d48d7eb9362804" providerId="Windows Live" clId="Web-{E25D28CD-0DD1-4EE7-9AD7-2793B8805D70}" dt="2023-01-07T00:51:27.039" v="250" actId="20577"/>
      <pc:docMkLst>
        <pc:docMk/>
      </pc:docMkLst>
      <pc:sldChg chg="modSp">
        <pc:chgData name="Siva Subramanian" userId="69d48d7eb9362804" providerId="Windows Live" clId="Web-{E25D28CD-0DD1-4EE7-9AD7-2793B8805D70}" dt="2023-01-07T00:25:56.250" v="1" actId="20577"/>
        <pc:sldMkLst>
          <pc:docMk/>
          <pc:sldMk cId="0" sldId="257"/>
        </pc:sldMkLst>
        <pc:spChg chg="mod">
          <ac:chgData name="Siva Subramanian" userId="69d48d7eb9362804" providerId="Windows Live" clId="Web-{E25D28CD-0DD1-4EE7-9AD7-2793B8805D70}" dt="2023-01-07T00:25:56.250" v="1" actId="20577"/>
          <ac:spMkLst>
            <pc:docMk/>
            <pc:sldMk cId="0" sldId="257"/>
            <ac:spMk id="2" creationId="{E196B0A3-E605-4920-BAEA-26C34C3321B8}"/>
          </ac:spMkLst>
        </pc:spChg>
      </pc:sldChg>
      <pc:sldChg chg="modSp">
        <pc:chgData name="Siva Subramanian" userId="69d48d7eb9362804" providerId="Windows Live" clId="Web-{E25D28CD-0DD1-4EE7-9AD7-2793B8805D70}" dt="2023-01-07T00:39:28.982" v="134" actId="20577"/>
        <pc:sldMkLst>
          <pc:docMk/>
          <pc:sldMk cId="1514138252" sldId="268"/>
        </pc:sldMkLst>
        <pc:spChg chg="mod">
          <ac:chgData name="Siva Subramanian" userId="69d48d7eb9362804" providerId="Windows Live" clId="Web-{E25D28CD-0DD1-4EE7-9AD7-2793B8805D70}" dt="2023-01-07T00:35:17.272" v="88" actId="20577"/>
          <ac:spMkLst>
            <pc:docMk/>
            <pc:sldMk cId="1514138252" sldId="268"/>
            <ac:spMk id="3" creationId="{04449C8E-3A25-48F4-B13A-38759C7BCCAE}"/>
          </ac:spMkLst>
        </pc:spChg>
        <pc:graphicFrameChg chg="modGraphic">
          <ac:chgData name="Siva Subramanian" userId="69d48d7eb9362804" providerId="Windows Live" clId="Web-{E25D28CD-0DD1-4EE7-9AD7-2793B8805D70}" dt="2023-01-07T00:31:30.907" v="6" actId="20577"/>
          <ac:graphicFrameMkLst>
            <pc:docMk/>
            <pc:sldMk cId="1514138252" sldId="268"/>
            <ac:graphicFrameMk id="5" creationId="{D9D6C95C-23EE-4E1D-9445-510955C3CCDB}"/>
          </ac:graphicFrameMkLst>
        </pc:graphicFrameChg>
        <pc:graphicFrameChg chg="modGraphic">
          <ac:chgData name="Siva Subramanian" userId="69d48d7eb9362804" providerId="Windows Live" clId="Web-{E25D28CD-0DD1-4EE7-9AD7-2793B8805D70}" dt="2023-01-07T00:39:28.982" v="134" actId="20577"/>
          <ac:graphicFrameMkLst>
            <pc:docMk/>
            <pc:sldMk cId="1514138252" sldId="268"/>
            <ac:graphicFrameMk id="6" creationId="{DA9AAE21-545E-4BA4-B519-8CBCF589CB48}"/>
          </ac:graphicFrameMkLst>
        </pc:graphicFrameChg>
        <pc:cxnChg chg="ord">
          <ac:chgData name="Siva Subramanian" userId="69d48d7eb9362804" providerId="Windows Live" clId="Web-{E25D28CD-0DD1-4EE7-9AD7-2793B8805D70}" dt="2023-01-07T00:29:22.038" v="2"/>
          <ac:cxnSpMkLst>
            <pc:docMk/>
            <pc:sldMk cId="1514138252" sldId="268"/>
            <ac:cxnSpMk id="8" creationId="{5D9B730D-3D40-45F5-9F38-BE90243D7641}"/>
          </ac:cxnSpMkLst>
        </pc:cxnChg>
      </pc:sldChg>
      <pc:sldChg chg="modSp">
        <pc:chgData name="Siva Subramanian" userId="69d48d7eb9362804" providerId="Windows Live" clId="Web-{E25D28CD-0DD1-4EE7-9AD7-2793B8805D70}" dt="2023-01-07T00:51:27.039" v="250" actId="20577"/>
        <pc:sldMkLst>
          <pc:docMk/>
          <pc:sldMk cId="1300860855" sldId="275"/>
        </pc:sldMkLst>
        <pc:spChg chg="mod">
          <ac:chgData name="Siva Subramanian" userId="69d48d7eb9362804" providerId="Windows Live" clId="Web-{E25D28CD-0DD1-4EE7-9AD7-2793B8805D70}" dt="2023-01-07T00:51:27.039" v="250" actId="20577"/>
          <ac:spMkLst>
            <pc:docMk/>
            <pc:sldMk cId="1300860855" sldId="275"/>
            <ac:spMk id="3" creationId="{04449C8E-3A25-48F4-B13A-38759C7BCCAE}"/>
          </ac:spMkLst>
        </pc:spChg>
      </pc:sldChg>
      <pc:sldChg chg="addSp delSp modSp new">
        <pc:chgData name="Siva Subramanian" userId="69d48d7eb9362804" providerId="Windows Live" clId="Web-{E25D28CD-0DD1-4EE7-9AD7-2793B8805D70}" dt="2023-01-07T00:33:17.034" v="74"/>
        <pc:sldMkLst>
          <pc:docMk/>
          <pc:sldMk cId="4178072870" sldId="276"/>
        </pc:sldMkLst>
        <pc:spChg chg="del">
          <ac:chgData name="Siva Subramanian" userId="69d48d7eb9362804" providerId="Windows Live" clId="Web-{E25D28CD-0DD1-4EE7-9AD7-2793B8805D70}" dt="2023-01-07T00:32:31.002" v="8"/>
          <ac:spMkLst>
            <pc:docMk/>
            <pc:sldMk cId="4178072870" sldId="276"/>
            <ac:spMk id="2" creationId="{5116D217-F9DF-08C5-A4A0-8747F9930537}"/>
          </ac:spMkLst>
        </pc:spChg>
        <pc:graphicFrameChg chg="add mod modGraphic">
          <ac:chgData name="Siva Subramanian" userId="69d48d7eb9362804" providerId="Windows Live" clId="Web-{E25D28CD-0DD1-4EE7-9AD7-2793B8805D70}" dt="2023-01-07T00:33:17.034" v="74"/>
          <ac:graphicFrameMkLst>
            <pc:docMk/>
            <pc:sldMk cId="4178072870" sldId="276"/>
            <ac:graphicFrameMk id="4" creationId="{C5BC92E0-3422-146A-F7E1-4B2A55DDC28C}"/>
          </ac:graphicFrameMkLst>
        </pc:graphicFrameChg>
      </pc:sldChg>
      <pc:sldChg chg="addSp delSp modSp add replId">
        <pc:chgData name="Siva Subramanian" userId="69d48d7eb9362804" providerId="Windows Live" clId="Web-{E25D28CD-0DD1-4EE7-9AD7-2793B8805D70}" dt="2023-01-07T00:50:36.366" v="237"/>
        <pc:sldMkLst>
          <pc:docMk/>
          <pc:sldMk cId="1461970627" sldId="277"/>
        </pc:sldMkLst>
        <pc:spChg chg="mod">
          <ac:chgData name="Siva Subramanian" userId="69d48d7eb9362804" providerId="Windows Live" clId="Web-{E25D28CD-0DD1-4EE7-9AD7-2793B8805D70}" dt="2023-01-07T00:36:23.539" v="101" actId="20577"/>
          <ac:spMkLst>
            <pc:docMk/>
            <pc:sldMk cId="1461970627" sldId="277"/>
            <ac:spMk id="3" creationId="{04449C8E-3A25-48F4-B13A-38759C7BCCAE}"/>
          </ac:spMkLst>
        </pc:spChg>
        <pc:spChg chg="add mod">
          <ac:chgData name="Siva Subramanian" userId="69d48d7eb9362804" providerId="Windows Live" clId="Web-{E25D28CD-0DD1-4EE7-9AD7-2793B8805D70}" dt="2023-01-07T00:50:36.366" v="237"/>
          <ac:spMkLst>
            <pc:docMk/>
            <pc:sldMk cId="1461970627" sldId="277"/>
            <ac:spMk id="57" creationId="{C39DC185-C85B-374D-C72F-28FA8C53E002}"/>
          </ac:spMkLst>
        </pc:spChg>
        <pc:graphicFrameChg chg="del">
          <ac:chgData name="Siva Subramanian" userId="69d48d7eb9362804" providerId="Windows Live" clId="Web-{E25D28CD-0DD1-4EE7-9AD7-2793B8805D70}" dt="2023-01-07T00:36:30.086" v="102"/>
          <ac:graphicFrameMkLst>
            <pc:docMk/>
            <pc:sldMk cId="1461970627" sldId="277"/>
            <ac:graphicFrameMk id="4" creationId="{51C61937-76E8-48A7-8A14-4FF1DC33861C}"/>
          </ac:graphicFrameMkLst>
        </pc:graphicFrameChg>
        <pc:graphicFrameChg chg="del">
          <ac:chgData name="Siva Subramanian" userId="69d48d7eb9362804" providerId="Windows Live" clId="Web-{E25D28CD-0DD1-4EE7-9AD7-2793B8805D70}" dt="2023-01-07T00:36:40.511" v="104"/>
          <ac:graphicFrameMkLst>
            <pc:docMk/>
            <pc:sldMk cId="1461970627" sldId="277"/>
            <ac:graphicFrameMk id="5" creationId="{D9D6C95C-23EE-4E1D-9445-510955C3CCDB}"/>
          </ac:graphicFrameMkLst>
        </pc:graphicFrameChg>
        <pc:graphicFrameChg chg="del">
          <ac:chgData name="Siva Subramanian" userId="69d48d7eb9362804" providerId="Windows Live" clId="Web-{E25D28CD-0DD1-4EE7-9AD7-2793B8805D70}" dt="2023-01-07T00:36:43.649" v="105"/>
          <ac:graphicFrameMkLst>
            <pc:docMk/>
            <pc:sldMk cId="1461970627" sldId="277"/>
            <ac:graphicFrameMk id="6" creationId="{DA9AAE21-545E-4BA4-B519-8CBCF589CB48}"/>
          </ac:graphicFrameMkLst>
        </pc:graphicFrameChg>
        <pc:graphicFrameChg chg="del mod modGraphic">
          <ac:chgData name="Siva Subramanian" userId="69d48d7eb9362804" providerId="Windows Live" clId="Web-{E25D28CD-0DD1-4EE7-9AD7-2793B8805D70}" dt="2023-01-07T00:36:52.400" v="108"/>
          <ac:graphicFrameMkLst>
            <pc:docMk/>
            <pc:sldMk cId="1461970627" sldId="277"/>
            <ac:graphicFrameMk id="13" creationId="{1006E0A2-95C1-47E4-838D-A12D60FEDD73}"/>
          </ac:graphicFrameMkLst>
        </pc:graphicFrameChg>
        <pc:cxnChg chg="del mod">
          <ac:chgData name="Siva Subramanian" userId="69d48d7eb9362804" providerId="Windows Live" clId="Web-{E25D28CD-0DD1-4EE7-9AD7-2793B8805D70}" dt="2023-01-07T00:36:34.696" v="103"/>
          <ac:cxnSpMkLst>
            <pc:docMk/>
            <pc:sldMk cId="1461970627" sldId="277"/>
            <ac:cxnSpMk id="8" creationId="{5D9B730D-3D40-45F5-9F38-BE90243D7641}"/>
          </ac:cxnSpMkLst>
        </pc:cxnChg>
      </pc:sldChg>
    </pc:docChg>
  </pc:docChgLst>
  <pc:docChgLst>
    <pc:chgData name="Siva Subramanian" userId="69d48d7eb9362804" providerId="Windows Live" clId="Web-{7750427E-7F96-468B-A446-3E945267512D}"/>
    <pc:docChg chg="modSld">
      <pc:chgData name="Siva Subramanian" userId="69d48d7eb9362804" providerId="Windows Live" clId="Web-{7750427E-7F96-468B-A446-3E945267512D}" dt="2024-01-12T16:16:13.372" v="12"/>
      <pc:docMkLst>
        <pc:docMk/>
      </pc:docMkLst>
      <pc:sldChg chg="modSp">
        <pc:chgData name="Siva Subramanian" userId="69d48d7eb9362804" providerId="Windows Live" clId="Web-{7750427E-7F96-468B-A446-3E945267512D}" dt="2024-01-12T16:15:20.448" v="0" actId="20577"/>
        <pc:sldMkLst>
          <pc:docMk/>
          <pc:sldMk cId="0" sldId="257"/>
        </pc:sldMkLst>
        <pc:spChg chg="mod">
          <ac:chgData name="Siva Subramanian" userId="69d48d7eb9362804" providerId="Windows Live" clId="Web-{7750427E-7F96-468B-A446-3E945267512D}" dt="2024-01-12T16:15:20.448" v="0" actId="20577"/>
          <ac:spMkLst>
            <pc:docMk/>
            <pc:sldMk cId="0" sldId="257"/>
            <ac:spMk id="2" creationId="{E196B0A3-E605-4920-BAEA-26C34C3321B8}"/>
          </ac:spMkLst>
        </pc:spChg>
      </pc:sldChg>
      <pc:sldChg chg="modSp">
        <pc:chgData name="Siva Subramanian" userId="69d48d7eb9362804" providerId="Windows Live" clId="Web-{7750427E-7F96-468B-A446-3E945267512D}" dt="2024-01-12T16:16:13.372" v="12"/>
        <pc:sldMkLst>
          <pc:docMk/>
          <pc:sldMk cId="4178072870" sldId="276"/>
        </pc:sldMkLst>
        <pc:graphicFrameChg chg="mod modGraphic">
          <ac:chgData name="Siva Subramanian" userId="69d48d7eb9362804" providerId="Windows Live" clId="Web-{7750427E-7F96-468B-A446-3E945267512D}" dt="2024-01-12T16:16:13.372" v="12"/>
          <ac:graphicFrameMkLst>
            <pc:docMk/>
            <pc:sldMk cId="4178072870" sldId="276"/>
            <ac:graphicFrameMk id="4" creationId="{C5BC92E0-3422-146A-F7E1-4B2A55DDC28C}"/>
          </ac:graphicFrameMkLst>
        </pc:graphicFrameChg>
      </pc:sldChg>
    </pc:docChg>
  </pc:docChgLst>
  <pc:docChgLst>
    <pc:chgData name="Siva Subramanian" userId="69d48d7eb9362804" providerId="LiveId" clId="{2079546D-BE28-3042-A298-C5EA184AF16E}"/>
    <pc:docChg chg="undo custSel addSld modSld">
      <pc:chgData name="Siva Subramanian" userId="69d48d7eb9362804" providerId="LiveId" clId="{2079546D-BE28-3042-A298-C5EA184AF16E}" dt="2024-08-03T01:37:27.554" v="6466"/>
      <pc:docMkLst>
        <pc:docMk/>
      </pc:docMkLst>
      <pc:sldChg chg="modSp mod">
        <pc:chgData name="Siva Subramanian" userId="69d48d7eb9362804" providerId="LiveId" clId="{2079546D-BE28-3042-A298-C5EA184AF16E}" dt="2024-08-02T23:45:16.951" v="3" actId="20577"/>
        <pc:sldMkLst>
          <pc:docMk/>
          <pc:sldMk cId="0" sldId="257"/>
        </pc:sldMkLst>
        <pc:spChg chg="mod">
          <ac:chgData name="Siva Subramanian" userId="69d48d7eb9362804" providerId="LiveId" clId="{2079546D-BE28-3042-A298-C5EA184AF16E}" dt="2024-08-02T23:45:16.951" v="3" actId="20577"/>
          <ac:spMkLst>
            <pc:docMk/>
            <pc:sldMk cId="0" sldId="257"/>
            <ac:spMk id="2" creationId="{E196B0A3-E605-4920-BAEA-26C34C3321B8}"/>
          </ac:spMkLst>
        </pc:spChg>
      </pc:sldChg>
      <pc:sldChg chg="modSp mod">
        <pc:chgData name="Siva Subramanian" userId="69d48d7eb9362804" providerId="LiveId" clId="{2079546D-BE28-3042-A298-C5EA184AF16E}" dt="2024-08-02T23:47:34.484" v="17" actId="403"/>
        <pc:sldMkLst>
          <pc:docMk/>
          <pc:sldMk cId="2310433819" sldId="264"/>
        </pc:sldMkLst>
        <pc:spChg chg="mod">
          <ac:chgData name="Siva Subramanian" userId="69d48d7eb9362804" providerId="LiveId" clId="{2079546D-BE28-3042-A298-C5EA184AF16E}" dt="2024-08-02T23:45:45.198" v="5" actId="20577"/>
          <ac:spMkLst>
            <pc:docMk/>
            <pc:sldMk cId="2310433819" sldId="264"/>
            <ac:spMk id="3" creationId="{04449C8E-3A25-48F4-B13A-38759C7BCCAE}"/>
          </ac:spMkLst>
        </pc:spChg>
        <pc:graphicFrameChg chg="mod modGraphic">
          <ac:chgData name="Siva Subramanian" userId="69d48d7eb9362804" providerId="LiveId" clId="{2079546D-BE28-3042-A298-C5EA184AF16E}" dt="2024-08-02T23:47:34.484" v="17" actId="403"/>
          <ac:graphicFrameMkLst>
            <pc:docMk/>
            <pc:sldMk cId="2310433819" sldId="264"/>
            <ac:graphicFrameMk id="7" creationId="{53BD3E3E-EA05-A86B-E53E-EA153084081F}"/>
          </ac:graphicFrameMkLst>
        </pc:graphicFrameChg>
      </pc:sldChg>
      <pc:sldChg chg="addSp modSp mod">
        <pc:chgData name="Siva Subramanian" userId="69d48d7eb9362804" providerId="LiveId" clId="{2079546D-BE28-3042-A298-C5EA184AF16E}" dt="2024-08-03T00:08:40.089" v="604" actId="403"/>
        <pc:sldMkLst>
          <pc:docMk/>
          <pc:sldMk cId="2807715423" sldId="267"/>
        </pc:sldMkLst>
        <pc:spChg chg="mod">
          <ac:chgData name="Siva Subramanian" userId="69d48d7eb9362804" providerId="LiveId" clId="{2079546D-BE28-3042-A298-C5EA184AF16E}" dt="2024-08-02T23:59:47.051" v="276" actId="20577"/>
          <ac:spMkLst>
            <pc:docMk/>
            <pc:sldMk cId="2807715423" sldId="267"/>
            <ac:spMk id="2" creationId="{4FE6C92B-EA80-490A-B464-5DDF8080D162}"/>
          </ac:spMkLst>
        </pc:spChg>
        <pc:spChg chg="mod">
          <ac:chgData name="Siva Subramanian" userId="69d48d7eb9362804" providerId="LiveId" clId="{2079546D-BE28-3042-A298-C5EA184AF16E}" dt="2024-08-02T23:57:36.221" v="42" actId="20577"/>
          <ac:spMkLst>
            <pc:docMk/>
            <pc:sldMk cId="2807715423" sldId="267"/>
            <ac:spMk id="3" creationId="{04449C8E-3A25-48F4-B13A-38759C7BCCAE}"/>
          </ac:spMkLst>
        </pc:spChg>
        <pc:graphicFrameChg chg="add mod modGraphic">
          <ac:chgData name="Siva Subramanian" userId="69d48d7eb9362804" providerId="LiveId" clId="{2079546D-BE28-3042-A298-C5EA184AF16E}" dt="2024-08-03T00:08:40.089" v="604" actId="403"/>
          <ac:graphicFrameMkLst>
            <pc:docMk/>
            <pc:sldMk cId="2807715423" sldId="267"/>
            <ac:graphicFrameMk id="4" creationId="{FC624E52-6BFB-5D31-8889-85B62300C57B}"/>
          </ac:graphicFrameMkLst>
        </pc:graphicFrameChg>
      </pc:sldChg>
      <pc:sldChg chg="modSp mod">
        <pc:chgData name="Siva Subramanian" userId="69d48d7eb9362804" providerId="LiveId" clId="{2079546D-BE28-3042-A298-C5EA184AF16E}" dt="2024-08-03T00:30:51.374" v="1512" actId="20577"/>
        <pc:sldMkLst>
          <pc:docMk/>
          <pc:sldMk cId="1514138252" sldId="268"/>
        </pc:sldMkLst>
        <pc:spChg chg="mod">
          <ac:chgData name="Siva Subramanian" userId="69d48d7eb9362804" providerId="LiveId" clId="{2079546D-BE28-3042-A298-C5EA184AF16E}" dt="2024-08-03T00:27:43.791" v="1062" actId="20577"/>
          <ac:spMkLst>
            <pc:docMk/>
            <pc:sldMk cId="1514138252" sldId="268"/>
            <ac:spMk id="3" creationId="{04449C8E-3A25-48F4-B13A-38759C7BCCAE}"/>
          </ac:spMkLst>
        </pc:spChg>
        <pc:spChg chg="mod">
          <ac:chgData name="Siva Subramanian" userId="69d48d7eb9362804" providerId="LiveId" clId="{2079546D-BE28-3042-A298-C5EA184AF16E}" dt="2024-08-03T00:30:51.374" v="1512" actId="20577"/>
          <ac:spMkLst>
            <pc:docMk/>
            <pc:sldMk cId="1514138252" sldId="268"/>
            <ac:spMk id="7" creationId="{FE4068CF-CF79-FA5E-5CE5-D6CD38D2FC2A}"/>
          </ac:spMkLst>
        </pc:spChg>
      </pc:sldChg>
      <pc:sldChg chg="addSp delSp modSp mod">
        <pc:chgData name="Siva Subramanian" userId="69d48d7eb9362804" providerId="LiveId" clId="{2079546D-BE28-3042-A298-C5EA184AF16E}" dt="2024-08-03T00:27:14.808" v="1023" actId="20577"/>
        <pc:sldMkLst>
          <pc:docMk/>
          <pc:sldMk cId="3044482621" sldId="273"/>
        </pc:sldMkLst>
        <pc:spChg chg="mod">
          <ac:chgData name="Siva Subramanian" userId="69d48d7eb9362804" providerId="LiveId" clId="{2079546D-BE28-3042-A298-C5EA184AF16E}" dt="2024-08-03T00:24:53.311" v="973" actId="20577"/>
          <ac:spMkLst>
            <pc:docMk/>
            <pc:sldMk cId="3044482621" sldId="273"/>
            <ac:spMk id="3" creationId="{04449C8E-3A25-48F4-B13A-38759C7BCCAE}"/>
          </ac:spMkLst>
        </pc:spChg>
        <pc:spChg chg="add mod">
          <ac:chgData name="Siva Subramanian" userId="69d48d7eb9362804" providerId="LiveId" clId="{2079546D-BE28-3042-A298-C5EA184AF16E}" dt="2024-08-03T00:27:14.808" v="1023" actId="20577"/>
          <ac:spMkLst>
            <pc:docMk/>
            <pc:sldMk cId="3044482621" sldId="273"/>
            <ac:spMk id="4" creationId="{4386BB1F-1B46-0748-A5BD-4C0E28F16304}"/>
          </ac:spMkLst>
        </pc:spChg>
        <pc:picChg chg="del">
          <ac:chgData name="Siva Subramanian" userId="69d48d7eb9362804" providerId="LiveId" clId="{2079546D-BE28-3042-A298-C5EA184AF16E}" dt="2024-08-03T00:24:56.270" v="974" actId="478"/>
          <ac:picMkLst>
            <pc:docMk/>
            <pc:sldMk cId="3044482621" sldId="273"/>
            <ac:picMk id="5" creationId="{85895DFB-5C1E-EE69-0F95-2CAA2B5C200D}"/>
          </ac:picMkLst>
        </pc:picChg>
      </pc:sldChg>
      <pc:sldChg chg="modSp mod">
        <pc:chgData name="Siva Subramanian" userId="69d48d7eb9362804" providerId="LiveId" clId="{2079546D-BE28-3042-A298-C5EA184AF16E}" dt="2024-08-03T01:01:37.174" v="3373" actId="20577"/>
        <pc:sldMkLst>
          <pc:docMk/>
          <pc:sldMk cId="1300860855" sldId="275"/>
        </pc:sldMkLst>
        <pc:spChg chg="mod">
          <ac:chgData name="Siva Subramanian" userId="69d48d7eb9362804" providerId="LiveId" clId="{2079546D-BE28-3042-A298-C5EA184AF16E}" dt="2024-08-03T01:01:37.174" v="3373" actId="20577"/>
          <ac:spMkLst>
            <pc:docMk/>
            <pc:sldMk cId="1300860855" sldId="275"/>
            <ac:spMk id="2" creationId="{B12045EB-C2FA-BC57-86F0-9730513664EC}"/>
          </ac:spMkLst>
        </pc:spChg>
        <pc:spChg chg="mod">
          <ac:chgData name="Siva Subramanian" userId="69d48d7eb9362804" providerId="LiveId" clId="{2079546D-BE28-3042-A298-C5EA184AF16E}" dt="2024-08-03T00:39:26.881" v="2129" actId="20577"/>
          <ac:spMkLst>
            <pc:docMk/>
            <pc:sldMk cId="1300860855" sldId="275"/>
            <ac:spMk id="3" creationId="{04449C8E-3A25-48F4-B13A-38759C7BCCAE}"/>
          </ac:spMkLst>
        </pc:spChg>
      </pc:sldChg>
      <pc:sldChg chg="modSp mod">
        <pc:chgData name="Siva Subramanian" userId="69d48d7eb9362804" providerId="LiveId" clId="{2079546D-BE28-3042-A298-C5EA184AF16E}" dt="2024-08-03T00:39:00.001" v="2107" actId="20577"/>
        <pc:sldMkLst>
          <pc:docMk/>
          <pc:sldMk cId="1461970627" sldId="277"/>
        </pc:sldMkLst>
        <pc:spChg chg="mod">
          <ac:chgData name="Siva Subramanian" userId="69d48d7eb9362804" providerId="LiveId" clId="{2079546D-BE28-3042-A298-C5EA184AF16E}" dt="2024-08-03T00:31:21.405" v="1532" actId="20577"/>
          <ac:spMkLst>
            <pc:docMk/>
            <pc:sldMk cId="1461970627" sldId="277"/>
            <ac:spMk id="3" creationId="{04449C8E-3A25-48F4-B13A-38759C7BCCAE}"/>
          </ac:spMkLst>
        </pc:spChg>
        <pc:spChg chg="mod">
          <ac:chgData name="Siva Subramanian" userId="69d48d7eb9362804" providerId="LiveId" clId="{2079546D-BE28-3042-A298-C5EA184AF16E}" dt="2024-08-03T00:39:00.001" v="2107" actId="20577"/>
          <ac:spMkLst>
            <pc:docMk/>
            <pc:sldMk cId="1461970627" sldId="277"/>
            <ac:spMk id="57" creationId="{C39DC185-C85B-374D-C72F-28FA8C53E002}"/>
          </ac:spMkLst>
        </pc:spChg>
      </pc:sldChg>
      <pc:sldChg chg="modSp mod">
        <pc:chgData name="Siva Subramanian" userId="69d48d7eb9362804" providerId="LiveId" clId="{2079546D-BE28-3042-A298-C5EA184AF16E}" dt="2024-08-03T00:14:28.831" v="658" actId="114"/>
        <pc:sldMkLst>
          <pc:docMk/>
          <pc:sldMk cId="1586803303" sldId="278"/>
        </pc:sldMkLst>
        <pc:spChg chg="mod">
          <ac:chgData name="Siva Subramanian" userId="69d48d7eb9362804" providerId="LiveId" clId="{2079546D-BE28-3042-A298-C5EA184AF16E}" dt="2024-08-03T00:14:28.831" v="658" actId="114"/>
          <ac:spMkLst>
            <pc:docMk/>
            <pc:sldMk cId="1586803303" sldId="278"/>
            <ac:spMk id="2" creationId="{4FE6C92B-EA80-490A-B464-5DDF8080D162}"/>
          </ac:spMkLst>
        </pc:spChg>
        <pc:spChg chg="mod">
          <ac:chgData name="Siva Subramanian" userId="69d48d7eb9362804" providerId="LiveId" clId="{2079546D-BE28-3042-A298-C5EA184AF16E}" dt="2024-08-03T00:09:44.314" v="606"/>
          <ac:spMkLst>
            <pc:docMk/>
            <pc:sldMk cId="1586803303" sldId="278"/>
            <ac:spMk id="3" creationId="{04449C8E-3A25-48F4-B13A-38759C7BCCAE}"/>
          </ac:spMkLst>
        </pc:spChg>
      </pc:sldChg>
      <pc:sldChg chg="delSp modSp mod">
        <pc:chgData name="Siva Subramanian" userId="69d48d7eb9362804" providerId="LiveId" clId="{2079546D-BE28-3042-A298-C5EA184AF16E}" dt="2024-08-03T00:20:58.543" v="841" actId="5793"/>
        <pc:sldMkLst>
          <pc:docMk/>
          <pc:sldMk cId="4134922379" sldId="279"/>
        </pc:sldMkLst>
        <pc:spChg chg="mod">
          <ac:chgData name="Siva Subramanian" userId="69d48d7eb9362804" providerId="LiveId" clId="{2079546D-BE28-3042-A298-C5EA184AF16E}" dt="2024-08-03T00:20:58.543" v="841" actId="5793"/>
          <ac:spMkLst>
            <pc:docMk/>
            <pc:sldMk cId="4134922379" sldId="279"/>
            <ac:spMk id="2" creationId="{4FE6C92B-EA80-490A-B464-5DDF8080D162}"/>
          </ac:spMkLst>
        </pc:spChg>
        <pc:spChg chg="mod">
          <ac:chgData name="Siva Subramanian" userId="69d48d7eb9362804" providerId="LiveId" clId="{2079546D-BE28-3042-A298-C5EA184AF16E}" dt="2024-08-03T00:17:37.597" v="763"/>
          <ac:spMkLst>
            <pc:docMk/>
            <pc:sldMk cId="4134922379" sldId="279"/>
            <ac:spMk id="3" creationId="{04449C8E-3A25-48F4-B13A-38759C7BCCAE}"/>
          </ac:spMkLst>
        </pc:spChg>
        <pc:graphicFrameChg chg="del">
          <ac:chgData name="Siva Subramanian" userId="69d48d7eb9362804" providerId="LiveId" clId="{2079546D-BE28-3042-A298-C5EA184AF16E}" dt="2024-08-03T00:18:20.721" v="765" actId="478"/>
          <ac:graphicFrameMkLst>
            <pc:docMk/>
            <pc:sldMk cId="4134922379" sldId="279"/>
            <ac:graphicFrameMk id="4" creationId="{917772A9-7718-097D-4EA6-E8F4E3B7C2DD}"/>
          </ac:graphicFrameMkLst>
        </pc:graphicFrameChg>
      </pc:sldChg>
      <pc:sldChg chg="modSp mod">
        <pc:chgData name="Siva Subramanian" userId="69d48d7eb9362804" providerId="LiveId" clId="{2079546D-BE28-3042-A298-C5EA184AF16E}" dt="2024-08-03T00:17:10.242" v="762" actId="20577"/>
        <pc:sldMkLst>
          <pc:docMk/>
          <pc:sldMk cId="459182200" sldId="280"/>
        </pc:sldMkLst>
        <pc:spChg chg="mod">
          <ac:chgData name="Siva Subramanian" userId="69d48d7eb9362804" providerId="LiveId" clId="{2079546D-BE28-3042-A298-C5EA184AF16E}" dt="2024-08-03T00:16:51.457" v="759" actId="20577"/>
          <ac:spMkLst>
            <pc:docMk/>
            <pc:sldMk cId="459182200" sldId="280"/>
            <ac:spMk id="3" creationId="{04449C8E-3A25-48F4-B13A-38759C7BCCAE}"/>
          </ac:spMkLst>
        </pc:spChg>
        <pc:spChg chg="mod">
          <ac:chgData name="Siva Subramanian" userId="69d48d7eb9362804" providerId="LiveId" clId="{2079546D-BE28-3042-A298-C5EA184AF16E}" dt="2024-08-03T00:17:10.242" v="762" actId="20577"/>
          <ac:spMkLst>
            <pc:docMk/>
            <pc:sldMk cId="459182200" sldId="280"/>
            <ac:spMk id="23" creationId="{2F9EABA9-5166-EF32-C38C-D73CA85C2C35}"/>
          </ac:spMkLst>
        </pc:spChg>
      </pc:sldChg>
      <pc:sldChg chg="modSp mod">
        <pc:chgData name="Siva Subramanian" userId="69d48d7eb9362804" providerId="LiveId" clId="{2079546D-BE28-3042-A298-C5EA184AF16E}" dt="2024-08-03T00:24:03.755" v="941" actId="1036"/>
        <pc:sldMkLst>
          <pc:docMk/>
          <pc:sldMk cId="1706785056" sldId="281"/>
        </pc:sldMkLst>
        <pc:spChg chg="mod">
          <ac:chgData name="Siva Subramanian" userId="69d48d7eb9362804" providerId="LiveId" clId="{2079546D-BE28-3042-A298-C5EA184AF16E}" dt="2024-08-03T00:23:59.246" v="939" actId="20577"/>
          <ac:spMkLst>
            <pc:docMk/>
            <pc:sldMk cId="1706785056" sldId="281"/>
            <ac:spMk id="2" creationId="{4FE6C92B-EA80-490A-B464-5DDF8080D162}"/>
          </ac:spMkLst>
        </pc:spChg>
        <pc:spChg chg="mod">
          <ac:chgData name="Siva Subramanian" userId="69d48d7eb9362804" providerId="LiveId" clId="{2079546D-BE28-3042-A298-C5EA184AF16E}" dt="2024-08-03T00:22:00.879" v="843"/>
          <ac:spMkLst>
            <pc:docMk/>
            <pc:sldMk cId="1706785056" sldId="281"/>
            <ac:spMk id="3" creationId="{04449C8E-3A25-48F4-B13A-38759C7BCCAE}"/>
          </ac:spMkLst>
        </pc:spChg>
        <pc:graphicFrameChg chg="mod">
          <ac:chgData name="Siva Subramanian" userId="69d48d7eb9362804" providerId="LiveId" clId="{2079546D-BE28-3042-A298-C5EA184AF16E}" dt="2024-08-03T00:24:03.755" v="941" actId="1036"/>
          <ac:graphicFrameMkLst>
            <pc:docMk/>
            <pc:sldMk cId="1706785056" sldId="281"/>
            <ac:graphicFrameMk id="4" creationId="{CE6C7504-7AD9-D653-0D57-F9BCCCCA9F82}"/>
          </ac:graphicFrameMkLst>
        </pc:graphicFrameChg>
      </pc:sldChg>
      <pc:sldChg chg="addSp delSp modSp mod">
        <pc:chgData name="Siva Subramanian" userId="69d48d7eb9362804" providerId="LiveId" clId="{2079546D-BE28-3042-A298-C5EA184AF16E}" dt="2024-08-03T01:37:27.554" v="6466"/>
        <pc:sldMkLst>
          <pc:docMk/>
          <pc:sldMk cId="3547399652" sldId="282"/>
        </pc:sldMkLst>
        <pc:spChg chg="del">
          <ac:chgData name="Siva Subramanian" userId="69d48d7eb9362804" providerId="LiveId" clId="{2079546D-BE28-3042-A298-C5EA184AF16E}" dt="2024-08-03T00:24:29.898" v="961" actId="478"/>
          <ac:spMkLst>
            <pc:docMk/>
            <pc:sldMk cId="3547399652" sldId="282"/>
            <ac:spMk id="2" creationId="{4FE6C92B-EA80-490A-B464-5DDF8080D162}"/>
          </ac:spMkLst>
        </pc:spChg>
        <pc:spChg chg="mod">
          <ac:chgData name="Siva Subramanian" userId="69d48d7eb9362804" providerId="LiveId" clId="{2079546D-BE28-3042-A298-C5EA184AF16E}" dt="2024-08-03T00:24:24.833" v="960" actId="20577"/>
          <ac:spMkLst>
            <pc:docMk/>
            <pc:sldMk cId="3547399652" sldId="282"/>
            <ac:spMk id="3" creationId="{04449C8E-3A25-48F4-B13A-38759C7BCCAE}"/>
          </ac:spMkLst>
        </pc:spChg>
        <pc:spChg chg="add mod">
          <ac:chgData name="Siva Subramanian" userId="69d48d7eb9362804" providerId="LiveId" clId="{2079546D-BE28-3042-A298-C5EA184AF16E}" dt="2024-08-03T01:37:27.554" v="6466"/>
          <ac:spMkLst>
            <pc:docMk/>
            <pc:sldMk cId="3547399652" sldId="282"/>
            <ac:spMk id="8" creationId="{77730F40-AD8E-730A-C0ED-A339F1D5E30F}"/>
          </ac:spMkLst>
        </pc:spChg>
        <pc:graphicFrameChg chg="add mod">
          <ac:chgData name="Siva Subramanian" userId="69d48d7eb9362804" providerId="LiveId" clId="{2079546D-BE28-3042-A298-C5EA184AF16E}" dt="2024-08-03T01:33:12.237" v="6462"/>
          <ac:graphicFrameMkLst>
            <pc:docMk/>
            <pc:sldMk cId="3547399652" sldId="282"/>
            <ac:graphicFrameMk id="4" creationId="{F2B256B1-9A5C-9998-89D3-0451E5FFC31E}"/>
          </ac:graphicFrameMkLst>
        </pc:graphicFrameChg>
        <pc:graphicFrameChg chg="add del mod">
          <ac:chgData name="Siva Subramanian" userId="69d48d7eb9362804" providerId="LiveId" clId="{2079546D-BE28-3042-A298-C5EA184AF16E}" dt="2024-08-03T01:33:44.378" v="6464" actId="478"/>
          <ac:graphicFrameMkLst>
            <pc:docMk/>
            <pc:sldMk cId="3547399652" sldId="282"/>
            <ac:graphicFrameMk id="5" creationId="{2EA2B411-7B94-7293-90E4-4C4D842DD634}"/>
          </ac:graphicFrameMkLst>
        </pc:graphicFrameChg>
        <pc:picChg chg="add mod">
          <ac:chgData name="Siva Subramanian" userId="69d48d7eb9362804" providerId="LiveId" clId="{2079546D-BE28-3042-A298-C5EA184AF16E}" dt="2024-08-03T01:37:05.263" v="6465"/>
          <ac:picMkLst>
            <pc:docMk/>
            <pc:sldMk cId="3547399652" sldId="282"/>
            <ac:picMk id="7" creationId="{C67B6101-9137-C605-D469-934147460EA6}"/>
          </ac:picMkLst>
        </pc:picChg>
      </pc:sldChg>
      <pc:sldChg chg="delSp modSp mod">
        <pc:chgData name="Siva Subramanian" userId="69d48d7eb9362804" providerId="LiveId" clId="{2079546D-BE28-3042-A298-C5EA184AF16E}" dt="2024-08-03T01:01:18.271" v="3356" actId="20577"/>
        <pc:sldMkLst>
          <pc:docMk/>
          <pc:sldMk cId="970682495" sldId="283"/>
        </pc:sldMkLst>
        <pc:spChg chg="mod">
          <ac:chgData name="Siva Subramanian" userId="69d48d7eb9362804" providerId="LiveId" clId="{2079546D-BE28-3042-A298-C5EA184AF16E}" dt="2024-08-03T01:01:18.271" v="3356" actId="20577"/>
          <ac:spMkLst>
            <pc:docMk/>
            <pc:sldMk cId="970682495" sldId="283"/>
            <ac:spMk id="2" creationId="{B12045EB-C2FA-BC57-86F0-9730513664EC}"/>
          </ac:spMkLst>
        </pc:spChg>
        <pc:spChg chg="mod">
          <ac:chgData name="Siva Subramanian" userId="69d48d7eb9362804" providerId="LiveId" clId="{2079546D-BE28-3042-A298-C5EA184AF16E}" dt="2024-08-03T00:56:25.438" v="2640" actId="20577"/>
          <ac:spMkLst>
            <pc:docMk/>
            <pc:sldMk cId="970682495" sldId="283"/>
            <ac:spMk id="3" creationId="{04449C8E-3A25-48F4-B13A-38759C7BCCAE}"/>
          </ac:spMkLst>
        </pc:spChg>
        <pc:spChg chg="del">
          <ac:chgData name="Siva Subramanian" userId="69d48d7eb9362804" providerId="LiveId" clId="{2079546D-BE28-3042-A298-C5EA184AF16E}" dt="2024-08-03T01:00:44.930" v="3332" actId="478"/>
          <ac:spMkLst>
            <pc:docMk/>
            <pc:sldMk cId="970682495" sldId="283"/>
            <ac:spMk id="5" creationId="{7CC082EB-B65B-C91D-848E-AD239A8010BC}"/>
          </ac:spMkLst>
        </pc:spChg>
        <pc:graphicFrameChg chg="del">
          <ac:chgData name="Siva Subramanian" userId="69d48d7eb9362804" providerId="LiveId" clId="{2079546D-BE28-3042-A298-C5EA184AF16E}" dt="2024-08-03T01:00:41.702" v="3331" actId="478"/>
          <ac:graphicFrameMkLst>
            <pc:docMk/>
            <pc:sldMk cId="970682495" sldId="283"/>
            <ac:graphicFrameMk id="4" creationId="{29CF8F77-B1FA-2FF3-A840-FA2034A71A59}"/>
          </ac:graphicFrameMkLst>
        </pc:graphicFrameChg>
      </pc:sldChg>
      <pc:sldChg chg="addSp modSp mod">
        <pc:chgData name="Siva Subramanian" userId="69d48d7eb9362804" providerId="LiveId" clId="{2079546D-BE28-3042-A298-C5EA184AF16E}" dt="2024-08-03T01:06:37.160" v="3824" actId="20577"/>
        <pc:sldMkLst>
          <pc:docMk/>
          <pc:sldMk cId="1736716501" sldId="284"/>
        </pc:sldMkLst>
        <pc:spChg chg="mod">
          <ac:chgData name="Siva Subramanian" userId="69d48d7eb9362804" providerId="LiveId" clId="{2079546D-BE28-3042-A298-C5EA184AF16E}" dt="2024-08-03T01:06:37.160" v="3824" actId="20577"/>
          <ac:spMkLst>
            <pc:docMk/>
            <pc:sldMk cId="1736716501" sldId="284"/>
            <ac:spMk id="2" creationId="{B12045EB-C2FA-BC57-86F0-9730513664EC}"/>
          </ac:spMkLst>
        </pc:spChg>
        <pc:spChg chg="mod">
          <ac:chgData name="Siva Subramanian" userId="69d48d7eb9362804" providerId="LiveId" clId="{2079546D-BE28-3042-A298-C5EA184AF16E}" dt="2024-08-03T01:02:10.916" v="3393" actId="20577"/>
          <ac:spMkLst>
            <pc:docMk/>
            <pc:sldMk cId="1736716501" sldId="284"/>
            <ac:spMk id="3" creationId="{04449C8E-3A25-48F4-B13A-38759C7BCCAE}"/>
          </ac:spMkLst>
        </pc:spChg>
        <pc:graphicFrameChg chg="add mod">
          <ac:chgData name="Siva Subramanian" userId="69d48d7eb9362804" providerId="LiveId" clId="{2079546D-BE28-3042-A298-C5EA184AF16E}" dt="2024-08-03T01:05:22.927" v="3670" actId="20577"/>
          <ac:graphicFrameMkLst>
            <pc:docMk/>
            <pc:sldMk cId="1736716501" sldId="284"/>
            <ac:graphicFrameMk id="4" creationId="{317C5351-FDCE-057F-EA83-4034F7B2585F}"/>
          </ac:graphicFrameMkLst>
        </pc:graphicFrameChg>
      </pc:sldChg>
      <pc:sldChg chg="modSp add mod">
        <pc:chgData name="Siva Subramanian" userId="69d48d7eb9362804" providerId="LiveId" clId="{2079546D-BE28-3042-A298-C5EA184AF16E}" dt="2024-08-03T01:13:33.067" v="4489" actId="20577"/>
        <pc:sldMkLst>
          <pc:docMk/>
          <pc:sldMk cId="525350698" sldId="285"/>
        </pc:sldMkLst>
        <pc:spChg chg="mod">
          <ac:chgData name="Siva Subramanian" userId="69d48d7eb9362804" providerId="LiveId" clId="{2079546D-BE28-3042-A298-C5EA184AF16E}" dt="2024-08-03T01:13:07.720" v="4443" actId="20577"/>
          <ac:spMkLst>
            <pc:docMk/>
            <pc:sldMk cId="525350698" sldId="285"/>
            <ac:spMk id="2" creationId="{B12045EB-C2FA-BC57-86F0-9730513664EC}"/>
          </ac:spMkLst>
        </pc:spChg>
        <pc:spChg chg="mod">
          <ac:chgData name="Siva Subramanian" userId="69d48d7eb9362804" providerId="LiveId" clId="{2079546D-BE28-3042-A298-C5EA184AF16E}" dt="2024-08-03T01:07:10.156" v="3842" actId="20577"/>
          <ac:spMkLst>
            <pc:docMk/>
            <pc:sldMk cId="525350698" sldId="285"/>
            <ac:spMk id="3" creationId="{04449C8E-3A25-48F4-B13A-38759C7BCCAE}"/>
          </ac:spMkLst>
        </pc:spChg>
        <pc:graphicFrameChg chg="mod">
          <ac:chgData name="Siva Subramanian" userId="69d48d7eb9362804" providerId="LiveId" clId="{2079546D-BE28-3042-A298-C5EA184AF16E}" dt="2024-08-03T01:13:33.067" v="4489" actId="20577"/>
          <ac:graphicFrameMkLst>
            <pc:docMk/>
            <pc:sldMk cId="525350698" sldId="285"/>
            <ac:graphicFrameMk id="4" creationId="{317C5351-FDCE-057F-EA83-4034F7B2585F}"/>
          </ac:graphicFrameMkLst>
        </pc:graphicFrameChg>
      </pc:sldChg>
      <pc:sldChg chg="modSp add mod">
        <pc:chgData name="Siva Subramanian" userId="69d48d7eb9362804" providerId="LiveId" clId="{2079546D-BE28-3042-A298-C5EA184AF16E}" dt="2024-08-03T01:19:50.406" v="5120" actId="20577"/>
        <pc:sldMkLst>
          <pc:docMk/>
          <pc:sldMk cId="593359915" sldId="286"/>
        </pc:sldMkLst>
        <pc:spChg chg="mod">
          <ac:chgData name="Siva Subramanian" userId="69d48d7eb9362804" providerId="LiveId" clId="{2079546D-BE28-3042-A298-C5EA184AF16E}" dt="2024-08-03T01:19:50.406" v="5120" actId="20577"/>
          <ac:spMkLst>
            <pc:docMk/>
            <pc:sldMk cId="593359915" sldId="286"/>
            <ac:spMk id="2" creationId="{B12045EB-C2FA-BC57-86F0-9730513664EC}"/>
          </ac:spMkLst>
        </pc:spChg>
        <pc:spChg chg="mod">
          <ac:chgData name="Siva Subramanian" userId="69d48d7eb9362804" providerId="LiveId" clId="{2079546D-BE28-3042-A298-C5EA184AF16E}" dt="2024-08-03T01:14:08.017" v="4500" actId="20577"/>
          <ac:spMkLst>
            <pc:docMk/>
            <pc:sldMk cId="593359915" sldId="286"/>
            <ac:spMk id="3" creationId="{04449C8E-3A25-48F4-B13A-38759C7BCCAE}"/>
          </ac:spMkLst>
        </pc:spChg>
        <pc:graphicFrameChg chg="mod">
          <ac:chgData name="Siva Subramanian" userId="69d48d7eb9362804" providerId="LiveId" clId="{2079546D-BE28-3042-A298-C5EA184AF16E}" dt="2024-08-03T01:15:38.207" v="4557" actId="20577"/>
          <ac:graphicFrameMkLst>
            <pc:docMk/>
            <pc:sldMk cId="593359915" sldId="286"/>
            <ac:graphicFrameMk id="4" creationId="{317C5351-FDCE-057F-EA83-4034F7B2585F}"/>
          </ac:graphicFrameMkLst>
        </pc:graphicFrameChg>
      </pc:sldChg>
      <pc:sldChg chg="delSp modSp add mod">
        <pc:chgData name="Siva Subramanian" userId="69d48d7eb9362804" providerId="LiveId" clId="{2079546D-BE28-3042-A298-C5EA184AF16E}" dt="2024-08-03T01:27:35.810" v="5693" actId="20577"/>
        <pc:sldMkLst>
          <pc:docMk/>
          <pc:sldMk cId="934660861" sldId="287"/>
        </pc:sldMkLst>
        <pc:spChg chg="mod">
          <ac:chgData name="Siva Subramanian" userId="69d48d7eb9362804" providerId="LiveId" clId="{2079546D-BE28-3042-A298-C5EA184AF16E}" dt="2024-08-03T01:27:35.810" v="5693" actId="20577"/>
          <ac:spMkLst>
            <pc:docMk/>
            <pc:sldMk cId="934660861" sldId="287"/>
            <ac:spMk id="2" creationId="{B12045EB-C2FA-BC57-86F0-9730513664EC}"/>
          </ac:spMkLst>
        </pc:spChg>
        <pc:spChg chg="mod">
          <ac:chgData name="Siva Subramanian" userId="69d48d7eb9362804" providerId="LiveId" clId="{2079546D-BE28-3042-A298-C5EA184AF16E}" dt="2024-08-03T01:20:10.653" v="5134" actId="20577"/>
          <ac:spMkLst>
            <pc:docMk/>
            <pc:sldMk cId="934660861" sldId="287"/>
            <ac:spMk id="3" creationId="{04449C8E-3A25-48F4-B13A-38759C7BCCAE}"/>
          </ac:spMkLst>
        </pc:spChg>
        <pc:graphicFrameChg chg="del">
          <ac:chgData name="Siva Subramanian" userId="69d48d7eb9362804" providerId="LiveId" clId="{2079546D-BE28-3042-A298-C5EA184AF16E}" dt="2024-08-03T01:25:55.616" v="5450" actId="478"/>
          <ac:graphicFrameMkLst>
            <pc:docMk/>
            <pc:sldMk cId="934660861" sldId="287"/>
            <ac:graphicFrameMk id="4" creationId="{317C5351-FDCE-057F-EA83-4034F7B2585F}"/>
          </ac:graphicFrameMkLst>
        </pc:graphicFrameChg>
      </pc:sldChg>
      <pc:sldChg chg="modSp add mod">
        <pc:chgData name="Siva Subramanian" userId="69d48d7eb9362804" providerId="LiveId" clId="{2079546D-BE28-3042-A298-C5EA184AF16E}" dt="2024-08-03T01:32:06.207" v="6461" actId="20577"/>
        <pc:sldMkLst>
          <pc:docMk/>
          <pc:sldMk cId="3298027583" sldId="288"/>
        </pc:sldMkLst>
        <pc:spChg chg="mod">
          <ac:chgData name="Siva Subramanian" userId="69d48d7eb9362804" providerId="LiveId" clId="{2079546D-BE28-3042-A298-C5EA184AF16E}" dt="2024-08-03T01:32:06.207" v="6461" actId="20577"/>
          <ac:spMkLst>
            <pc:docMk/>
            <pc:sldMk cId="3298027583" sldId="288"/>
            <ac:spMk id="2" creationId="{B12045EB-C2FA-BC57-86F0-9730513664EC}"/>
          </ac:spMkLst>
        </pc:spChg>
        <pc:spChg chg="mod">
          <ac:chgData name="Siva Subramanian" userId="69d48d7eb9362804" providerId="LiveId" clId="{2079546D-BE28-3042-A298-C5EA184AF16E}" dt="2024-08-03T01:28:13.352" v="5707" actId="20577"/>
          <ac:spMkLst>
            <pc:docMk/>
            <pc:sldMk cId="3298027583" sldId="288"/>
            <ac:spMk id="3" creationId="{04449C8E-3A25-48F4-B13A-38759C7BCCAE}"/>
          </ac:spMkLst>
        </pc:spChg>
      </pc:sldChg>
    </pc:docChg>
  </pc:docChgLst>
  <pc:docChgLst>
    <pc:chgData name="Siva Subramanian" userId="69d48d7eb9362804" providerId="LiveId" clId="{57446184-AB23-40FB-A7EF-9BDB28723B2C}"/>
    <pc:docChg chg="undo custSel addSld delSld modSld">
      <pc:chgData name="Siva Subramanian" userId="69d48d7eb9362804" providerId="LiveId" clId="{57446184-AB23-40FB-A7EF-9BDB28723B2C}" dt="2024-08-09T11:51:12.186" v="7201" actId="47"/>
      <pc:docMkLst>
        <pc:docMk/>
      </pc:docMkLst>
      <pc:sldChg chg="addSp delSp modSp mod">
        <pc:chgData name="Siva Subramanian" userId="69d48d7eb9362804" providerId="LiveId" clId="{57446184-AB23-40FB-A7EF-9BDB28723B2C}" dt="2024-08-09T11:25:15.163" v="4771" actId="207"/>
        <pc:sldMkLst>
          <pc:docMk/>
          <pc:sldMk cId="1514138252" sldId="268"/>
        </pc:sldMkLst>
        <pc:spChg chg="mod">
          <ac:chgData name="Siva Subramanian" userId="69d48d7eb9362804" providerId="LiveId" clId="{57446184-AB23-40FB-A7EF-9BDB28723B2C}" dt="2024-08-09T09:54:03.684" v="1484" actId="20577"/>
          <ac:spMkLst>
            <pc:docMk/>
            <pc:sldMk cId="1514138252" sldId="268"/>
            <ac:spMk id="3" creationId="{04449C8E-3A25-48F4-B13A-38759C7BCCAE}"/>
          </ac:spMkLst>
        </pc:spChg>
        <pc:spChg chg="add del mod">
          <ac:chgData name="Siva Subramanian" userId="69d48d7eb9362804" providerId="LiveId" clId="{57446184-AB23-40FB-A7EF-9BDB28723B2C}" dt="2024-08-09T09:53:43.941" v="1477" actId="22"/>
          <ac:spMkLst>
            <pc:docMk/>
            <pc:sldMk cId="1514138252" sldId="268"/>
            <ac:spMk id="4" creationId="{11B65E84-CD54-F3E4-DA17-6ADCD211F94A}"/>
          </ac:spMkLst>
        </pc:spChg>
        <pc:spChg chg="mod">
          <ac:chgData name="Siva Subramanian" userId="69d48d7eb9362804" providerId="LiveId" clId="{57446184-AB23-40FB-A7EF-9BDB28723B2C}" dt="2024-08-09T09:59:35.366" v="1883" actId="11"/>
          <ac:spMkLst>
            <pc:docMk/>
            <pc:sldMk cId="1514138252" sldId="268"/>
            <ac:spMk id="7" creationId="{FE4068CF-CF79-FA5E-5CE5-D6CD38D2FC2A}"/>
          </ac:spMkLst>
        </pc:spChg>
        <pc:graphicFrameChg chg="add mod">
          <ac:chgData name="Siva Subramanian" userId="69d48d7eb9362804" providerId="LiveId" clId="{57446184-AB23-40FB-A7EF-9BDB28723B2C}" dt="2024-08-09T11:25:15.163" v="4771" actId="207"/>
          <ac:graphicFrameMkLst>
            <pc:docMk/>
            <pc:sldMk cId="1514138252" sldId="268"/>
            <ac:graphicFrameMk id="5" creationId="{9FF1D60F-FA75-7552-0218-29E5153DFF44}"/>
          </ac:graphicFrameMkLst>
        </pc:graphicFrameChg>
      </pc:sldChg>
      <pc:sldChg chg="addSp modSp mod">
        <pc:chgData name="Siva Subramanian" userId="69d48d7eb9362804" providerId="LiveId" clId="{57446184-AB23-40FB-A7EF-9BDB28723B2C}" dt="2024-08-09T11:24:52.619" v="4770" actId="207"/>
        <pc:sldMkLst>
          <pc:docMk/>
          <pc:sldMk cId="3044482621" sldId="273"/>
        </pc:sldMkLst>
        <pc:spChg chg="mod">
          <ac:chgData name="Siva Subramanian" userId="69d48d7eb9362804" providerId="LiveId" clId="{57446184-AB23-40FB-A7EF-9BDB28723B2C}" dt="2024-08-09T09:43:10.022" v="528" actId="20577"/>
          <ac:spMkLst>
            <pc:docMk/>
            <pc:sldMk cId="3044482621" sldId="273"/>
            <ac:spMk id="3" creationId="{04449C8E-3A25-48F4-B13A-38759C7BCCAE}"/>
          </ac:spMkLst>
        </pc:spChg>
        <pc:spChg chg="mod">
          <ac:chgData name="Siva Subramanian" userId="69d48d7eb9362804" providerId="LiveId" clId="{57446184-AB23-40FB-A7EF-9BDB28723B2C}" dt="2024-08-09T09:53:14.040" v="1471" actId="20577"/>
          <ac:spMkLst>
            <pc:docMk/>
            <pc:sldMk cId="3044482621" sldId="273"/>
            <ac:spMk id="4" creationId="{4386BB1F-1B46-0748-A5BD-4C0E28F16304}"/>
          </ac:spMkLst>
        </pc:spChg>
        <pc:graphicFrameChg chg="add mod">
          <ac:chgData name="Siva Subramanian" userId="69d48d7eb9362804" providerId="LiveId" clId="{57446184-AB23-40FB-A7EF-9BDB28723B2C}" dt="2024-08-09T11:24:52.619" v="4770" actId="207"/>
          <ac:graphicFrameMkLst>
            <pc:docMk/>
            <pc:sldMk cId="3044482621" sldId="273"/>
            <ac:graphicFrameMk id="2" creationId="{07AC8AB8-4174-179A-7989-45459126F8AE}"/>
          </ac:graphicFrameMkLst>
        </pc:graphicFrameChg>
      </pc:sldChg>
      <pc:sldChg chg="modSp mod">
        <pc:chgData name="Siva Subramanian" userId="69d48d7eb9362804" providerId="LiveId" clId="{57446184-AB23-40FB-A7EF-9BDB28723B2C}" dt="2024-08-09T11:08:29.122" v="4401" actId="20577"/>
        <pc:sldMkLst>
          <pc:docMk/>
          <pc:sldMk cId="1300860855" sldId="275"/>
        </pc:sldMkLst>
        <pc:spChg chg="mod">
          <ac:chgData name="Siva Subramanian" userId="69d48d7eb9362804" providerId="LiveId" clId="{57446184-AB23-40FB-A7EF-9BDB28723B2C}" dt="2024-08-09T11:08:29.122" v="4401" actId="20577"/>
          <ac:spMkLst>
            <pc:docMk/>
            <pc:sldMk cId="1300860855" sldId="275"/>
            <ac:spMk id="2" creationId="{B12045EB-C2FA-BC57-86F0-9730513664EC}"/>
          </ac:spMkLst>
        </pc:spChg>
        <pc:spChg chg="mod">
          <ac:chgData name="Siva Subramanian" userId="69d48d7eb9362804" providerId="LiveId" clId="{57446184-AB23-40FB-A7EF-9BDB28723B2C}" dt="2024-08-09T10:59:47.715" v="3507" actId="20577"/>
          <ac:spMkLst>
            <pc:docMk/>
            <pc:sldMk cId="1300860855" sldId="275"/>
            <ac:spMk id="3" creationId="{04449C8E-3A25-48F4-B13A-38759C7BCCAE}"/>
          </ac:spMkLst>
        </pc:spChg>
      </pc:sldChg>
      <pc:sldChg chg="addSp delSp modSp mod">
        <pc:chgData name="Siva Subramanian" userId="69d48d7eb9362804" providerId="LiveId" clId="{57446184-AB23-40FB-A7EF-9BDB28723B2C}" dt="2024-08-09T10:58:48.233" v="3478" actId="404"/>
        <pc:sldMkLst>
          <pc:docMk/>
          <pc:sldMk cId="1461970627" sldId="277"/>
        </pc:sldMkLst>
        <pc:spChg chg="add mod">
          <ac:chgData name="Siva Subramanian" userId="69d48d7eb9362804" providerId="LiveId" clId="{57446184-AB23-40FB-A7EF-9BDB28723B2C}" dt="2024-08-09T10:54:59.463" v="3456" actId="1076"/>
          <ac:spMkLst>
            <pc:docMk/>
            <pc:sldMk cId="1461970627" sldId="277"/>
            <ac:spMk id="2" creationId="{9231D2A8-02F5-2403-D5C0-75F871CB71A7}"/>
          </ac:spMkLst>
        </pc:spChg>
        <pc:spChg chg="mod">
          <ac:chgData name="Siva Subramanian" userId="69d48d7eb9362804" providerId="LiveId" clId="{57446184-AB23-40FB-A7EF-9BDB28723B2C}" dt="2024-08-09T10:36:07.604" v="3361" actId="20577"/>
          <ac:spMkLst>
            <pc:docMk/>
            <pc:sldMk cId="1461970627" sldId="277"/>
            <ac:spMk id="3" creationId="{04449C8E-3A25-48F4-B13A-38759C7BCCAE}"/>
          </ac:spMkLst>
        </pc:spChg>
        <pc:spChg chg="mod">
          <ac:chgData name="Siva Subramanian" userId="69d48d7eb9362804" providerId="LiveId" clId="{57446184-AB23-40FB-A7EF-9BDB28723B2C}" dt="2024-08-09T10:58:48.233" v="3478" actId="404"/>
          <ac:spMkLst>
            <pc:docMk/>
            <pc:sldMk cId="1461970627" sldId="277"/>
            <ac:spMk id="5" creationId="{64EEE8F1-7D2E-7DFD-455D-DE8432C1E11D}"/>
          </ac:spMkLst>
        </pc:spChg>
        <pc:spChg chg="mod">
          <ac:chgData name="Siva Subramanian" userId="69d48d7eb9362804" providerId="LiveId" clId="{57446184-AB23-40FB-A7EF-9BDB28723B2C}" dt="2024-08-09T10:58:24.657" v="3467" actId="208"/>
          <ac:spMkLst>
            <pc:docMk/>
            <pc:sldMk cId="1461970627" sldId="277"/>
            <ac:spMk id="6" creationId="{7A6B337F-68B8-1C27-8BF3-082206B4005D}"/>
          </ac:spMkLst>
        </pc:spChg>
        <pc:spChg chg="mod">
          <ac:chgData name="Siva Subramanian" userId="69d48d7eb9362804" providerId="LiveId" clId="{57446184-AB23-40FB-A7EF-9BDB28723B2C}" dt="2024-08-09T10:58:24.657" v="3467" actId="208"/>
          <ac:spMkLst>
            <pc:docMk/>
            <pc:sldMk cId="1461970627" sldId="277"/>
            <ac:spMk id="7" creationId="{0AD26139-D294-2F8C-573F-0ED4BF441E80}"/>
          </ac:spMkLst>
        </pc:spChg>
        <pc:spChg chg="add mod">
          <ac:chgData name="Siva Subramanian" userId="69d48d7eb9362804" providerId="LiveId" clId="{57446184-AB23-40FB-A7EF-9BDB28723B2C}" dt="2024-08-09T10:54:59.463" v="3456" actId="1076"/>
          <ac:spMkLst>
            <pc:docMk/>
            <pc:sldMk cId="1461970627" sldId="277"/>
            <ac:spMk id="10" creationId="{9667B89F-910D-B19D-D643-42F16923BAA4}"/>
          </ac:spMkLst>
        </pc:spChg>
        <pc:spChg chg="add mod">
          <ac:chgData name="Siva Subramanian" userId="69d48d7eb9362804" providerId="LiveId" clId="{57446184-AB23-40FB-A7EF-9BDB28723B2C}" dt="2024-08-09T10:54:59.463" v="3456" actId="1076"/>
          <ac:spMkLst>
            <pc:docMk/>
            <pc:sldMk cId="1461970627" sldId="277"/>
            <ac:spMk id="11" creationId="{115FD209-70EB-BEE0-D501-FE45FAF11E75}"/>
          </ac:spMkLst>
        </pc:spChg>
        <pc:spChg chg="add del mod">
          <ac:chgData name="Siva Subramanian" userId="69d48d7eb9362804" providerId="LiveId" clId="{57446184-AB23-40FB-A7EF-9BDB28723B2C}" dt="2024-08-09T10:41:08.562" v="3369" actId="478"/>
          <ac:spMkLst>
            <pc:docMk/>
            <pc:sldMk cId="1461970627" sldId="277"/>
            <ac:spMk id="12" creationId="{DB8252D5-E3C0-AEFC-FCBA-6B41ACDFE9B9}"/>
          </ac:spMkLst>
        </pc:spChg>
        <pc:spChg chg="add del mod">
          <ac:chgData name="Siva Subramanian" userId="69d48d7eb9362804" providerId="LiveId" clId="{57446184-AB23-40FB-A7EF-9BDB28723B2C}" dt="2024-08-09T10:43:18.296" v="3386" actId="478"/>
          <ac:spMkLst>
            <pc:docMk/>
            <pc:sldMk cId="1461970627" sldId="277"/>
            <ac:spMk id="13" creationId="{97B29CFE-66F3-37CB-7B58-50D294C07DAF}"/>
          </ac:spMkLst>
        </pc:spChg>
        <pc:spChg chg="mod topLvl">
          <ac:chgData name="Siva Subramanian" userId="69d48d7eb9362804" providerId="LiveId" clId="{57446184-AB23-40FB-A7EF-9BDB28723B2C}" dt="2024-08-09T10:54:46.262" v="3454" actId="1038"/>
          <ac:spMkLst>
            <pc:docMk/>
            <pc:sldMk cId="1461970627" sldId="277"/>
            <ac:spMk id="15" creationId="{2C2A7113-3A97-657F-539B-7E9AAA76A9F0}"/>
          </ac:spMkLst>
        </pc:spChg>
        <pc:spChg chg="mod topLvl">
          <ac:chgData name="Siva Subramanian" userId="69d48d7eb9362804" providerId="LiveId" clId="{57446184-AB23-40FB-A7EF-9BDB28723B2C}" dt="2024-08-09T10:54:46.262" v="3454" actId="1038"/>
          <ac:spMkLst>
            <pc:docMk/>
            <pc:sldMk cId="1461970627" sldId="277"/>
            <ac:spMk id="16" creationId="{EF513582-5AF7-46DB-ECA9-ECB64F44A48D}"/>
          </ac:spMkLst>
        </pc:spChg>
        <pc:spChg chg="mod topLvl">
          <ac:chgData name="Siva Subramanian" userId="69d48d7eb9362804" providerId="LiveId" clId="{57446184-AB23-40FB-A7EF-9BDB28723B2C}" dt="2024-08-09T10:54:46.262" v="3454" actId="1038"/>
          <ac:spMkLst>
            <pc:docMk/>
            <pc:sldMk cId="1461970627" sldId="277"/>
            <ac:spMk id="17" creationId="{E1741F16-3668-0778-2143-18CECF59CE7D}"/>
          </ac:spMkLst>
        </pc:spChg>
        <pc:spChg chg="mod topLvl">
          <ac:chgData name="Siva Subramanian" userId="69d48d7eb9362804" providerId="LiveId" clId="{57446184-AB23-40FB-A7EF-9BDB28723B2C}" dt="2024-08-09T10:54:46.262" v="3454" actId="1038"/>
          <ac:spMkLst>
            <pc:docMk/>
            <pc:sldMk cId="1461970627" sldId="277"/>
            <ac:spMk id="18" creationId="{A2ACE0B7-92BC-B3C1-F300-A9680BEB6FC2}"/>
          </ac:spMkLst>
        </pc:spChg>
        <pc:spChg chg="mod topLvl">
          <ac:chgData name="Siva Subramanian" userId="69d48d7eb9362804" providerId="LiveId" clId="{57446184-AB23-40FB-A7EF-9BDB28723B2C}" dt="2024-08-09T10:54:46.262" v="3454" actId="1038"/>
          <ac:spMkLst>
            <pc:docMk/>
            <pc:sldMk cId="1461970627" sldId="277"/>
            <ac:spMk id="19" creationId="{00EB7B01-A670-4E0D-E388-E11E8F988680}"/>
          </ac:spMkLst>
        </pc:spChg>
        <pc:spChg chg="mod topLvl">
          <ac:chgData name="Siva Subramanian" userId="69d48d7eb9362804" providerId="LiveId" clId="{57446184-AB23-40FB-A7EF-9BDB28723B2C}" dt="2024-08-09T10:54:46.262" v="3454" actId="1038"/>
          <ac:spMkLst>
            <pc:docMk/>
            <pc:sldMk cId="1461970627" sldId="277"/>
            <ac:spMk id="20" creationId="{D552491B-F245-021D-6904-E9BC5C62BC71}"/>
          </ac:spMkLst>
        </pc:spChg>
        <pc:spChg chg="mod topLvl">
          <ac:chgData name="Siva Subramanian" userId="69d48d7eb9362804" providerId="LiveId" clId="{57446184-AB23-40FB-A7EF-9BDB28723B2C}" dt="2024-08-09T10:54:46.262" v="3454" actId="1038"/>
          <ac:spMkLst>
            <pc:docMk/>
            <pc:sldMk cId="1461970627" sldId="277"/>
            <ac:spMk id="21" creationId="{933CC62B-E126-4341-FF36-1553955EA865}"/>
          </ac:spMkLst>
        </pc:spChg>
        <pc:spChg chg="mod topLvl">
          <ac:chgData name="Siva Subramanian" userId="69d48d7eb9362804" providerId="LiveId" clId="{57446184-AB23-40FB-A7EF-9BDB28723B2C}" dt="2024-08-09T10:54:46.262" v="3454" actId="1038"/>
          <ac:spMkLst>
            <pc:docMk/>
            <pc:sldMk cId="1461970627" sldId="277"/>
            <ac:spMk id="22" creationId="{F63546FD-5D11-F6A5-7EBE-F7E2A0789E45}"/>
          </ac:spMkLst>
        </pc:spChg>
        <pc:spChg chg="mod topLvl">
          <ac:chgData name="Siva Subramanian" userId="69d48d7eb9362804" providerId="LiveId" clId="{57446184-AB23-40FB-A7EF-9BDB28723B2C}" dt="2024-08-09T10:54:46.262" v="3454" actId="1038"/>
          <ac:spMkLst>
            <pc:docMk/>
            <pc:sldMk cId="1461970627" sldId="277"/>
            <ac:spMk id="23" creationId="{FFAB9330-E737-4B61-6A4E-5BECE0D1A717}"/>
          </ac:spMkLst>
        </pc:spChg>
        <pc:spChg chg="mod topLvl">
          <ac:chgData name="Siva Subramanian" userId="69d48d7eb9362804" providerId="LiveId" clId="{57446184-AB23-40FB-A7EF-9BDB28723B2C}" dt="2024-08-09T10:54:46.262" v="3454" actId="1038"/>
          <ac:spMkLst>
            <pc:docMk/>
            <pc:sldMk cId="1461970627" sldId="277"/>
            <ac:spMk id="24" creationId="{E4270EB2-1990-8699-A1A4-F164EED18CC7}"/>
          </ac:spMkLst>
        </pc:spChg>
        <pc:spChg chg="del mod topLvl">
          <ac:chgData name="Siva Subramanian" userId="69d48d7eb9362804" providerId="LiveId" clId="{57446184-AB23-40FB-A7EF-9BDB28723B2C}" dt="2024-08-09T10:54:11.142" v="3445" actId="478"/>
          <ac:spMkLst>
            <pc:docMk/>
            <pc:sldMk cId="1461970627" sldId="277"/>
            <ac:spMk id="25" creationId="{DCA94826-EEE6-1CA5-F433-AD33EC4D43C6}"/>
          </ac:spMkLst>
        </pc:spChg>
        <pc:spChg chg="del mod topLvl">
          <ac:chgData name="Siva Subramanian" userId="69d48d7eb9362804" providerId="LiveId" clId="{57446184-AB23-40FB-A7EF-9BDB28723B2C}" dt="2024-08-09T10:49:13.120" v="3426" actId="478"/>
          <ac:spMkLst>
            <pc:docMk/>
            <pc:sldMk cId="1461970627" sldId="277"/>
            <ac:spMk id="26" creationId="{C57DEC5C-0392-0E16-64DC-C4CB449E49BC}"/>
          </ac:spMkLst>
        </pc:spChg>
        <pc:spChg chg="del mod topLvl">
          <ac:chgData name="Siva Subramanian" userId="69d48d7eb9362804" providerId="LiveId" clId="{57446184-AB23-40FB-A7EF-9BDB28723B2C}" dt="2024-08-09T10:49:13.120" v="3426" actId="478"/>
          <ac:spMkLst>
            <pc:docMk/>
            <pc:sldMk cId="1461970627" sldId="277"/>
            <ac:spMk id="27" creationId="{C7B49A48-23E0-CAE5-AD9F-FD4B8CC883A6}"/>
          </ac:spMkLst>
        </pc:spChg>
        <pc:spChg chg="del mod topLvl">
          <ac:chgData name="Siva Subramanian" userId="69d48d7eb9362804" providerId="LiveId" clId="{57446184-AB23-40FB-A7EF-9BDB28723B2C}" dt="2024-08-09T10:49:20.701" v="3427" actId="478"/>
          <ac:spMkLst>
            <pc:docMk/>
            <pc:sldMk cId="1461970627" sldId="277"/>
            <ac:spMk id="28" creationId="{DFD0C73A-E626-E427-C470-0E8AD04B103D}"/>
          </ac:spMkLst>
        </pc:spChg>
        <pc:spChg chg="del mod topLvl">
          <ac:chgData name="Siva Subramanian" userId="69d48d7eb9362804" providerId="LiveId" clId="{57446184-AB23-40FB-A7EF-9BDB28723B2C}" dt="2024-08-09T10:49:20.701" v="3427" actId="478"/>
          <ac:spMkLst>
            <pc:docMk/>
            <pc:sldMk cId="1461970627" sldId="277"/>
            <ac:spMk id="29" creationId="{0A3D51E7-E535-1426-C854-5B494A9F3A71}"/>
          </ac:spMkLst>
        </pc:spChg>
        <pc:spChg chg="del mod topLvl">
          <ac:chgData name="Siva Subramanian" userId="69d48d7eb9362804" providerId="LiveId" clId="{57446184-AB23-40FB-A7EF-9BDB28723B2C}" dt="2024-08-09T10:49:20.701" v="3427" actId="478"/>
          <ac:spMkLst>
            <pc:docMk/>
            <pc:sldMk cId="1461970627" sldId="277"/>
            <ac:spMk id="30" creationId="{3DC84115-191E-6156-322C-5C9CABE66233}"/>
          </ac:spMkLst>
        </pc:spChg>
        <pc:spChg chg="del mod topLvl">
          <ac:chgData name="Siva Subramanian" userId="69d48d7eb9362804" providerId="LiveId" clId="{57446184-AB23-40FB-A7EF-9BDB28723B2C}" dt="2024-08-09T10:49:20.701" v="3427" actId="478"/>
          <ac:spMkLst>
            <pc:docMk/>
            <pc:sldMk cId="1461970627" sldId="277"/>
            <ac:spMk id="31" creationId="{5F012910-EA75-F740-ED6E-75587360EC64}"/>
          </ac:spMkLst>
        </pc:spChg>
        <pc:spChg chg="del mod topLvl">
          <ac:chgData name="Siva Subramanian" userId="69d48d7eb9362804" providerId="LiveId" clId="{57446184-AB23-40FB-A7EF-9BDB28723B2C}" dt="2024-08-09T10:49:13.120" v="3426" actId="478"/>
          <ac:spMkLst>
            <pc:docMk/>
            <pc:sldMk cId="1461970627" sldId="277"/>
            <ac:spMk id="32" creationId="{66BE76F8-E585-AE2B-B482-681935B1EBCE}"/>
          </ac:spMkLst>
        </pc:spChg>
        <pc:spChg chg="mod topLvl">
          <ac:chgData name="Siva Subramanian" userId="69d48d7eb9362804" providerId="LiveId" clId="{57446184-AB23-40FB-A7EF-9BDB28723B2C}" dt="2024-08-09T10:54:53.055" v="3455" actId="1076"/>
          <ac:spMkLst>
            <pc:docMk/>
            <pc:sldMk cId="1461970627" sldId="277"/>
            <ac:spMk id="33" creationId="{F58C1AAA-50E9-1793-33A1-F2ED19BD050D}"/>
          </ac:spMkLst>
        </pc:spChg>
        <pc:spChg chg="add del mod">
          <ac:chgData name="Siva Subramanian" userId="69d48d7eb9362804" providerId="LiveId" clId="{57446184-AB23-40FB-A7EF-9BDB28723B2C}" dt="2024-08-09T10:41:12.532" v="3370" actId="478"/>
          <ac:spMkLst>
            <pc:docMk/>
            <pc:sldMk cId="1461970627" sldId="277"/>
            <ac:spMk id="34" creationId="{13D2502A-B1C7-4086-9B4E-FFD0A2A67DBF}"/>
          </ac:spMkLst>
        </pc:spChg>
        <pc:spChg chg="add mod">
          <ac:chgData name="Siva Subramanian" userId="69d48d7eb9362804" providerId="LiveId" clId="{57446184-AB23-40FB-A7EF-9BDB28723B2C}" dt="2024-08-09T10:57:40.668" v="3464" actId="1076"/>
          <ac:spMkLst>
            <pc:docMk/>
            <pc:sldMk cId="1461970627" sldId="277"/>
            <ac:spMk id="35" creationId="{CA645A3D-925B-DE53-4CE1-B79FD89CF9E4}"/>
          </ac:spMkLst>
        </pc:spChg>
        <pc:spChg chg="mod">
          <ac:chgData name="Siva Subramanian" userId="69d48d7eb9362804" providerId="LiveId" clId="{57446184-AB23-40FB-A7EF-9BDB28723B2C}" dt="2024-08-09T10:47:24.175" v="3412"/>
          <ac:spMkLst>
            <pc:docMk/>
            <pc:sldMk cId="1461970627" sldId="277"/>
            <ac:spMk id="37" creationId="{95258B72-AC8A-0C5B-1BF9-6AC230567593}"/>
          </ac:spMkLst>
        </pc:spChg>
        <pc:spChg chg="mod">
          <ac:chgData name="Siva Subramanian" userId="69d48d7eb9362804" providerId="LiveId" clId="{57446184-AB23-40FB-A7EF-9BDB28723B2C}" dt="2024-08-09T10:50:07.486" v="3431"/>
          <ac:spMkLst>
            <pc:docMk/>
            <pc:sldMk cId="1461970627" sldId="277"/>
            <ac:spMk id="45" creationId="{11DAEFE7-B88F-7AA6-F827-BC7DC4999E6E}"/>
          </ac:spMkLst>
        </pc:spChg>
        <pc:spChg chg="mod">
          <ac:chgData name="Siva Subramanian" userId="69d48d7eb9362804" providerId="LiveId" clId="{57446184-AB23-40FB-A7EF-9BDB28723B2C}" dt="2024-08-09T10:52:41.340" v="3440" actId="6549"/>
          <ac:spMkLst>
            <pc:docMk/>
            <pc:sldMk cId="1461970627" sldId="277"/>
            <ac:spMk id="46" creationId="{C95177A2-D14C-58DF-AF06-C8804F8DAF0B}"/>
          </ac:spMkLst>
        </pc:spChg>
        <pc:spChg chg="mod">
          <ac:chgData name="Siva Subramanian" userId="69d48d7eb9362804" providerId="LiveId" clId="{57446184-AB23-40FB-A7EF-9BDB28723B2C}" dt="2024-08-09T10:50:07.486" v="3431"/>
          <ac:spMkLst>
            <pc:docMk/>
            <pc:sldMk cId="1461970627" sldId="277"/>
            <ac:spMk id="48" creationId="{EA3888D2-AB95-74F7-36B2-31CDA99F0D85}"/>
          </ac:spMkLst>
        </pc:spChg>
        <pc:spChg chg="mod">
          <ac:chgData name="Siva Subramanian" userId="69d48d7eb9362804" providerId="LiveId" clId="{57446184-AB23-40FB-A7EF-9BDB28723B2C}" dt="2024-08-09T10:50:07.486" v="3431"/>
          <ac:spMkLst>
            <pc:docMk/>
            <pc:sldMk cId="1461970627" sldId="277"/>
            <ac:spMk id="49" creationId="{2B24E2D0-A7DB-382E-D6F9-0C74DE345EC9}"/>
          </ac:spMkLst>
        </pc:spChg>
        <pc:spChg chg="mod">
          <ac:chgData name="Siva Subramanian" userId="69d48d7eb9362804" providerId="LiveId" clId="{57446184-AB23-40FB-A7EF-9BDB28723B2C}" dt="2024-08-09T10:50:07.486" v="3431"/>
          <ac:spMkLst>
            <pc:docMk/>
            <pc:sldMk cId="1461970627" sldId="277"/>
            <ac:spMk id="50" creationId="{D3A59145-B716-D5DC-0E7A-77000A51C271}"/>
          </ac:spMkLst>
        </pc:spChg>
        <pc:spChg chg="mod">
          <ac:chgData name="Siva Subramanian" userId="69d48d7eb9362804" providerId="LiveId" clId="{57446184-AB23-40FB-A7EF-9BDB28723B2C}" dt="2024-08-09T10:50:07.486" v="3431"/>
          <ac:spMkLst>
            <pc:docMk/>
            <pc:sldMk cId="1461970627" sldId="277"/>
            <ac:spMk id="51" creationId="{7EC1AD0B-02B4-98BF-929B-53A448FFAB0B}"/>
          </ac:spMkLst>
        </pc:spChg>
        <pc:spChg chg="add mod">
          <ac:chgData name="Siva Subramanian" userId="69d48d7eb9362804" providerId="LiveId" clId="{57446184-AB23-40FB-A7EF-9BDB28723B2C}" dt="2024-08-09T10:55:12.706" v="3459" actId="1076"/>
          <ac:spMkLst>
            <pc:docMk/>
            <pc:sldMk cId="1461970627" sldId="277"/>
            <ac:spMk id="52" creationId="{9778E3B7-C733-4643-B08B-5D8BDC3EC25F}"/>
          </ac:spMkLst>
        </pc:spChg>
        <pc:spChg chg="add mod">
          <ac:chgData name="Siva Subramanian" userId="69d48d7eb9362804" providerId="LiveId" clId="{57446184-AB23-40FB-A7EF-9BDB28723B2C}" dt="2024-08-09T10:57:32.326" v="3463" actId="1076"/>
          <ac:spMkLst>
            <pc:docMk/>
            <pc:sldMk cId="1461970627" sldId="277"/>
            <ac:spMk id="53" creationId="{300161FF-6A81-CBFB-6699-A1A5B00DE621}"/>
          </ac:spMkLst>
        </pc:spChg>
        <pc:spChg chg="del">
          <ac:chgData name="Siva Subramanian" userId="69d48d7eb9362804" providerId="LiveId" clId="{57446184-AB23-40FB-A7EF-9BDB28723B2C}" dt="2024-08-09T10:40:17.896" v="3362" actId="478"/>
          <ac:spMkLst>
            <pc:docMk/>
            <pc:sldMk cId="1461970627" sldId="277"/>
            <ac:spMk id="57" creationId="{C39DC185-C85B-374D-C72F-28FA8C53E002}"/>
          </ac:spMkLst>
        </pc:spChg>
        <pc:grpChg chg="add mod">
          <ac:chgData name="Siva Subramanian" userId="69d48d7eb9362804" providerId="LiveId" clId="{57446184-AB23-40FB-A7EF-9BDB28723B2C}" dt="2024-08-09T10:55:26.441" v="3461" actId="1076"/>
          <ac:grpSpMkLst>
            <pc:docMk/>
            <pc:sldMk cId="1461970627" sldId="277"/>
            <ac:grpSpMk id="4" creationId="{37157F01-DF4C-8C15-B728-DFF63A0B94B4}"/>
          </ac:grpSpMkLst>
        </pc:grpChg>
        <pc:grpChg chg="add del mod">
          <ac:chgData name="Siva Subramanian" userId="69d48d7eb9362804" providerId="LiveId" clId="{57446184-AB23-40FB-A7EF-9BDB28723B2C}" dt="2024-08-09T10:42:47.861" v="3383" actId="165"/>
          <ac:grpSpMkLst>
            <pc:docMk/>
            <pc:sldMk cId="1461970627" sldId="277"/>
            <ac:grpSpMk id="14" creationId="{035F6262-284F-E072-A545-9C032C891F43}"/>
          </ac:grpSpMkLst>
        </pc:grpChg>
        <pc:grpChg chg="add mod">
          <ac:chgData name="Siva Subramanian" userId="69d48d7eb9362804" providerId="LiveId" clId="{57446184-AB23-40FB-A7EF-9BDB28723B2C}" dt="2024-08-09T10:55:01.671" v="3457" actId="1076"/>
          <ac:grpSpMkLst>
            <pc:docMk/>
            <pc:sldMk cId="1461970627" sldId="277"/>
            <ac:grpSpMk id="36" creationId="{44D501E6-9BAA-0E9B-D9A0-629C6C013753}"/>
          </ac:grpSpMkLst>
        </pc:grpChg>
        <pc:grpChg chg="mod">
          <ac:chgData name="Siva Subramanian" userId="69d48d7eb9362804" providerId="LiveId" clId="{57446184-AB23-40FB-A7EF-9BDB28723B2C}" dt="2024-08-09T10:47:24.175" v="3412"/>
          <ac:grpSpMkLst>
            <pc:docMk/>
            <pc:sldMk cId="1461970627" sldId="277"/>
            <ac:grpSpMk id="38" creationId="{3E8FEED7-335D-4380-A4A6-47968F075C61}"/>
          </ac:grpSpMkLst>
        </pc:grpChg>
        <pc:grpChg chg="add mod">
          <ac:chgData name="Siva Subramanian" userId="69d48d7eb9362804" providerId="LiveId" clId="{57446184-AB23-40FB-A7EF-9BDB28723B2C}" dt="2024-08-09T10:54:46.262" v="3454" actId="1038"/>
          <ac:grpSpMkLst>
            <pc:docMk/>
            <pc:sldMk cId="1461970627" sldId="277"/>
            <ac:grpSpMk id="44" creationId="{4CD284E9-16F6-49F4-DC5E-600620B73C9C}"/>
          </ac:grpSpMkLst>
        </pc:grpChg>
        <pc:grpChg chg="mod">
          <ac:chgData name="Siva Subramanian" userId="69d48d7eb9362804" providerId="LiveId" clId="{57446184-AB23-40FB-A7EF-9BDB28723B2C}" dt="2024-08-09T10:50:07.486" v="3431"/>
          <ac:grpSpMkLst>
            <pc:docMk/>
            <pc:sldMk cId="1461970627" sldId="277"/>
            <ac:grpSpMk id="47" creationId="{A0E38571-8966-9420-CAD8-4BFD3A27A155}"/>
          </ac:grpSpMkLst>
        </pc:grpChg>
        <pc:graphicFrameChg chg="add mod">
          <ac:chgData name="Siva Subramanian" userId="69d48d7eb9362804" providerId="LiveId" clId="{57446184-AB23-40FB-A7EF-9BDB28723B2C}" dt="2024-08-09T10:40:55.514" v="3368" actId="14100"/>
          <ac:graphicFrameMkLst>
            <pc:docMk/>
            <pc:sldMk cId="1461970627" sldId="277"/>
            <ac:graphicFrameMk id="8" creationId="{EA6BA0AB-B708-EBD6-9C66-86E8A5E1B203}"/>
          </ac:graphicFrameMkLst>
        </pc:graphicFrameChg>
        <pc:picChg chg="mod">
          <ac:chgData name="Siva Subramanian" userId="69d48d7eb9362804" providerId="LiveId" clId="{57446184-AB23-40FB-A7EF-9BDB28723B2C}" dt="2024-08-09T10:47:24.175" v="3412"/>
          <ac:picMkLst>
            <pc:docMk/>
            <pc:sldMk cId="1461970627" sldId="277"/>
            <ac:picMk id="39" creationId="{49381B3E-E8BA-4309-6626-F23F978EBF06}"/>
          </ac:picMkLst>
        </pc:picChg>
        <pc:picChg chg="mod">
          <ac:chgData name="Siva Subramanian" userId="69d48d7eb9362804" providerId="LiveId" clId="{57446184-AB23-40FB-A7EF-9BDB28723B2C}" dt="2024-08-09T10:47:24.175" v="3412"/>
          <ac:picMkLst>
            <pc:docMk/>
            <pc:sldMk cId="1461970627" sldId="277"/>
            <ac:picMk id="40" creationId="{01E124F9-AE58-E03B-32F3-23A6D353896F}"/>
          </ac:picMkLst>
        </pc:picChg>
        <pc:picChg chg="mod">
          <ac:chgData name="Siva Subramanian" userId="69d48d7eb9362804" providerId="LiveId" clId="{57446184-AB23-40FB-A7EF-9BDB28723B2C}" dt="2024-08-09T10:47:24.175" v="3412"/>
          <ac:picMkLst>
            <pc:docMk/>
            <pc:sldMk cId="1461970627" sldId="277"/>
            <ac:picMk id="41" creationId="{A5C17DEC-B0E5-B045-93B4-F64818BC4169}"/>
          </ac:picMkLst>
        </pc:picChg>
        <pc:picChg chg="mod">
          <ac:chgData name="Siva Subramanian" userId="69d48d7eb9362804" providerId="LiveId" clId="{57446184-AB23-40FB-A7EF-9BDB28723B2C}" dt="2024-08-09T10:47:24.175" v="3412"/>
          <ac:picMkLst>
            <pc:docMk/>
            <pc:sldMk cId="1461970627" sldId="277"/>
            <ac:picMk id="42" creationId="{2716808A-1971-6603-3457-554798976BD1}"/>
          </ac:picMkLst>
        </pc:picChg>
        <pc:picChg chg="mod">
          <ac:chgData name="Siva Subramanian" userId="69d48d7eb9362804" providerId="LiveId" clId="{57446184-AB23-40FB-A7EF-9BDB28723B2C}" dt="2024-08-09T10:47:24.175" v="3412"/>
          <ac:picMkLst>
            <pc:docMk/>
            <pc:sldMk cId="1461970627" sldId="277"/>
            <ac:picMk id="43" creationId="{7307B6D8-6180-4F8C-DF10-BD991AC9078B}"/>
          </ac:picMkLst>
        </pc:picChg>
      </pc:sldChg>
      <pc:sldChg chg="modSp mod">
        <pc:chgData name="Siva Subramanian" userId="69d48d7eb9362804" providerId="LiveId" clId="{57446184-AB23-40FB-A7EF-9BDB28723B2C}" dt="2024-08-09T09:08:37.993" v="13" actId="20577"/>
        <pc:sldMkLst>
          <pc:docMk/>
          <pc:sldMk cId="1586803303" sldId="278"/>
        </pc:sldMkLst>
        <pc:spChg chg="mod">
          <ac:chgData name="Siva Subramanian" userId="69d48d7eb9362804" providerId="LiveId" clId="{57446184-AB23-40FB-A7EF-9BDB28723B2C}" dt="2024-08-09T09:08:37.993" v="13" actId="20577"/>
          <ac:spMkLst>
            <pc:docMk/>
            <pc:sldMk cId="1586803303" sldId="278"/>
            <ac:spMk id="3" creationId="{04449C8E-3A25-48F4-B13A-38759C7BCCAE}"/>
          </ac:spMkLst>
        </pc:spChg>
      </pc:sldChg>
      <pc:sldChg chg="modSp mod">
        <pc:chgData name="Siva Subramanian" userId="69d48d7eb9362804" providerId="LiveId" clId="{57446184-AB23-40FB-A7EF-9BDB28723B2C}" dt="2024-08-09T09:23:48.737" v="46" actId="14100"/>
        <pc:sldMkLst>
          <pc:docMk/>
          <pc:sldMk cId="4134922379" sldId="279"/>
        </pc:sldMkLst>
        <pc:spChg chg="mod">
          <ac:chgData name="Siva Subramanian" userId="69d48d7eb9362804" providerId="LiveId" clId="{57446184-AB23-40FB-A7EF-9BDB28723B2C}" dt="2024-08-09T09:23:34.669" v="44" actId="1038"/>
          <ac:spMkLst>
            <pc:docMk/>
            <pc:sldMk cId="4134922379" sldId="279"/>
            <ac:spMk id="5" creationId="{9144F963-4F74-047D-AABB-B1B2996676EB}"/>
          </ac:spMkLst>
        </pc:spChg>
        <pc:spChg chg="mod">
          <ac:chgData name="Siva Subramanian" userId="69d48d7eb9362804" providerId="LiveId" clId="{57446184-AB23-40FB-A7EF-9BDB28723B2C}" dt="2024-08-09T09:23:41.702" v="45" actId="1038"/>
          <ac:spMkLst>
            <pc:docMk/>
            <pc:sldMk cId="4134922379" sldId="279"/>
            <ac:spMk id="8" creationId="{633A5739-3A80-46C0-7B9F-C4D0567507AD}"/>
          </ac:spMkLst>
        </pc:spChg>
        <pc:spChg chg="mod">
          <ac:chgData name="Siva Subramanian" userId="69d48d7eb9362804" providerId="LiveId" clId="{57446184-AB23-40FB-A7EF-9BDB28723B2C}" dt="2024-08-09T09:23:48.737" v="46" actId="14100"/>
          <ac:spMkLst>
            <pc:docMk/>
            <pc:sldMk cId="4134922379" sldId="279"/>
            <ac:spMk id="9" creationId="{CDFFA798-543F-B310-AE85-A7F798743EFA}"/>
          </ac:spMkLst>
        </pc:spChg>
      </pc:sldChg>
      <pc:sldChg chg="modSp mod">
        <pc:chgData name="Siva Subramanian" userId="69d48d7eb9362804" providerId="LiveId" clId="{57446184-AB23-40FB-A7EF-9BDB28723B2C}" dt="2024-08-09T09:09:22.340" v="20" actId="20577"/>
        <pc:sldMkLst>
          <pc:docMk/>
          <pc:sldMk cId="459182200" sldId="280"/>
        </pc:sldMkLst>
        <pc:spChg chg="mod">
          <ac:chgData name="Siva Subramanian" userId="69d48d7eb9362804" providerId="LiveId" clId="{57446184-AB23-40FB-A7EF-9BDB28723B2C}" dt="2024-08-09T09:05:59.511" v="7" actId="20577"/>
          <ac:spMkLst>
            <pc:docMk/>
            <pc:sldMk cId="459182200" sldId="280"/>
            <ac:spMk id="3" creationId="{04449C8E-3A25-48F4-B13A-38759C7BCCAE}"/>
          </ac:spMkLst>
        </pc:spChg>
        <pc:spChg chg="mod">
          <ac:chgData name="Siva Subramanian" userId="69d48d7eb9362804" providerId="LiveId" clId="{57446184-AB23-40FB-A7EF-9BDB28723B2C}" dt="2024-08-09T09:09:22.340" v="20" actId="20577"/>
          <ac:spMkLst>
            <pc:docMk/>
            <pc:sldMk cId="459182200" sldId="280"/>
            <ac:spMk id="23" creationId="{2F9EABA9-5166-EF32-C38C-D73CA85C2C35}"/>
          </ac:spMkLst>
        </pc:spChg>
      </pc:sldChg>
      <pc:sldChg chg="modSp mod">
        <pc:chgData name="Siva Subramanian" userId="69d48d7eb9362804" providerId="LiveId" clId="{57446184-AB23-40FB-A7EF-9BDB28723B2C}" dt="2024-08-09T09:35:01.338" v="170" actId="404"/>
        <pc:sldMkLst>
          <pc:docMk/>
          <pc:sldMk cId="1706785056" sldId="281"/>
        </pc:sldMkLst>
        <pc:spChg chg="mod">
          <ac:chgData name="Siva Subramanian" userId="69d48d7eb9362804" providerId="LiveId" clId="{57446184-AB23-40FB-A7EF-9BDB28723B2C}" dt="2024-08-09T09:35:01.338" v="170" actId="404"/>
          <ac:spMkLst>
            <pc:docMk/>
            <pc:sldMk cId="1706785056" sldId="281"/>
            <ac:spMk id="2" creationId="{4FE6C92B-EA80-490A-B464-5DDF8080D162}"/>
          </ac:spMkLst>
        </pc:spChg>
        <pc:spChg chg="mod">
          <ac:chgData name="Siva Subramanian" userId="69d48d7eb9362804" providerId="LiveId" clId="{57446184-AB23-40FB-A7EF-9BDB28723B2C}" dt="2024-08-09T09:33:02.360" v="62" actId="20577"/>
          <ac:spMkLst>
            <pc:docMk/>
            <pc:sldMk cId="1706785056" sldId="281"/>
            <ac:spMk id="3" creationId="{04449C8E-3A25-48F4-B13A-38759C7BCCAE}"/>
          </ac:spMkLst>
        </pc:spChg>
        <pc:graphicFrameChg chg="mod">
          <ac:chgData name="Siva Subramanian" userId="69d48d7eb9362804" providerId="LiveId" clId="{57446184-AB23-40FB-A7EF-9BDB28723B2C}" dt="2024-08-09T09:33:22.569" v="74" actId="20577"/>
          <ac:graphicFrameMkLst>
            <pc:docMk/>
            <pc:sldMk cId="1706785056" sldId="281"/>
            <ac:graphicFrameMk id="4" creationId="{CE6C7504-7AD9-D653-0D57-F9BCCCCA9F82}"/>
          </ac:graphicFrameMkLst>
        </pc:graphicFrameChg>
      </pc:sldChg>
      <pc:sldChg chg="addSp delSp modSp mod">
        <pc:chgData name="Siva Subramanian" userId="69d48d7eb9362804" providerId="LiveId" clId="{57446184-AB23-40FB-A7EF-9BDB28723B2C}" dt="2024-08-09T11:24:41.124" v="4769" actId="207"/>
        <pc:sldMkLst>
          <pc:docMk/>
          <pc:sldMk cId="3547399652" sldId="282"/>
        </pc:sldMkLst>
        <pc:spChg chg="mod">
          <ac:chgData name="Siva Subramanian" userId="69d48d7eb9362804" providerId="LiveId" clId="{57446184-AB23-40FB-A7EF-9BDB28723B2C}" dt="2024-08-09T09:40:14.765" v="254" actId="20577"/>
          <ac:spMkLst>
            <pc:docMk/>
            <pc:sldMk cId="3547399652" sldId="282"/>
            <ac:spMk id="3" creationId="{04449C8E-3A25-48F4-B13A-38759C7BCCAE}"/>
          </ac:spMkLst>
        </pc:spChg>
        <pc:spChg chg="add mod">
          <ac:chgData name="Siva Subramanian" userId="69d48d7eb9362804" providerId="LiveId" clId="{57446184-AB23-40FB-A7EF-9BDB28723B2C}" dt="2024-08-09T09:41:59.567" v="521" actId="20577"/>
          <ac:spMkLst>
            <pc:docMk/>
            <pc:sldMk cId="3547399652" sldId="282"/>
            <ac:spMk id="4" creationId="{0277A038-1564-D6AD-DA95-99659F884EA2}"/>
          </ac:spMkLst>
        </pc:spChg>
        <pc:spChg chg="del">
          <ac:chgData name="Siva Subramanian" userId="69d48d7eb9362804" providerId="LiveId" clId="{57446184-AB23-40FB-A7EF-9BDB28723B2C}" dt="2024-08-09T09:36:20.557" v="197" actId="478"/>
          <ac:spMkLst>
            <pc:docMk/>
            <pc:sldMk cId="3547399652" sldId="282"/>
            <ac:spMk id="8" creationId="{77730F40-AD8E-730A-C0ED-A339F1D5E30F}"/>
          </ac:spMkLst>
        </pc:spChg>
        <pc:graphicFrameChg chg="add mod modGraphic">
          <ac:chgData name="Siva Subramanian" userId="69d48d7eb9362804" providerId="LiveId" clId="{57446184-AB23-40FB-A7EF-9BDB28723B2C}" dt="2024-08-09T11:24:41.124" v="4769" actId="207"/>
          <ac:graphicFrameMkLst>
            <pc:docMk/>
            <pc:sldMk cId="3547399652" sldId="282"/>
            <ac:graphicFrameMk id="2" creationId="{474CBC3D-0F9D-BC09-BF09-D0C069C265A5}"/>
          </ac:graphicFrameMkLst>
        </pc:graphicFrameChg>
        <pc:picChg chg="del">
          <ac:chgData name="Siva Subramanian" userId="69d48d7eb9362804" providerId="LiveId" clId="{57446184-AB23-40FB-A7EF-9BDB28723B2C}" dt="2024-08-09T09:36:06.805" v="171" actId="478"/>
          <ac:picMkLst>
            <pc:docMk/>
            <pc:sldMk cId="3547399652" sldId="282"/>
            <ac:picMk id="7" creationId="{C67B6101-9137-C605-D469-934147460EA6}"/>
          </ac:picMkLst>
        </pc:picChg>
      </pc:sldChg>
      <pc:sldChg chg="modSp mod">
        <pc:chgData name="Siva Subramanian" userId="69d48d7eb9362804" providerId="LiveId" clId="{57446184-AB23-40FB-A7EF-9BDB28723B2C}" dt="2024-08-09T11:35:49.847" v="5331" actId="20577"/>
        <pc:sldMkLst>
          <pc:docMk/>
          <pc:sldMk cId="970682495" sldId="283"/>
        </pc:sldMkLst>
        <pc:spChg chg="mod">
          <ac:chgData name="Siva Subramanian" userId="69d48d7eb9362804" providerId="LiveId" clId="{57446184-AB23-40FB-A7EF-9BDB28723B2C}" dt="2024-08-09T11:35:49.847" v="5331" actId="20577"/>
          <ac:spMkLst>
            <pc:docMk/>
            <pc:sldMk cId="970682495" sldId="283"/>
            <ac:spMk id="2" creationId="{B12045EB-C2FA-BC57-86F0-9730513664EC}"/>
          </ac:spMkLst>
        </pc:spChg>
        <pc:spChg chg="mod">
          <ac:chgData name="Siva Subramanian" userId="69d48d7eb9362804" providerId="LiveId" clId="{57446184-AB23-40FB-A7EF-9BDB28723B2C}" dt="2024-08-09T11:28:18.692" v="4773" actId="20577"/>
          <ac:spMkLst>
            <pc:docMk/>
            <pc:sldMk cId="970682495" sldId="283"/>
            <ac:spMk id="3" creationId="{04449C8E-3A25-48F4-B13A-38759C7BCCAE}"/>
          </ac:spMkLst>
        </pc:spChg>
      </pc:sldChg>
      <pc:sldChg chg="del">
        <pc:chgData name="Siva Subramanian" userId="69d48d7eb9362804" providerId="LiveId" clId="{57446184-AB23-40FB-A7EF-9BDB28723B2C}" dt="2024-08-09T11:51:12.186" v="7201" actId="47"/>
        <pc:sldMkLst>
          <pc:docMk/>
          <pc:sldMk cId="1736716501" sldId="284"/>
        </pc:sldMkLst>
      </pc:sldChg>
      <pc:sldChg chg="del">
        <pc:chgData name="Siva Subramanian" userId="69d48d7eb9362804" providerId="LiveId" clId="{57446184-AB23-40FB-A7EF-9BDB28723B2C}" dt="2024-08-09T11:51:12.186" v="7201" actId="47"/>
        <pc:sldMkLst>
          <pc:docMk/>
          <pc:sldMk cId="525350698" sldId="285"/>
        </pc:sldMkLst>
      </pc:sldChg>
      <pc:sldChg chg="del">
        <pc:chgData name="Siva Subramanian" userId="69d48d7eb9362804" providerId="LiveId" clId="{57446184-AB23-40FB-A7EF-9BDB28723B2C}" dt="2024-08-09T11:51:08.251" v="7200" actId="47"/>
        <pc:sldMkLst>
          <pc:docMk/>
          <pc:sldMk cId="593359915" sldId="286"/>
        </pc:sldMkLst>
      </pc:sldChg>
      <pc:sldChg chg="del">
        <pc:chgData name="Siva Subramanian" userId="69d48d7eb9362804" providerId="LiveId" clId="{57446184-AB23-40FB-A7EF-9BDB28723B2C}" dt="2024-08-09T11:51:08.251" v="7200" actId="47"/>
        <pc:sldMkLst>
          <pc:docMk/>
          <pc:sldMk cId="934660861" sldId="287"/>
        </pc:sldMkLst>
      </pc:sldChg>
      <pc:sldChg chg="del">
        <pc:chgData name="Siva Subramanian" userId="69d48d7eb9362804" providerId="LiveId" clId="{57446184-AB23-40FB-A7EF-9BDB28723B2C}" dt="2024-08-09T11:51:08.251" v="7200" actId="47"/>
        <pc:sldMkLst>
          <pc:docMk/>
          <pc:sldMk cId="3298027583" sldId="288"/>
        </pc:sldMkLst>
      </pc:sldChg>
      <pc:sldChg chg="modSp mod">
        <pc:chgData name="Siva Subramanian" userId="69d48d7eb9362804" providerId="LiveId" clId="{57446184-AB23-40FB-A7EF-9BDB28723B2C}" dt="2024-08-09T09:08:54.169" v="16" actId="20577"/>
        <pc:sldMkLst>
          <pc:docMk/>
          <pc:sldMk cId="2371689009" sldId="289"/>
        </pc:sldMkLst>
        <pc:spChg chg="mod">
          <ac:chgData name="Siva Subramanian" userId="69d48d7eb9362804" providerId="LiveId" clId="{57446184-AB23-40FB-A7EF-9BDB28723B2C}" dt="2024-08-09T09:08:54.169" v="16" actId="20577"/>
          <ac:spMkLst>
            <pc:docMk/>
            <pc:sldMk cId="2371689009" sldId="289"/>
            <ac:spMk id="3" creationId="{04449C8E-3A25-48F4-B13A-38759C7BCCAE}"/>
          </ac:spMkLst>
        </pc:spChg>
      </pc:sldChg>
      <pc:sldChg chg="modSp add mod">
        <pc:chgData name="Siva Subramanian" userId="69d48d7eb9362804" providerId="LiveId" clId="{57446184-AB23-40FB-A7EF-9BDB28723B2C}" dt="2024-08-09T10:04:25.866" v="2429" actId="404"/>
        <pc:sldMkLst>
          <pc:docMk/>
          <pc:sldMk cId="2685181968" sldId="290"/>
        </pc:sldMkLst>
        <pc:spChg chg="mod">
          <ac:chgData name="Siva Subramanian" userId="69d48d7eb9362804" providerId="LiveId" clId="{57446184-AB23-40FB-A7EF-9BDB28723B2C}" dt="2024-08-09T10:00:03.357" v="1894" actId="20577"/>
          <ac:spMkLst>
            <pc:docMk/>
            <pc:sldMk cId="2685181968" sldId="290"/>
            <ac:spMk id="3" creationId="{04449C8E-3A25-48F4-B13A-38759C7BCCAE}"/>
          </ac:spMkLst>
        </pc:spChg>
        <pc:spChg chg="mod">
          <ac:chgData name="Siva Subramanian" userId="69d48d7eb9362804" providerId="LiveId" clId="{57446184-AB23-40FB-A7EF-9BDB28723B2C}" dt="2024-08-09T10:04:25.866" v="2429" actId="404"/>
          <ac:spMkLst>
            <pc:docMk/>
            <pc:sldMk cId="2685181968" sldId="290"/>
            <ac:spMk id="7" creationId="{FE4068CF-CF79-FA5E-5CE5-D6CD38D2FC2A}"/>
          </ac:spMkLst>
        </pc:spChg>
      </pc:sldChg>
      <pc:sldChg chg="modSp add mod">
        <pc:chgData name="Siva Subramanian" userId="69d48d7eb9362804" providerId="LiveId" clId="{57446184-AB23-40FB-A7EF-9BDB28723B2C}" dt="2024-08-09T10:30:56.560" v="2866" actId="20577"/>
        <pc:sldMkLst>
          <pc:docMk/>
          <pc:sldMk cId="2704465618" sldId="291"/>
        </pc:sldMkLst>
        <pc:spChg chg="mod">
          <ac:chgData name="Siva Subramanian" userId="69d48d7eb9362804" providerId="LiveId" clId="{57446184-AB23-40FB-A7EF-9BDB28723B2C}" dt="2024-08-09T10:05:08.515" v="2434" actId="20577"/>
          <ac:spMkLst>
            <pc:docMk/>
            <pc:sldMk cId="2704465618" sldId="291"/>
            <ac:spMk id="3" creationId="{04449C8E-3A25-48F4-B13A-38759C7BCCAE}"/>
          </ac:spMkLst>
        </pc:spChg>
        <pc:spChg chg="mod">
          <ac:chgData name="Siva Subramanian" userId="69d48d7eb9362804" providerId="LiveId" clId="{57446184-AB23-40FB-A7EF-9BDB28723B2C}" dt="2024-08-09T10:30:56.560" v="2866" actId="20577"/>
          <ac:spMkLst>
            <pc:docMk/>
            <pc:sldMk cId="2704465618" sldId="291"/>
            <ac:spMk id="7" creationId="{FE4068CF-CF79-FA5E-5CE5-D6CD38D2FC2A}"/>
          </ac:spMkLst>
        </pc:spChg>
      </pc:sldChg>
      <pc:sldChg chg="modSp add mod">
        <pc:chgData name="Siva Subramanian" userId="69d48d7eb9362804" providerId="LiveId" clId="{57446184-AB23-40FB-A7EF-9BDB28723B2C}" dt="2024-08-09T10:33:11.785" v="3027" actId="6549"/>
        <pc:sldMkLst>
          <pc:docMk/>
          <pc:sldMk cId="3681690506" sldId="292"/>
        </pc:sldMkLst>
        <pc:spChg chg="mod">
          <ac:chgData name="Siva Subramanian" userId="69d48d7eb9362804" providerId="LiveId" clId="{57446184-AB23-40FB-A7EF-9BDB28723B2C}" dt="2024-08-09T10:31:16.742" v="2879" actId="20577"/>
          <ac:spMkLst>
            <pc:docMk/>
            <pc:sldMk cId="3681690506" sldId="292"/>
            <ac:spMk id="3" creationId="{04449C8E-3A25-48F4-B13A-38759C7BCCAE}"/>
          </ac:spMkLst>
        </pc:spChg>
        <pc:spChg chg="mod">
          <ac:chgData name="Siva Subramanian" userId="69d48d7eb9362804" providerId="LiveId" clId="{57446184-AB23-40FB-A7EF-9BDB28723B2C}" dt="2024-08-09T10:33:11.785" v="3027" actId="6549"/>
          <ac:spMkLst>
            <pc:docMk/>
            <pc:sldMk cId="3681690506" sldId="292"/>
            <ac:spMk id="7" creationId="{FE4068CF-CF79-FA5E-5CE5-D6CD38D2FC2A}"/>
          </ac:spMkLst>
        </pc:spChg>
      </pc:sldChg>
      <pc:sldChg chg="modSp add mod">
        <pc:chgData name="Siva Subramanian" userId="69d48d7eb9362804" providerId="LiveId" clId="{57446184-AB23-40FB-A7EF-9BDB28723B2C}" dt="2024-08-09T10:35:48.910" v="3346" actId="20577"/>
        <pc:sldMkLst>
          <pc:docMk/>
          <pc:sldMk cId="2734374744" sldId="293"/>
        </pc:sldMkLst>
        <pc:spChg chg="mod">
          <ac:chgData name="Siva Subramanian" userId="69d48d7eb9362804" providerId="LiveId" clId="{57446184-AB23-40FB-A7EF-9BDB28723B2C}" dt="2024-08-09T10:33:31.257" v="3035" actId="20577"/>
          <ac:spMkLst>
            <pc:docMk/>
            <pc:sldMk cId="2734374744" sldId="293"/>
            <ac:spMk id="3" creationId="{04449C8E-3A25-48F4-B13A-38759C7BCCAE}"/>
          </ac:spMkLst>
        </pc:spChg>
        <pc:spChg chg="mod">
          <ac:chgData name="Siva Subramanian" userId="69d48d7eb9362804" providerId="LiveId" clId="{57446184-AB23-40FB-A7EF-9BDB28723B2C}" dt="2024-08-09T10:35:48.910" v="3346" actId="20577"/>
          <ac:spMkLst>
            <pc:docMk/>
            <pc:sldMk cId="2734374744" sldId="293"/>
            <ac:spMk id="7" creationId="{FE4068CF-CF79-FA5E-5CE5-D6CD38D2FC2A}"/>
          </ac:spMkLst>
        </pc:spChg>
      </pc:sldChg>
      <pc:sldChg chg="addSp delSp modSp add mod">
        <pc:chgData name="Siva Subramanian" userId="69d48d7eb9362804" providerId="LiveId" clId="{57446184-AB23-40FB-A7EF-9BDB28723B2C}" dt="2024-08-09T11:22:42.978" v="4738" actId="1076"/>
        <pc:sldMkLst>
          <pc:docMk/>
          <pc:sldMk cId="274240406" sldId="294"/>
        </pc:sldMkLst>
        <pc:spChg chg="del">
          <ac:chgData name="Siva Subramanian" userId="69d48d7eb9362804" providerId="LiveId" clId="{57446184-AB23-40FB-A7EF-9BDB28723B2C}" dt="2024-08-09T11:09:28.803" v="4422" actId="478"/>
          <ac:spMkLst>
            <pc:docMk/>
            <pc:sldMk cId="274240406" sldId="294"/>
            <ac:spMk id="2" creationId="{B12045EB-C2FA-BC57-86F0-9730513664EC}"/>
          </ac:spMkLst>
        </pc:spChg>
        <pc:spChg chg="mod">
          <ac:chgData name="Siva Subramanian" userId="69d48d7eb9362804" providerId="LiveId" clId="{57446184-AB23-40FB-A7EF-9BDB28723B2C}" dt="2024-08-09T11:09:21.388" v="4421" actId="20577"/>
          <ac:spMkLst>
            <pc:docMk/>
            <pc:sldMk cId="274240406" sldId="294"/>
            <ac:spMk id="3" creationId="{04449C8E-3A25-48F4-B13A-38759C7BCCAE}"/>
          </ac:spMkLst>
        </pc:spChg>
        <pc:spChg chg="del mod topLvl">
          <ac:chgData name="Siva Subramanian" userId="69d48d7eb9362804" providerId="LiveId" clId="{57446184-AB23-40FB-A7EF-9BDB28723B2C}" dt="2024-08-09T11:22:34.820" v="4736" actId="478"/>
          <ac:spMkLst>
            <pc:docMk/>
            <pc:sldMk cId="274240406" sldId="294"/>
            <ac:spMk id="5" creationId="{9D9E5655-4D91-0CE2-5047-8B6C9433E21B}"/>
          </ac:spMkLst>
        </pc:spChg>
        <pc:spChg chg="mod topLvl">
          <ac:chgData name="Siva Subramanian" userId="69d48d7eb9362804" providerId="LiveId" clId="{57446184-AB23-40FB-A7EF-9BDB28723B2C}" dt="2024-08-09T11:22:40.377" v="4737" actId="1076"/>
          <ac:spMkLst>
            <pc:docMk/>
            <pc:sldMk cId="274240406" sldId="294"/>
            <ac:spMk id="6" creationId="{2F69DEE4-76C1-4A82-F03E-4FC3E9FD6201}"/>
          </ac:spMkLst>
        </pc:spChg>
        <pc:spChg chg="del mod">
          <ac:chgData name="Siva Subramanian" userId="69d48d7eb9362804" providerId="LiveId" clId="{57446184-AB23-40FB-A7EF-9BDB28723B2C}" dt="2024-08-09T11:22:32.663" v="4735" actId="478"/>
          <ac:spMkLst>
            <pc:docMk/>
            <pc:sldMk cId="274240406" sldId="294"/>
            <ac:spMk id="8" creationId="{C3553443-E5B5-6407-7B8B-669E4C1937CD}"/>
          </ac:spMkLst>
        </pc:spChg>
        <pc:spChg chg="mod">
          <ac:chgData name="Siva Subramanian" userId="69d48d7eb9362804" providerId="LiveId" clId="{57446184-AB23-40FB-A7EF-9BDB28723B2C}" dt="2024-08-09T11:10:32.035" v="4423"/>
          <ac:spMkLst>
            <pc:docMk/>
            <pc:sldMk cId="274240406" sldId="294"/>
            <ac:spMk id="10" creationId="{E2B52FC1-7DDA-90C9-2000-AA0823917518}"/>
          </ac:spMkLst>
        </pc:spChg>
        <pc:spChg chg="mod">
          <ac:chgData name="Siva Subramanian" userId="69d48d7eb9362804" providerId="LiveId" clId="{57446184-AB23-40FB-A7EF-9BDB28723B2C}" dt="2024-08-09T11:10:32.035" v="4423"/>
          <ac:spMkLst>
            <pc:docMk/>
            <pc:sldMk cId="274240406" sldId="294"/>
            <ac:spMk id="18" creationId="{111F30AE-AF69-0DA3-42BF-D3531BDFAC9E}"/>
          </ac:spMkLst>
        </pc:spChg>
        <pc:spChg chg="del mod">
          <ac:chgData name="Siva Subramanian" userId="69d48d7eb9362804" providerId="LiveId" clId="{57446184-AB23-40FB-A7EF-9BDB28723B2C}" dt="2024-08-09T11:11:08.341" v="4428" actId="478"/>
          <ac:spMkLst>
            <pc:docMk/>
            <pc:sldMk cId="274240406" sldId="294"/>
            <ac:spMk id="19" creationId="{C7407A12-21DE-F888-03B1-02D85C26765A}"/>
          </ac:spMkLst>
        </pc:spChg>
        <pc:spChg chg="mod">
          <ac:chgData name="Siva Subramanian" userId="69d48d7eb9362804" providerId="LiveId" clId="{57446184-AB23-40FB-A7EF-9BDB28723B2C}" dt="2024-08-09T11:10:32.035" v="4423"/>
          <ac:spMkLst>
            <pc:docMk/>
            <pc:sldMk cId="274240406" sldId="294"/>
            <ac:spMk id="21" creationId="{5EECD746-BD3F-1AA1-B955-C580741B7A79}"/>
          </ac:spMkLst>
        </pc:spChg>
        <pc:spChg chg="mod">
          <ac:chgData name="Siva Subramanian" userId="69d48d7eb9362804" providerId="LiveId" clId="{57446184-AB23-40FB-A7EF-9BDB28723B2C}" dt="2024-08-09T11:10:32.035" v="4423"/>
          <ac:spMkLst>
            <pc:docMk/>
            <pc:sldMk cId="274240406" sldId="294"/>
            <ac:spMk id="22" creationId="{BED34A17-C250-3679-CFA5-5EA100630AA2}"/>
          </ac:spMkLst>
        </pc:spChg>
        <pc:spChg chg="mod">
          <ac:chgData name="Siva Subramanian" userId="69d48d7eb9362804" providerId="LiveId" clId="{57446184-AB23-40FB-A7EF-9BDB28723B2C}" dt="2024-08-09T11:10:32.035" v="4423"/>
          <ac:spMkLst>
            <pc:docMk/>
            <pc:sldMk cId="274240406" sldId="294"/>
            <ac:spMk id="23" creationId="{A7FCBAB7-4D4B-9741-B2B3-ADB6AAA9B26D}"/>
          </ac:spMkLst>
        </pc:spChg>
        <pc:spChg chg="mod">
          <ac:chgData name="Siva Subramanian" userId="69d48d7eb9362804" providerId="LiveId" clId="{57446184-AB23-40FB-A7EF-9BDB28723B2C}" dt="2024-08-09T11:10:32.035" v="4423"/>
          <ac:spMkLst>
            <pc:docMk/>
            <pc:sldMk cId="274240406" sldId="294"/>
            <ac:spMk id="24" creationId="{EB1B6D43-589B-AA96-9344-5D70C118E681}"/>
          </ac:spMkLst>
        </pc:spChg>
        <pc:spChg chg="add mod">
          <ac:chgData name="Siva Subramanian" userId="69d48d7eb9362804" providerId="LiveId" clId="{57446184-AB23-40FB-A7EF-9BDB28723B2C}" dt="2024-08-09T11:21:03.283" v="4729" actId="1036"/>
          <ac:spMkLst>
            <pc:docMk/>
            <pc:sldMk cId="274240406" sldId="294"/>
            <ac:spMk id="27" creationId="{22CF8C99-1301-B474-E32C-A2271CFC08F0}"/>
          </ac:spMkLst>
        </pc:spChg>
        <pc:spChg chg="add mod">
          <ac:chgData name="Siva Subramanian" userId="69d48d7eb9362804" providerId="LiveId" clId="{57446184-AB23-40FB-A7EF-9BDB28723B2C}" dt="2024-08-09T11:21:03.283" v="4729" actId="1036"/>
          <ac:spMkLst>
            <pc:docMk/>
            <pc:sldMk cId="274240406" sldId="294"/>
            <ac:spMk id="28" creationId="{53297D7D-DCFE-7499-7811-ADCC15F1C77E}"/>
          </ac:spMkLst>
        </pc:spChg>
        <pc:spChg chg="add mod">
          <ac:chgData name="Siva Subramanian" userId="69d48d7eb9362804" providerId="LiveId" clId="{57446184-AB23-40FB-A7EF-9BDB28723B2C}" dt="2024-08-09T11:21:03.283" v="4729" actId="1036"/>
          <ac:spMkLst>
            <pc:docMk/>
            <pc:sldMk cId="274240406" sldId="294"/>
            <ac:spMk id="29" creationId="{F6416895-C6FB-7CB2-7E19-8306B4BF52E0}"/>
          </ac:spMkLst>
        </pc:spChg>
        <pc:spChg chg="add mod">
          <ac:chgData name="Siva Subramanian" userId="69d48d7eb9362804" providerId="LiveId" clId="{57446184-AB23-40FB-A7EF-9BDB28723B2C}" dt="2024-08-09T11:21:03.283" v="4729" actId="1036"/>
          <ac:spMkLst>
            <pc:docMk/>
            <pc:sldMk cId="274240406" sldId="294"/>
            <ac:spMk id="30" creationId="{32A4B66A-D598-99CF-0F3C-5334AE27006F}"/>
          </ac:spMkLst>
        </pc:spChg>
        <pc:spChg chg="add mod">
          <ac:chgData name="Siva Subramanian" userId="69d48d7eb9362804" providerId="LiveId" clId="{57446184-AB23-40FB-A7EF-9BDB28723B2C}" dt="2024-08-09T11:21:03.283" v="4729" actId="1036"/>
          <ac:spMkLst>
            <pc:docMk/>
            <pc:sldMk cId="274240406" sldId="294"/>
            <ac:spMk id="31" creationId="{D2CBB448-39C0-3307-D0CB-405333A262D8}"/>
          </ac:spMkLst>
        </pc:spChg>
        <pc:spChg chg="add mod">
          <ac:chgData name="Siva Subramanian" userId="69d48d7eb9362804" providerId="LiveId" clId="{57446184-AB23-40FB-A7EF-9BDB28723B2C}" dt="2024-08-09T11:21:03.283" v="4729" actId="1036"/>
          <ac:spMkLst>
            <pc:docMk/>
            <pc:sldMk cId="274240406" sldId="294"/>
            <ac:spMk id="32" creationId="{F5495912-506A-20BE-18B4-5D804597AD9A}"/>
          </ac:spMkLst>
        </pc:spChg>
        <pc:spChg chg="add del mod">
          <ac:chgData name="Siva Subramanian" userId="69d48d7eb9362804" providerId="LiveId" clId="{57446184-AB23-40FB-A7EF-9BDB28723B2C}" dt="2024-08-09T11:19:22.224" v="4696" actId="478"/>
          <ac:spMkLst>
            <pc:docMk/>
            <pc:sldMk cId="274240406" sldId="294"/>
            <ac:spMk id="35" creationId="{5E782FAA-0804-F78B-647A-5DA01686559C}"/>
          </ac:spMkLst>
        </pc:spChg>
        <pc:spChg chg="add del mod">
          <ac:chgData name="Siva Subramanian" userId="69d48d7eb9362804" providerId="LiveId" clId="{57446184-AB23-40FB-A7EF-9BDB28723B2C}" dt="2024-08-09T11:19:19.298" v="4695" actId="478"/>
          <ac:spMkLst>
            <pc:docMk/>
            <pc:sldMk cId="274240406" sldId="294"/>
            <ac:spMk id="36" creationId="{B1081BD9-69E7-F153-4DF0-69F7C9001859}"/>
          </ac:spMkLst>
        </pc:spChg>
        <pc:spChg chg="add mod">
          <ac:chgData name="Siva Subramanian" userId="69d48d7eb9362804" providerId="LiveId" clId="{57446184-AB23-40FB-A7EF-9BDB28723B2C}" dt="2024-08-09T11:21:10.003" v="4730" actId="1076"/>
          <ac:spMkLst>
            <pc:docMk/>
            <pc:sldMk cId="274240406" sldId="294"/>
            <ac:spMk id="37" creationId="{8DEFD2E4-08BA-1070-F9D8-1460DBB62D91}"/>
          </ac:spMkLst>
        </pc:spChg>
        <pc:spChg chg="add mod">
          <ac:chgData name="Siva Subramanian" userId="69d48d7eb9362804" providerId="LiveId" clId="{57446184-AB23-40FB-A7EF-9BDB28723B2C}" dt="2024-08-09T11:21:22.007" v="4731" actId="1076"/>
          <ac:spMkLst>
            <pc:docMk/>
            <pc:sldMk cId="274240406" sldId="294"/>
            <ac:spMk id="38" creationId="{57E8C5A6-5E91-0430-537F-292DDAFDED5D}"/>
          </ac:spMkLst>
        </pc:spChg>
        <pc:grpChg chg="add del mod">
          <ac:chgData name="Siva Subramanian" userId="69d48d7eb9362804" providerId="LiveId" clId="{57446184-AB23-40FB-A7EF-9BDB28723B2C}" dt="2024-08-09T11:22:34.820" v="4736" actId="478"/>
          <ac:grpSpMkLst>
            <pc:docMk/>
            <pc:sldMk cId="274240406" sldId="294"/>
            <ac:grpSpMk id="4" creationId="{67B38E2F-8037-2CF7-7C03-4022F408D56B}"/>
          </ac:grpSpMkLst>
        </pc:grpChg>
        <pc:grpChg chg="add mod">
          <ac:chgData name="Siva Subramanian" userId="69d48d7eb9362804" providerId="LiveId" clId="{57446184-AB23-40FB-A7EF-9BDB28723B2C}" dt="2024-08-09T11:21:03.283" v="4729" actId="1036"/>
          <ac:grpSpMkLst>
            <pc:docMk/>
            <pc:sldMk cId="274240406" sldId="294"/>
            <ac:grpSpMk id="9" creationId="{150E8AE4-0288-2132-D4ED-E32B840F02C6}"/>
          </ac:grpSpMkLst>
        </pc:grpChg>
        <pc:grpChg chg="mod">
          <ac:chgData name="Siva Subramanian" userId="69d48d7eb9362804" providerId="LiveId" clId="{57446184-AB23-40FB-A7EF-9BDB28723B2C}" dt="2024-08-09T11:10:32.035" v="4423"/>
          <ac:grpSpMkLst>
            <pc:docMk/>
            <pc:sldMk cId="274240406" sldId="294"/>
            <ac:grpSpMk id="11" creationId="{0C6F3824-0AB9-7C9A-A0BD-18D48256B974}"/>
          </ac:grpSpMkLst>
        </pc:grpChg>
        <pc:grpChg chg="add mod">
          <ac:chgData name="Siva Subramanian" userId="69d48d7eb9362804" providerId="LiveId" clId="{57446184-AB23-40FB-A7EF-9BDB28723B2C}" dt="2024-08-09T11:22:42.978" v="4738" actId="1076"/>
          <ac:grpSpMkLst>
            <pc:docMk/>
            <pc:sldMk cId="274240406" sldId="294"/>
            <ac:grpSpMk id="17" creationId="{1E3BD8EB-1A59-0214-F070-096D2A1515B8}"/>
          </ac:grpSpMkLst>
        </pc:grpChg>
        <pc:grpChg chg="mod">
          <ac:chgData name="Siva Subramanian" userId="69d48d7eb9362804" providerId="LiveId" clId="{57446184-AB23-40FB-A7EF-9BDB28723B2C}" dt="2024-08-09T11:10:32.035" v="4423"/>
          <ac:grpSpMkLst>
            <pc:docMk/>
            <pc:sldMk cId="274240406" sldId="294"/>
            <ac:grpSpMk id="20" creationId="{811537D3-E2B5-7C25-A9A1-F64D38C09876}"/>
          </ac:grpSpMkLst>
        </pc:grpChg>
        <pc:picChg chg="del mod">
          <ac:chgData name="Siva Subramanian" userId="69d48d7eb9362804" providerId="LiveId" clId="{57446184-AB23-40FB-A7EF-9BDB28723B2C}" dt="2024-08-09T11:20:33.917" v="4711" actId="478"/>
          <ac:picMkLst>
            <pc:docMk/>
            <pc:sldMk cId="274240406" sldId="294"/>
            <ac:picMk id="12" creationId="{61A5DF6A-2AFF-1CDC-592B-EB96D318B02C}"/>
          </ac:picMkLst>
        </pc:picChg>
        <pc:picChg chg="del mod">
          <ac:chgData name="Siva Subramanian" userId="69d48d7eb9362804" providerId="LiveId" clId="{57446184-AB23-40FB-A7EF-9BDB28723B2C}" dt="2024-08-09T11:20:35.863" v="4712" actId="478"/>
          <ac:picMkLst>
            <pc:docMk/>
            <pc:sldMk cId="274240406" sldId="294"/>
            <ac:picMk id="13" creationId="{0EFF8242-F752-C564-B3B4-193B3A038935}"/>
          </ac:picMkLst>
        </pc:picChg>
        <pc:picChg chg="mod">
          <ac:chgData name="Siva Subramanian" userId="69d48d7eb9362804" providerId="LiveId" clId="{57446184-AB23-40FB-A7EF-9BDB28723B2C}" dt="2024-08-09T11:10:32.035" v="4423"/>
          <ac:picMkLst>
            <pc:docMk/>
            <pc:sldMk cId="274240406" sldId="294"/>
            <ac:picMk id="14" creationId="{17982F88-8AD9-E869-F353-FE36C209CE70}"/>
          </ac:picMkLst>
        </pc:picChg>
        <pc:picChg chg="del mod">
          <ac:chgData name="Siva Subramanian" userId="69d48d7eb9362804" providerId="LiveId" clId="{57446184-AB23-40FB-A7EF-9BDB28723B2C}" dt="2024-08-09T11:20:38.002" v="4713" actId="478"/>
          <ac:picMkLst>
            <pc:docMk/>
            <pc:sldMk cId="274240406" sldId="294"/>
            <ac:picMk id="15" creationId="{9217EF71-2A89-EF8D-E893-DA5B14DBED5A}"/>
          </ac:picMkLst>
        </pc:picChg>
        <pc:picChg chg="mod">
          <ac:chgData name="Siva Subramanian" userId="69d48d7eb9362804" providerId="LiveId" clId="{57446184-AB23-40FB-A7EF-9BDB28723B2C}" dt="2024-08-09T11:22:13.125" v="4733" actId="1076"/>
          <ac:picMkLst>
            <pc:docMk/>
            <pc:sldMk cId="274240406" sldId="294"/>
            <ac:picMk id="16" creationId="{F86D099E-D26E-797D-88FC-308D85785265}"/>
          </ac:picMkLst>
        </pc:picChg>
        <pc:picChg chg="add mod">
          <ac:chgData name="Siva Subramanian" userId="69d48d7eb9362804" providerId="LiveId" clId="{57446184-AB23-40FB-A7EF-9BDB28723B2C}" dt="2024-08-09T11:21:03.283" v="4729" actId="1036"/>
          <ac:picMkLst>
            <pc:docMk/>
            <pc:sldMk cId="274240406" sldId="294"/>
            <ac:picMk id="26" creationId="{63AB68BC-1967-DFD1-42A2-48864B5976F5}"/>
          </ac:picMkLst>
        </pc:picChg>
        <pc:cxnChg chg="add del mod">
          <ac:chgData name="Siva Subramanian" userId="69d48d7eb9362804" providerId="LiveId" clId="{57446184-AB23-40FB-A7EF-9BDB28723B2C}" dt="2024-08-09T11:19:17.205" v="4694" actId="478"/>
          <ac:cxnSpMkLst>
            <pc:docMk/>
            <pc:sldMk cId="274240406" sldId="294"/>
            <ac:cxnSpMk id="34" creationId="{D99BF954-35A9-BE46-7D63-BC6A82CC2CEE}"/>
          </ac:cxnSpMkLst>
        </pc:cxnChg>
      </pc:sldChg>
      <pc:sldChg chg="modSp add mod">
        <pc:chgData name="Siva Subramanian" userId="69d48d7eb9362804" providerId="LiveId" clId="{57446184-AB23-40FB-A7EF-9BDB28723B2C}" dt="2024-08-09T11:43:46.493" v="6339" actId="114"/>
        <pc:sldMkLst>
          <pc:docMk/>
          <pc:sldMk cId="554885698" sldId="295"/>
        </pc:sldMkLst>
        <pc:spChg chg="mod">
          <ac:chgData name="Siva Subramanian" userId="69d48d7eb9362804" providerId="LiveId" clId="{57446184-AB23-40FB-A7EF-9BDB28723B2C}" dt="2024-08-09T11:43:46.493" v="6339" actId="114"/>
          <ac:spMkLst>
            <pc:docMk/>
            <pc:sldMk cId="554885698" sldId="295"/>
            <ac:spMk id="2" creationId="{B12045EB-C2FA-BC57-86F0-9730513664EC}"/>
          </ac:spMkLst>
        </pc:spChg>
        <pc:spChg chg="mod">
          <ac:chgData name="Siva Subramanian" userId="69d48d7eb9362804" providerId="LiveId" clId="{57446184-AB23-40FB-A7EF-9BDB28723B2C}" dt="2024-08-09T11:36:13.017" v="5334" actId="20577"/>
          <ac:spMkLst>
            <pc:docMk/>
            <pc:sldMk cId="554885698" sldId="295"/>
            <ac:spMk id="3" creationId="{04449C8E-3A25-48F4-B13A-38759C7BCCAE}"/>
          </ac:spMkLst>
        </pc:spChg>
      </pc:sldChg>
      <pc:sldChg chg="modSp add mod">
        <pc:chgData name="Siva Subramanian" userId="69d48d7eb9362804" providerId="LiveId" clId="{57446184-AB23-40FB-A7EF-9BDB28723B2C}" dt="2024-08-09T11:47:16.246" v="6817" actId="20577"/>
        <pc:sldMkLst>
          <pc:docMk/>
          <pc:sldMk cId="340340575" sldId="296"/>
        </pc:sldMkLst>
        <pc:spChg chg="mod">
          <ac:chgData name="Siva Subramanian" userId="69d48d7eb9362804" providerId="LiveId" clId="{57446184-AB23-40FB-A7EF-9BDB28723B2C}" dt="2024-08-09T11:47:16.246" v="6817" actId="20577"/>
          <ac:spMkLst>
            <pc:docMk/>
            <pc:sldMk cId="340340575" sldId="296"/>
            <ac:spMk id="2" creationId="{B12045EB-C2FA-BC57-86F0-9730513664EC}"/>
          </ac:spMkLst>
        </pc:spChg>
        <pc:spChg chg="mod">
          <ac:chgData name="Siva Subramanian" userId="69d48d7eb9362804" providerId="LiveId" clId="{57446184-AB23-40FB-A7EF-9BDB28723B2C}" dt="2024-08-09T11:43:58.574" v="6342" actId="20577"/>
          <ac:spMkLst>
            <pc:docMk/>
            <pc:sldMk cId="340340575" sldId="296"/>
            <ac:spMk id="3" creationId="{04449C8E-3A25-48F4-B13A-38759C7BCCAE}"/>
          </ac:spMkLst>
        </pc:spChg>
      </pc:sldChg>
      <pc:sldChg chg="modSp add mod">
        <pc:chgData name="Siva Subramanian" userId="69d48d7eb9362804" providerId="LiveId" clId="{57446184-AB23-40FB-A7EF-9BDB28723B2C}" dt="2024-08-09T11:50:36.687" v="7199" actId="20577"/>
        <pc:sldMkLst>
          <pc:docMk/>
          <pc:sldMk cId="4289354088" sldId="297"/>
        </pc:sldMkLst>
        <pc:spChg chg="mod">
          <ac:chgData name="Siva Subramanian" userId="69d48d7eb9362804" providerId="LiveId" clId="{57446184-AB23-40FB-A7EF-9BDB28723B2C}" dt="2024-08-09T11:50:36.687" v="7199" actId="20577"/>
          <ac:spMkLst>
            <pc:docMk/>
            <pc:sldMk cId="4289354088" sldId="297"/>
            <ac:spMk id="2" creationId="{B12045EB-C2FA-BC57-86F0-9730513664EC}"/>
          </ac:spMkLst>
        </pc:spChg>
        <pc:spChg chg="mod">
          <ac:chgData name="Siva Subramanian" userId="69d48d7eb9362804" providerId="LiveId" clId="{57446184-AB23-40FB-A7EF-9BDB28723B2C}" dt="2024-08-09T11:47:40.679" v="6820" actId="20577"/>
          <ac:spMkLst>
            <pc:docMk/>
            <pc:sldMk cId="4289354088" sldId="297"/>
            <ac:spMk id="3" creationId="{04449C8E-3A25-48F4-B13A-38759C7BCCAE}"/>
          </ac:spMkLst>
        </pc:spChg>
      </pc:sldChg>
    </pc:docChg>
  </pc:docChgLst>
  <pc:docChgLst>
    <pc:chgData name="Siva Subramanian" userId="69d48d7eb9362804" providerId="Windows Live" clId="Web-{8770FBCE-00CE-4367-8C89-A3ED21257330}"/>
    <pc:docChg chg="addSld delSld modSld">
      <pc:chgData name="Siva Subramanian" userId="69d48d7eb9362804" providerId="Windows Live" clId="Web-{8770FBCE-00CE-4367-8C89-A3ED21257330}" dt="2024-08-09T09:00:46.120" v="527" actId="20577"/>
      <pc:docMkLst>
        <pc:docMk/>
      </pc:docMkLst>
      <pc:sldChg chg="modSp">
        <pc:chgData name="Siva Subramanian" userId="69d48d7eb9362804" providerId="Windows Live" clId="Web-{8770FBCE-00CE-4367-8C89-A3ED21257330}" dt="2024-08-09T08:09:52.886" v="4" actId="20577"/>
        <pc:sldMkLst>
          <pc:docMk/>
          <pc:sldMk cId="0" sldId="257"/>
        </pc:sldMkLst>
        <pc:spChg chg="mod">
          <ac:chgData name="Siva Subramanian" userId="69d48d7eb9362804" providerId="Windows Live" clId="Web-{8770FBCE-00CE-4367-8C89-A3ED21257330}" dt="2024-08-09T08:09:52.886" v="4" actId="20577"/>
          <ac:spMkLst>
            <pc:docMk/>
            <pc:sldMk cId="0" sldId="257"/>
            <ac:spMk id="2" creationId="{E196B0A3-E605-4920-BAEA-26C34C3321B8}"/>
          </ac:spMkLst>
        </pc:spChg>
      </pc:sldChg>
      <pc:sldChg chg="del">
        <pc:chgData name="Siva Subramanian" userId="69d48d7eb9362804" providerId="Windows Live" clId="Web-{8770FBCE-00CE-4367-8C89-A3ED21257330}" dt="2024-08-09T08:57:14.635" v="512"/>
        <pc:sldMkLst>
          <pc:docMk/>
          <pc:sldMk cId="0" sldId="261"/>
        </pc:sldMkLst>
      </pc:sldChg>
      <pc:sldChg chg="del">
        <pc:chgData name="Siva Subramanian" userId="69d48d7eb9362804" providerId="Windows Live" clId="Web-{8770FBCE-00CE-4367-8C89-A3ED21257330}" dt="2024-08-09T08:57:16.775" v="513"/>
        <pc:sldMkLst>
          <pc:docMk/>
          <pc:sldMk cId="704631186" sldId="262"/>
        </pc:sldMkLst>
      </pc:sldChg>
      <pc:sldChg chg="del">
        <pc:chgData name="Siva Subramanian" userId="69d48d7eb9362804" providerId="Windows Live" clId="Web-{8770FBCE-00CE-4367-8C89-A3ED21257330}" dt="2024-08-09T08:57:18.385" v="514"/>
        <pc:sldMkLst>
          <pc:docMk/>
          <pc:sldMk cId="2756417201" sldId="263"/>
        </pc:sldMkLst>
      </pc:sldChg>
      <pc:sldChg chg="addSp delSp modSp">
        <pc:chgData name="Siva Subramanian" userId="69d48d7eb9362804" providerId="Windows Live" clId="Web-{8770FBCE-00CE-4367-8C89-A3ED21257330}" dt="2024-08-09T08:11:08.090" v="28"/>
        <pc:sldMkLst>
          <pc:docMk/>
          <pc:sldMk cId="2310433819" sldId="264"/>
        </pc:sldMkLst>
        <pc:graphicFrameChg chg="add del mod modGraphic">
          <ac:chgData name="Siva Subramanian" userId="69d48d7eb9362804" providerId="Windows Live" clId="Web-{8770FBCE-00CE-4367-8C89-A3ED21257330}" dt="2024-08-09T08:11:08.090" v="28"/>
          <ac:graphicFrameMkLst>
            <pc:docMk/>
            <pc:sldMk cId="2310433819" sldId="264"/>
            <ac:graphicFrameMk id="7" creationId="{53BD3E3E-EA05-A86B-E53E-EA153084081F}"/>
          </ac:graphicFrameMkLst>
        </pc:graphicFrameChg>
      </pc:sldChg>
      <pc:sldChg chg="delSp modSp">
        <pc:chgData name="Siva Subramanian" userId="69d48d7eb9362804" providerId="Windows Live" clId="Web-{8770FBCE-00CE-4367-8C89-A3ED21257330}" dt="2024-08-09T08:20:08.624" v="284" actId="20577"/>
        <pc:sldMkLst>
          <pc:docMk/>
          <pc:sldMk cId="2807715423" sldId="267"/>
        </pc:sldMkLst>
        <pc:spChg chg="mod">
          <ac:chgData name="Siva Subramanian" userId="69d48d7eb9362804" providerId="Windows Live" clId="Web-{8770FBCE-00CE-4367-8C89-A3ED21257330}" dt="2024-08-09T08:20:08.624" v="284" actId="20577"/>
          <ac:spMkLst>
            <pc:docMk/>
            <pc:sldMk cId="2807715423" sldId="267"/>
            <ac:spMk id="2" creationId="{4FE6C92B-EA80-490A-B464-5DDF8080D162}"/>
          </ac:spMkLst>
        </pc:spChg>
        <pc:spChg chg="mod">
          <ac:chgData name="Siva Subramanian" userId="69d48d7eb9362804" providerId="Windows Live" clId="Web-{8770FBCE-00CE-4367-8C89-A3ED21257330}" dt="2024-08-09T08:12:21.528" v="42" actId="20577"/>
          <ac:spMkLst>
            <pc:docMk/>
            <pc:sldMk cId="2807715423" sldId="267"/>
            <ac:spMk id="3" creationId="{04449C8E-3A25-48F4-B13A-38759C7BCCAE}"/>
          </ac:spMkLst>
        </pc:spChg>
        <pc:graphicFrameChg chg="del">
          <ac:chgData name="Siva Subramanian" userId="69d48d7eb9362804" providerId="Windows Live" clId="Web-{8770FBCE-00CE-4367-8C89-A3ED21257330}" dt="2024-08-09T08:13:08.169" v="43"/>
          <ac:graphicFrameMkLst>
            <pc:docMk/>
            <pc:sldMk cId="2807715423" sldId="267"/>
            <ac:graphicFrameMk id="4" creationId="{FC624E52-6BFB-5D31-8889-85B62300C57B}"/>
          </ac:graphicFrameMkLst>
        </pc:graphicFrameChg>
      </pc:sldChg>
      <pc:sldChg chg="addSp delSp modSp">
        <pc:chgData name="Siva Subramanian" userId="69d48d7eb9362804" providerId="Windows Live" clId="Web-{8770FBCE-00CE-4367-8C89-A3ED21257330}" dt="2024-08-09T08:21:25.234" v="299"/>
        <pc:sldMkLst>
          <pc:docMk/>
          <pc:sldMk cId="1586803303" sldId="278"/>
        </pc:sldMkLst>
        <pc:spChg chg="del">
          <ac:chgData name="Siva Subramanian" userId="69d48d7eb9362804" providerId="Windows Live" clId="Web-{8770FBCE-00CE-4367-8C89-A3ED21257330}" dt="2024-08-09T08:20:51.858" v="297"/>
          <ac:spMkLst>
            <pc:docMk/>
            <pc:sldMk cId="1586803303" sldId="278"/>
            <ac:spMk id="2" creationId="{4FE6C92B-EA80-490A-B464-5DDF8080D162}"/>
          </ac:spMkLst>
        </pc:spChg>
        <pc:spChg chg="mod">
          <ac:chgData name="Siva Subramanian" userId="69d48d7eb9362804" providerId="Windows Live" clId="Web-{8770FBCE-00CE-4367-8C89-A3ED21257330}" dt="2024-08-09T08:20:46.187" v="296" actId="20577"/>
          <ac:spMkLst>
            <pc:docMk/>
            <pc:sldMk cId="1586803303" sldId="278"/>
            <ac:spMk id="3" creationId="{04449C8E-3A25-48F4-B13A-38759C7BCCAE}"/>
          </ac:spMkLst>
        </pc:spChg>
        <pc:spChg chg="add">
          <ac:chgData name="Siva Subramanian" userId="69d48d7eb9362804" providerId="Windows Live" clId="Web-{8770FBCE-00CE-4367-8C89-A3ED21257330}" dt="2024-08-09T08:21:25.234" v="299"/>
          <ac:spMkLst>
            <pc:docMk/>
            <pc:sldMk cId="1586803303" sldId="278"/>
            <ac:spMk id="8" creationId="{310B5D1E-2139-B4B2-BFFD-009F03CA55C8}"/>
          </ac:spMkLst>
        </pc:spChg>
        <pc:picChg chg="add">
          <ac:chgData name="Siva Subramanian" userId="69d48d7eb9362804" providerId="Windows Live" clId="Web-{8770FBCE-00CE-4367-8C89-A3ED21257330}" dt="2024-08-09T08:21:06.624" v="298"/>
          <ac:picMkLst>
            <pc:docMk/>
            <pc:sldMk cId="1586803303" sldId="278"/>
            <ac:picMk id="5" creationId="{2876E89C-0F08-636C-45E9-2849CC94FA7A}"/>
          </ac:picMkLst>
        </pc:picChg>
      </pc:sldChg>
      <pc:sldChg chg="addSp delSp modSp">
        <pc:chgData name="Siva Subramanian" userId="69d48d7eb9362804" providerId="Windows Live" clId="Web-{8770FBCE-00CE-4367-8C89-A3ED21257330}" dt="2024-08-09T08:58:48.119" v="521" actId="20577"/>
        <pc:sldMkLst>
          <pc:docMk/>
          <pc:sldMk cId="4134922379" sldId="279"/>
        </pc:sldMkLst>
        <pc:spChg chg="del">
          <ac:chgData name="Siva Subramanian" userId="69d48d7eb9362804" providerId="Windows Live" clId="Web-{8770FBCE-00CE-4367-8C89-A3ED21257330}" dt="2024-08-09T08:45:43.537" v="409"/>
          <ac:spMkLst>
            <pc:docMk/>
            <pc:sldMk cId="4134922379" sldId="279"/>
            <ac:spMk id="2" creationId="{4FE6C92B-EA80-490A-B464-5DDF8080D162}"/>
          </ac:spMkLst>
        </pc:spChg>
        <pc:spChg chg="mod">
          <ac:chgData name="Siva Subramanian" userId="69d48d7eb9362804" providerId="Windows Live" clId="Web-{8770FBCE-00CE-4367-8C89-A3ED21257330}" dt="2024-08-09T08:45:38.866" v="408" actId="20577"/>
          <ac:spMkLst>
            <pc:docMk/>
            <pc:sldMk cId="4134922379" sldId="279"/>
            <ac:spMk id="3" creationId="{04449C8E-3A25-48F4-B13A-38759C7BCCAE}"/>
          </ac:spMkLst>
        </pc:spChg>
        <pc:spChg chg="add del mod">
          <ac:chgData name="Siva Subramanian" userId="69d48d7eb9362804" providerId="Windows Live" clId="Web-{8770FBCE-00CE-4367-8C89-A3ED21257330}" dt="2024-08-09T08:53:54.399" v="500"/>
          <ac:spMkLst>
            <pc:docMk/>
            <pc:sldMk cId="4134922379" sldId="279"/>
            <ac:spMk id="4" creationId="{638BAEB6-4760-A274-A78F-C62C4A340547}"/>
          </ac:spMkLst>
        </pc:spChg>
        <pc:spChg chg="add mod">
          <ac:chgData name="Siva Subramanian" userId="69d48d7eb9362804" providerId="Windows Live" clId="Web-{8770FBCE-00CE-4367-8C89-A3ED21257330}" dt="2024-08-09T08:58:48.119" v="521" actId="20577"/>
          <ac:spMkLst>
            <pc:docMk/>
            <pc:sldMk cId="4134922379" sldId="279"/>
            <ac:spMk id="5" creationId="{9144F963-4F74-047D-AABB-B1B2996676EB}"/>
          </ac:spMkLst>
        </pc:spChg>
        <pc:spChg chg="add del mod">
          <ac:chgData name="Siva Subramanian" userId="69d48d7eb9362804" providerId="Windows Live" clId="Web-{8770FBCE-00CE-4367-8C89-A3ED21257330}" dt="2024-08-09T08:48:47.991" v="426"/>
          <ac:spMkLst>
            <pc:docMk/>
            <pc:sldMk cId="4134922379" sldId="279"/>
            <ac:spMk id="7" creationId="{5AA3FCB2-1ED2-409A-C78A-2C5518C63204}"/>
          </ac:spMkLst>
        </pc:spChg>
        <pc:spChg chg="add mod">
          <ac:chgData name="Siva Subramanian" userId="69d48d7eb9362804" providerId="Windows Live" clId="Web-{8770FBCE-00CE-4367-8C89-A3ED21257330}" dt="2024-08-09T08:58:10.213" v="517" actId="20577"/>
          <ac:spMkLst>
            <pc:docMk/>
            <pc:sldMk cId="4134922379" sldId="279"/>
            <ac:spMk id="8" creationId="{633A5739-3A80-46C0-7B9F-C4D0567507AD}"/>
          </ac:spMkLst>
        </pc:spChg>
        <pc:spChg chg="add mod">
          <ac:chgData name="Siva Subramanian" userId="69d48d7eb9362804" providerId="Windows Live" clId="Web-{8770FBCE-00CE-4367-8C89-A3ED21257330}" dt="2024-08-09T08:58:37.057" v="520" actId="20577"/>
          <ac:spMkLst>
            <pc:docMk/>
            <pc:sldMk cId="4134922379" sldId="279"/>
            <ac:spMk id="9" creationId="{CDFFA798-543F-B310-AE85-A7F798743EFA}"/>
          </ac:spMkLst>
        </pc:spChg>
      </pc:sldChg>
      <pc:sldChg chg="modSp">
        <pc:chgData name="Siva Subramanian" userId="69d48d7eb9362804" providerId="Windows Live" clId="Web-{8770FBCE-00CE-4367-8C89-A3ED21257330}" dt="2024-08-09T09:00:46.120" v="527" actId="20577"/>
        <pc:sldMkLst>
          <pc:docMk/>
          <pc:sldMk cId="459182200" sldId="280"/>
        </pc:sldMkLst>
        <pc:spChg chg="mod">
          <ac:chgData name="Siva Subramanian" userId="69d48d7eb9362804" providerId="Windows Live" clId="Web-{8770FBCE-00CE-4367-8C89-A3ED21257330}" dt="2024-08-09T08:44:05.928" v="346" actId="20577"/>
          <ac:spMkLst>
            <pc:docMk/>
            <pc:sldMk cId="459182200" sldId="280"/>
            <ac:spMk id="3" creationId="{04449C8E-3A25-48F4-B13A-38759C7BCCAE}"/>
          </ac:spMkLst>
        </pc:spChg>
        <pc:spChg chg="mod">
          <ac:chgData name="Siva Subramanian" userId="69d48d7eb9362804" providerId="Windows Live" clId="Web-{8770FBCE-00CE-4367-8C89-A3ED21257330}" dt="2024-08-09T09:00:46.120" v="527" actId="20577"/>
          <ac:spMkLst>
            <pc:docMk/>
            <pc:sldMk cId="459182200" sldId="280"/>
            <ac:spMk id="23" creationId="{2F9EABA9-5166-EF32-C38C-D73CA85C2C35}"/>
          </ac:spMkLst>
        </pc:spChg>
      </pc:sldChg>
      <pc:sldChg chg="addSp delSp modSp add replId">
        <pc:chgData name="Siva Subramanian" userId="69d48d7eb9362804" providerId="Windows Live" clId="Web-{8770FBCE-00CE-4367-8C89-A3ED21257330}" dt="2024-08-09T09:00:20.932" v="522" actId="1076"/>
        <pc:sldMkLst>
          <pc:docMk/>
          <pc:sldMk cId="2371689009" sldId="289"/>
        </pc:sldMkLst>
        <pc:spChg chg="mod">
          <ac:chgData name="Siva Subramanian" userId="69d48d7eb9362804" providerId="Windows Live" clId="Web-{8770FBCE-00CE-4367-8C89-A3ED21257330}" dt="2024-08-09T09:00:20.932" v="522" actId="1076"/>
          <ac:spMkLst>
            <pc:docMk/>
            <pc:sldMk cId="2371689009" sldId="289"/>
            <ac:spMk id="8" creationId="{310B5D1E-2139-B4B2-BFFD-009F03CA55C8}"/>
          </ac:spMkLst>
        </pc:spChg>
        <pc:graphicFrameChg chg="add mod">
          <ac:chgData name="Siva Subramanian" userId="69d48d7eb9362804" providerId="Windows Live" clId="Web-{8770FBCE-00CE-4367-8C89-A3ED21257330}" dt="2024-08-09T08:42:49.833" v="323" actId="1076"/>
          <ac:graphicFrameMkLst>
            <pc:docMk/>
            <pc:sldMk cId="2371689009" sldId="289"/>
            <ac:graphicFrameMk id="2" creationId="{DE594D84-A57E-B7CD-BB52-0FA0B8CA41E6}"/>
          </ac:graphicFrameMkLst>
        </pc:graphicFrameChg>
        <pc:picChg chg="del">
          <ac:chgData name="Siva Subramanian" userId="69d48d7eb9362804" providerId="Windows Live" clId="Web-{8770FBCE-00CE-4367-8C89-A3ED21257330}" dt="2024-08-09T08:31:39.268" v="301"/>
          <ac:picMkLst>
            <pc:docMk/>
            <pc:sldMk cId="2371689009" sldId="289"/>
            <ac:picMk id="5" creationId="{2876E89C-0F08-636C-45E9-2849CC94FA7A}"/>
          </ac:picMkLst>
        </pc:picChg>
      </pc:sldChg>
    </pc:docChg>
  </pc:docChgLst>
  <pc:docChgLst>
    <pc:chgData name="Siva Subramanian" userId="69d48d7eb9362804" providerId="Windows Live" clId="Web-{89058A5C-91BE-4E9C-892A-F4015A3A64EE}"/>
    <pc:docChg chg="modSld">
      <pc:chgData name="Siva Subramanian" userId="69d48d7eb9362804" providerId="Windows Live" clId="Web-{89058A5C-91BE-4E9C-892A-F4015A3A64EE}" dt="2024-07-28T03:58:41.508" v="10"/>
      <pc:docMkLst>
        <pc:docMk/>
      </pc:docMkLst>
      <pc:sldChg chg="modSp">
        <pc:chgData name="Siva Subramanian" userId="69d48d7eb9362804" providerId="Windows Live" clId="Web-{89058A5C-91BE-4E9C-892A-F4015A3A64EE}" dt="2024-07-28T03:58:30.821" v="6" actId="20577"/>
        <pc:sldMkLst>
          <pc:docMk/>
          <pc:sldMk cId="0" sldId="257"/>
        </pc:sldMkLst>
        <pc:spChg chg="mod">
          <ac:chgData name="Siva Subramanian" userId="69d48d7eb9362804" providerId="Windows Live" clId="Web-{89058A5C-91BE-4E9C-892A-F4015A3A64EE}" dt="2024-07-28T03:58:30.821" v="6" actId="20577"/>
          <ac:spMkLst>
            <pc:docMk/>
            <pc:sldMk cId="0" sldId="257"/>
            <ac:spMk id="2" creationId="{E196B0A3-E605-4920-BAEA-26C34C3321B8}"/>
          </ac:spMkLst>
        </pc:spChg>
      </pc:sldChg>
      <pc:sldChg chg="modSp">
        <pc:chgData name="Siva Subramanian" userId="69d48d7eb9362804" providerId="Windows Live" clId="Web-{89058A5C-91BE-4E9C-892A-F4015A3A64EE}" dt="2024-07-28T03:58:41.508" v="10"/>
        <pc:sldMkLst>
          <pc:docMk/>
          <pc:sldMk cId="4178072870" sldId="276"/>
        </pc:sldMkLst>
        <pc:graphicFrameChg chg="mod modGraphic">
          <ac:chgData name="Siva Subramanian" userId="69d48d7eb9362804" providerId="Windows Live" clId="Web-{89058A5C-91BE-4E9C-892A-F4015A3A64EE}" dt="2024-07-28T03:58:41.508" v="10"/>
          <ac:graphicFrameMkLst>
            <pc:docMk/>
            <pc:sldMk cId="4178072870" sldId="276"/>
            <ac:graphicFrameMk id="4" creationId="{C5BC92E0-3422-146A-F7E1-4B2A55DDC28C}"/>
          </ac:graphicFrameMkLst>
        </pc:graphicFrameChg>
      </pc:sldChg>
    </pc:docChg>
  </pc:docChgLst>
  <pc:docChgLst>
    <pc:chgData name="Siva Subramanian" userId="69d48d7eb9362804" providerId="LiveId" clId="{1825E214-C6F6-4D20-8B48-D18BB92AEA85}"/>
    <pc:docChg chg="undo redo custSel addSld modSld sldOrd">
      <pc:chgData name="Siva Subramanian" userId="69d48d7eb9362804" providerId="LiveId" clId="{1825E214-C6F6-4D20-8B48-D18BB92AEA85}" dt="2024-07-27T00:50:53.718" v="1173" actId="14100"/>
      <pc:docMkLst>
        <pc:docMk/>
      </pc:docMkLst>
      <pc:sldChg chg="modSp mod">
        <pc:chgData name="Siva Subramanian" userId="69d48d7eb9362804" providerId="LiveId" clId="{1825E214-C6F6-4D20-8B48-D18BB92AEA85}" dt="2024-07-26T23:44:46.238" v="11" actId="20577"/>
        <pc:sldMkLst>
          <pc:docMk/>
          <pc:sldMk cId="0" sldId="257"/>
        </pc:sldMkLst>
        <pc:spChg chg="mod">
          <ac:chgData name="Siva Subramanian" userId="69d48d7eb9362804" providerId="LiveId" clId="{1825E214-C6F6-4D20-8B48-D18BB92AEA85}" dt="2024-07-26T23:44:46.238" v="11" actId="20577"/>
          <ac:spMkLst>
            <pc:docMk/>
            <pc:sldMk cId="0" sldId="257"/>
            <ac:spMk id="2" creationId="{E196B0A3-E605-4920-BAEA-26C34C3321B8}"/>
          </ac:spMkLst>
        </pc:spChg>
      </pc:sldChg>
      <pc:sldChg chg="addSp delSp modSp mod">
        <pc:chgData name="Siva Subramanian" userId="69d48d7eb9362804" providerId="LiveId" clId="{1825E214-C6F6-4D20-8B48-D18BB92AEA85}" dt="2024-07-26T23:50:36.652" v="70" actId="14734"/>
        <pc:sldMkLst>
          <pc:docMk/>
          <pc:sldMk cId="0" sldId="261"/>
        </pc:sldMkLst>
        <pc:spChg chg="add del mod">
          <ac:chgData name="Siva Subramanian" userId="69d48d7eb9362804" providerId="LiveId" clId="{1825E214-C6F6-4D20-8B48-D18BB92AEA85}" dt="2024-07-26T23:45:57.381" v="31" actId="478"/>
          <ac:spMkLst>
            <pc:docMk/>
            <pc:sldMk cId="0" sldId="261"/>
            <ac:spMk id="3" creationId="{7AC642CC-38E7-A1B9-CBD9-344077F6BA58}"/>
          </ac:spMkLst>
        </pc:spChg>
        <pc:spChg chg="del mod">
          <ac:chgData name="Siva Subramanian" userId="69d48d7eb9362804" providerId="LiveId" clId="{1825E214-C6F6-4D20-8B48-D18BB92AEA85}" dt="2024-07-26T23:47:00.589" v="38" actId="478"/>
          <ac:spMkLst>
            <pc:docMk/>
            <pc:sldMk cId="0" sldId="261"/>
            <ac:spMk id="10" creationId="{DA9EC8C8-D5CD-4BB7-9336-11162B7FE7EB}"/>
          </ac:spMkLst>
        </pc:spChg>
        <pc:spChg chg="add del mod">
          <ac:chgData name="Siva Subramanian" userId="69d48d7eb9362804" providerId="LiveId" clId="{1825E214-C6F6-4D20-8B48-D18BB92AEA85}" dt="2024-07-26T23:45:45.123" v="30" actId="478"/>
          <ac:spMkLst>
            <pc:docMk/>
            <pc:sldMk cId="0" sldId="261"/>
            <ac:spMk id="11" creationId="{BAA0614B-9C50-6EC2-1552-46E57FE3978F}"/>
          </ac:spMkLst>
        </pc:spChg>
        <pc:spChg chg="add mod">
          <ac:chgData name="Siva Subramanian" userId="69d48d7eb9362804" providerId="LiveId" clId="{1825E214-C6F6-4D20-8B48-D18BB92AEA85}" dt="2024-07-26T23:49:24.539" v="57" actId="33524"/>
          <ac:spMkLst>
            <pc:docMk/>
            <pc:sldMk cId="0" sldId="261"/>
            <ac:spMk id="15" creationId="{F9733E39-C752-49E5-EAF2-ED36CC45CC3C}"/>
          </ac:spMkLst>
        </pc:spChg>
        <pc:spChg chg="add del">
          <ac:chgData name="Siva Subramanian" userId="69d48d7eb9362804" providerId="LiveId" clId="{1825E214-C6F6-4D20-8B48-D18BB92AEA85}" dt="2024-07-26T23:49:46.303" v="63" actId="22"/>
          <ac:spMkLst>
            <pc:docMk/>
            <pc:sldMk cId="0" sldId="261"/>
            <ac:spMk id="17" creationId="{32254A17-0E3A-E1EE-C95D-FE671AA8B801}"/>
          </ac:spMkLst>
        </pc:spChg>
        <pc:spChg chg="add mod">
          <ac:chgData name="Siva Subramanian" userId="69d48d7eb9362804" providerId="LiveId" clId="{1825E214-C6F6-4D20-8B48-D18BB92AEA85}" dt="2024-07-26T23:50:06.988" v="67" actId="1076"/>
          <ac:spMkLst>
            <pc:docMk/>
            <pc:sldMk cId="0" sldId="261"/>
            <ac:spMk id="19" creationId="{8D55CFEF-8A39-92D7-BF78-60344F15DF8F}"/>
          </ac:spMkLst>
        </pc:spChg>
        <pc:graphicFrameChg chg="del">
          <ac:chgData name="Siva Subramanian" userId="69d48d7eb9362804" providerId="LiveId" clId="{1825E214-C6F6-4D20-8B48-D18BB92AEA85}" dt="2024-07-26T23:45:38.759" v="29" actId="478"/>
          <ac:graphicFrameMkLst>
            <pc:docMk/>
            <pc:sldMk cId="0" sldId="261"/>
            <ac:graphicFrameMk id="7" creationId="{5F377E73-CAE7-4315-B13C-4E9F28046679}"/>
          </ac:graphicFrameMkLst>
        </pc:graphicFrameChg>
        <pc:graphicFrameChg chg="del">
          <ac:chgData name="Siva Subramanian" userId="69d48d7eb9362804" providerId="LiveId" clId="{1825E214-C6F6-4D20-8B48-D18BB92AEA85}" dt="2024-07-26T23:45:38.759" v="29" actId="478"/>
          <ac:graphicFrameMkLst>
            <pc:docMk/>
            <pc:sldMk cId="0" sldId="261"/>
            <ac:graphicFrameMk id="8" creationId="{4E8D5552-EAAE-441C-A42B-86680C21DF32}"/>
          </ac:graphicFrameMkLst>
        </pc:graphicFrameChg>
        <pc:graphicFrameChg chg="del">
          <ac:chgData name="Siva Subramanian" userId="69d48d7eb9362804" providerId="LiveId" clId="{1825E214-C6F6-4D20-8B48-D18BB92AEA85}" dt="2024-07-26T23:45:38.759" v="29" actId="478"/>
          <ac:graphicFrameMkLst>
            <pc:docMk/>
            <pc:sldMk cId="0" sldId="261"/>
            <ac:graphicFrameMk id="9" creationId="{942E2206-7F92-428E-8792-2FF81CEA98AC}"/>
          </ac:graphicFrameMkLst>
        </pc:graphicFrameChg>
        <pc:graphicFrameChg chg="add mod modGraphic">
          <ac:chgData name="Siva Subramanian" userId="69d48d7eb9362804" providerId="LiveId" clId="{1825E214-C6F6-4D20-8B48-D18BB92AEA85}" dt="2024-07-26T23:46:56.179" v="37" actId="1076"/>
          <ac:graphicFrameMkLst>
            <pc:docMk/>
            <pc:sldMk cId="0" sldId="261"/>
            <ac:graphicFrameMk id="12" creationId="{05F85E14-139D-721E-6FEA-929E3F9B91F2}"/>
          </ac:graphicFrameMkLst>
        </pc:graphicFrameChg>
        <pc:graphicFrameChg chg="add mod modGraphic">
          <ac:chgData name="Siva Subramanian" userId="69d48d7eb9362804" providerId="LiveId" clId="{1825E214-C6F6-4D20-8B48-D18BB92AEA85}" dt="2024-07-26T23:50:36.652" v="70" actId="14734"/>
          <ac:graphicFrameMkLst>
            <pc:docMk/>
            <pc:sldMk cId="0" sldId="261"/>
            <ac:graphicFrameMk id="13" creationId="{18B2EE98-6FC4-965C-4703-354F2A2966A8}"/>
          </ac:graphicFrameMkLst>
        </pc:graphicFrameChg>
        <pc:graphicFrameChg chg="add mod modGraphic">
          <ac:chgData name="Siva Subramanian" userId="69d48d7eb9362804" providerId="LiveId" clId="{1825E214-C6F6-4D20-8B48-D18BB92AEA85}" dt="2024-07-26T23:50:25.782" v="69" actId="14100"/>
          <ac:graphicFrameMkLst>
            <pc:docMk/>
            <pc:sldMk cId="0" sldId="261"/>
            <ac:graphicFrameMk id="14" creationId="{CCDDAAEF-AEE5-D692-FCD7-B25F1A8FF87F}"/>
          </ac:graphicFrameMkLst>
        </pc:graphicFrameChg>
      </pc:sldChg>
      <pc:sldChg chg="addSp delSp modSp mod">
        <pc:chgData name="Siva Subramanian" userId="69d48d7eb9362804" providerId="LiveId" clId="{1825E214-C6F6-4D20-8B48-D18BB92AEA85}" dt="2024-07-26T23:54:23.527" v="99" actId="14100"/>
        <pc:sldMkLst>
          <pc:docMk/>
          <pc:sldMk cId="704631186" sldId="262"/>
        </pc:sldMkLst>
        <pc:spChg chg="add del">
          <ac:chgData name="Siva Subramanian" userId="69d48d7eb9362804" providerId="LiveId" clId="{1825E214-C6F6-4D20-8B48-D18BB92AEA85}" dt="2024-07-26T23:51:40.217" v="74" actId="22"/>
          <ac:spMkLst>
            <pc:docMk/>
            <pc:sldMk cId="704631186" sldId="262"/>
            <ac:spMk id="3" creationId="{E0D279DC-5E5E-1174-8412-4C544DEF7366}"/>
          </ac:spMkLst>
        </pc:spChg>
        <pc:spChg chg="del">
          <ac:chgData name="Siva Subramanian" userId="69d48d7eb9362804" providerId="LiveId" clId="{1825E214-C6F6-4D20-8B48-D18BB92AEA85}" dt="2024-07-26T23:51:31.252" v="72" actId="478"/>
          <ac:spMkLst>
            <pc:docMk/>
            <pc:sldMk cId="704631186" sldId="262"/>
            <ac:spMk id="4" creationId="{BC402621-FE9A-D442-1235-683254E67563}"/>
          </ac:spMkLst>
        </pc:spChg>
        <pc:spChg chg="add mod">
          <ac:chgData name="Siva Subramanian" userId="69d48d7eb9362804" providerId="LiveId" clId="{1825E214-C6F6-4D20-8B48-D18BB92AEA85}" dt="2024-07-26T23:54:23.527" v="99" actId="14100"/>
          <ac:spMkLst>
            <pc:docMk/>
            <pc:sldMk cId="704631186" sldId="262"/>
            <ac:spMk id="8" creationId="{4263F609-9E00-8A79-7C64-727097E94DFA}"/>
          </ac:spMkLst>
        </pc:spChg>
        <pc:spChg chg="add mod">
          <ac:chgData name="Siva Subramanian" userId="69d48d7eb9362804" providerId="LiveId" clId="{1825E214-C6F6-4D20-8B48-D18BB92AEA85}" dt="2024-07-26T23:54:18.415" v="98" actId="14100"/>
          <ac:spMkLst>
            <pc:docMk/>
            <pc:sldMk cId="704631186" sldId="262"/>
            <ac:spMk id="9" creationId="{50A5DCE7-1172-BE7C-2FC5-1C50EB438F7B}"/>
          </ac:spMkLst>
        </pc:spChg>
        <pc:spChg chg="del">
          <ac:chgData name="Siva Subramanian" userId="69d48d7eb9362804" providerId="LiveId" clId="{1825E214-C6F6-4D20-8B48-D18BB92AEA85}" dt="2024-07-26T23:51:27.861" v="71" actId="478"/>
          <ac:spMkLst>
            <pc:docMk/>
            <pc:sldMk cId="704631186" sldId="262"/>
            <ac:spMk id="27" creationId="{56FF0B73-24E1-467A-85DC-33C49710F863}"/>
          </ac:spMkLst>
        </pc:spChg>
      </pc:sldChg>
      <pc:sldChg chg="addSp delSp modSp mod">
        <pc:chgData name="Siva Subramanian" userId="69d48d7eb9362804" providerId="LiveId" clId="{1825E214-C6F6-4D20-8B48-D18BB92AEA85}" dt="2024-07-26T23:55:36.533" v="108" actId="2084"/>
        <pc:sldMkLst>
          <pc:docMk/>
          <pc:sldMk cId="2756417201" sldId="263"/>
        </pc:sldMkLst>
        <pc:spChg chg="add del mod">
          <ac:chgData name="Siva Subramanian" userId="69d48d7eb9362804" providerId="LiveId" clId="{1825E214-C6F6-4D20-8B48-D18BB92AEA85}" dt="2024-07-26T23:54:54.252" v="101" actId="478"/>
          <ac:spMkLst>
            <pc:docMk/>
            <pc:sldMk cId="2756417201" sldId="263"/>
            <ac:spMk id="5" creationId="{74A6687C-0C64-513B-508B-19269867A69F}"/>
          </ac:spMkLst>
        </pc:spChg>
        <pc:graphicFrameChg chg="del">
          <ac:chgData name="Siva Subramanian" userId="69d48d7eb9362804" providerId="LiveId" clId="{1825E214-C6F6-4D20-8B48-D18BB92AEA85}" dt="2024-07-26T23:54:51.688" v="100" actId="478"/>
          <ac:graphicFrameMkLst>
            <pc:docMk/>
            <pc:sldMk cId="2756417201" sldId="263"/>
            <ac:graphicFrameMk id="4" creationId="{1DC98DEF-1E55-45A7-8B48-34DB585C34BC}"/>
          </ac:graphicFrameMkLst>
        </pc:graphicFrameChg>
        <pc:graphicFrameChg chg="add mod modGraphic">
          <ac:chgData name="Siva Subramanian" userId="69d48d7eb9362804" providerId="LiveId" clId="{1825E214-C6F6-4D20-8B48-D18BB92AEA85}" dt="2024-07-26T23:55:36.533" v="108" actId="2084"/>
          <ac:graphicFrameMkLst>
            <pc:docMk/>
            <pc:sldMk cId="2756417201" sldId="263"/>
            <ac:graphicFrameMk id="7" creationId="{C1FAF8FB-C435-8C33-762A-30889563F4C5}"/>
          </ac:graphicFrameMkLst>
        </pc:graphicFrameChg>
      </pc:sldChg>
      <pc:sldChg chg="addSp delSp modSp mod">
        <pc:chgData name="Siva Subramanian" userId="69d48d7eb9362804" providerId="LiveId" clId="{1825E214-C6F6-4D20-8B48-D18BB92AEA85}" dt="2024-07-26T23:58:11.818" v="135" actId="14734"/>
        <pc:sldMkLst>
          <pc:docMk/>
          <pc:sldMk cId="2310433819" sldId="264"/>
        </pc:sldMkLst>
        <pc:spChg chg="add del mod">
          <ac:chgData name="Siva Subramanian" userId="69d48d7eb9362804" providerId="LiveId" clId="{1825E214-C6F6-4D20-8B48-D18BB92AEA85}" dt="2024-07-26T23:57:06.491" v="115" actId="478"/>
          <ac:spMkLst>
            <pc:docMk/>
            <pc:sldMk cId="2310433819" sldId="264"/>
            <ac:spMk id="4" creationId="{683B22FD-41E6-02B2-377F-0A2D1FD8C20E}"/>
          </ac:spMkLst>
        </pc:spChg>
        <pc:graphicFrameChg chg="del mod modGraphic">
          <ac:chgData name="Siva Subramanian" userId="69d48d7eb9362804" providerId="LiveId" clId="{1825E214-C6F6-4D20-8B48-D18BB92AEA85}" dt="2024-07-26T23:56:55.446" v="113" actId="478"/>
          <ac:graphicFrameMkLst>
            <pc:docMk/>
            <pc:sldMk cId="2310433819" sldId="264"/>
            <ac:graphicFrameMk id="5" creationId="{E6D01A1A-4700-47A4-88C0-990C08D0C984}"/>
          </ac:graphicFrameMkLst>
        </pc:graphicFrameChg>
        <pc:graphicFrameChg chg="add mod modGraphic">
          <ac:chgData name="Siva Subramanian" userId="69d48d7eb9362804" providerId="LiveId" clId="{1825E214-C6F6-4D20-8B48-D18BB92AEA85}" dt="2024-07-26T23:58:11.818" v="135" actId="14734"/>
          <ac:graphicFrameMkLst>
            <pc:docMk/>
            <pc:sldMk cId="2310433819" sldId="264"/>
            <ac:graphicFrameMk id="7" creationId="{53BD3E3E-EA05-A86B-E53E-EA153084081F}"/>
          </ac:graphicFrameMkLst>
        </pc:graphicFrameChg>
      </pc:sldChg>
      <pc:sldChg chg="modSp mod">
        <pc:chgData name="Siva Subramanian" userId="69d48d7eb9362804" providerId="LiveId" clId="{1825E214-C6F6-4D20-8B48-D18BB92AEA85}" dt="2024-07-27T00:04:00.658" v="172" actId="20577"/>
        <pc:sldMkLst>
          <pc:docMk/>
          <pc:sldMk cId="2807715423" sldId="267"/>
        </pc:sldMkLst>
        <pc:spChg chg="mod">
          <ac:chgData name="Siva Subramanian" userId="69d48d7eb9362804" providerId="LiveId" clId="{1825E214-C6F6-4D20-8B48-D18BB92AEA85}" dt="2024-07-27T00:04:00.658" v="172" actId="20577"/>
          <ac:spMkLst>
            <pc:docMk/>
            <pc:sldMk cId="2807715423" sldId="267"/>
            <ac:spMk id="2" creationId="{4FE6C92B-EA80-490A-B464-5DDF8080D162}"/>
          </ac:spMkLst>
        </pc:spChg>
        <pc:spChg chg="mod">
          <ac:chgData name="Siva Subramanian" userId="69d48d7eb9362804" providerId="LiveId" clId="{1825E214-C6F6-4D20-8B48-D18BB92AEA85}" dt="2024-07-27T00:01:21.482" v="143" actId="20577"/>
          <ac:spMkLst>
            <pc:docMk/>
            <pc:sldMk cId="2807715423" sldId="267"/>
            <ac:spMk id="3" creationId="{04449C8E-3A25-48F4-B13A-38759C7BCCAE}"/>
          </ac:spMkLst>
        </pc:spChg>
      </pc:sldChg>
      <pc:sldChg chg="addSp delSp modSp mod">
        <pc:chgData name="Siva Subramanian" userId="69d48d7eb9362804" providerId="LiveId" clId="{1825E214-C6F6-4D20-8B48-D18BB92AEA85}" dt="2024-07-27T00:34:01.694" v="696" actId="114"/>
        <pc:sldMkLst>
          <pc:docMk/>
          <pc:sldMk cId="1514138252" sldId="268"/>
        </pc:sldMkLst>
        <pc:spChg chg="mod">
          <ac:chgData name="Siva Subramanian" userId="69d48d7eb9362804" providerId="LiveId" clId="{1825E214-C6F6-4D20-8B48-D18BB92AEA85}" dt="2024-07-27T00:33:21.409" v="679" actId="20577"/>
          <ac:spMkLst>
            <pc:docMk/>
            <pc:sldMk cId="1514138252" sldId="268"/>
            <ac:spMk id="3" creationId="{04449C8E-3A25-48F4-B13A-38759C7BCCAE}"/>
          </ac:spMkLst>
        </pc:spChg>
        <pc:spChg chg="add mod">
          <ac:chgData name="Siva Subramanian" userId="69d48d7eb9362804" providerId="LiveId" clId="{1825E214-C6F6-4D20-8B48-D18BB92AEA85}" dt="2024-07-27T00:34:01.694" v="696" actId="114"/>
          <ac:spMkLst>
            <pc:docMk/>
            <pc:sldMk cId="1514138252" sldId="268"/>
            <ac:spMk id="7" creationId="{FE4068CF-CF79-FA5E-5CE5-D6CD38D2FC2A}"/>
          </ac:spMkLst>
        </pc:spChg>
        <pc:spChg chg="del">
          <ac:chgData name="Siva Subramanian" userId="69d48d7eb9362804" providerId="LiveId" clId="{1825E214-C6F6-4D20-8B48-D18BB92AEA85}" dt="2024-07-27T00:33:06.407" v="647" actId="478"/>
          <ac:spMkLst>
            <pc:docMk/>
            <pc:sldMk cId="1514138252" sldId="268"/>
            <ac:spMk id="9" creationId="{F9386CF7-7AF4-50EA-915B-CAC1894DDB04}"/>
          </ac:spMkLst>
        </pc:spChg>
        <pc:graphicFrameChg chg="del">
          <ac:chgData name="Siva Subramanian" userId="69d48d7eb9362804" providerId="LiveId" clId="{1825E214-C6F6-4D20-8B48-D18BB92AEA85}" dt="2024-07-27T00:33:06.407" v="647" actId="478"/>
          <ac:graphicFrameMkLst>
            <pc:docMk/>
            <pc:sldMk cId="1514138252" sldId="268"/>
            <ac:graphicFrameMk id="4" creationId="{51C61937-76E8-48A7-8A14-4FF1DC33861C}"/>
          </ac:graphicFrameMkLst>
        </pc:graphicFrameChg>
        <pc:graphicFrameChg chg="del">
          <ac:chgData name="Siva Subramanian" userId="69d48d7eb9362804" providerId="LiveId" clId="{1825E214-C6F6-4D20-8B48-D18BB92AEA85}" dt="2024-07-27T00:33:06.407" v="647" actId="478"/>
          <ac:graphicFrameMkLst>
            <pc:docMk/>
            <pc:sldMk cId="1514138252" sldId="268"/>
            <ac:graphicFrameMk id="5" creationId="{D9D6C95C-23EE-4E1D-9445-510955C3CCDB}"/>
          </ac:graphicFrameMkLst>
        </pc:graphicFrameChg>
        <pc:graphicFrameChg chg="del">
          <ac:chgData name="Siva Subramanian" userId="69d48d7eb9362804" providerId="LiveId" clId="{1825E214-C6F6-4D20-8B48-D18BB92AEA85}" dt="2024-07-27T00:33:06.407" v="647" actId="478"/>
          <ac:graphicFrameMkLst>
            <pc:docMk/>
            <pc:sldMk cId="1514138252" sldId="268"/>
            <ac:graphicFrameMk id="6" creationId="{DA9AAE21-545E-4BA4-B519-8CBCF589CB48}"/>
          </ac:graphicFrameMkLst>
        </pc:graphicFrameChg>
        <pc:graphicFrameChg chg="del">
          <ac:chgData name="Siva Subramanian" userId="69d48d7eb9362804" providerId="LiveId" clId="{1825E214-C6F6-4D20-8B48-D18BB92AEA85}" dt="2024-07-27T00:33:06.407" v="647" actId="478"/>
          <ac:graphicFrameMkLst>
            <pc:docMk/>
            <pc:sldMk cId="1514138252" sldId="268"/>
            <ac:graphicFrameMk id="13" creationId="{1006E0A2-95C1-47E4-838D-A12D60FEDD73}"/>
          </ac:graphicFrameMkLst>
        </pc:graphicFrameChg>
        <pc:cxnChg chg="del mod">
          <ac:chgData name="Siva Subramanian" userId="69d48d7eb9362804" providerId="LiveId" clId="{1825E214-C6F6-4D20-8B48-D18BB92AEA85}" dt="2024-07-27T00:33:06.407" v="647" actId="478"/>
          <ac:cxnSpMkLst>
            <pc:docMk/>
            <pc:sldMk cId="1514138252" sldId="268"/>
            <ac:cxnSpMk id="8" creationId="{5D9B730D-3D40-45F5-9F38-BE90243D7641}"/>
          </ac:cxnSpMkLst>
        </pc:cxnChg>
      </pc:sldChg>
      <pc:sldChg chg="addSp delSp modSp mod">
        <pc:chgData name="Siva Subramanian" userId="69d48d7eb9362804" providerId="LiveId" clId="{1825E214-C6F6-4D20-8B48-D18BB92AEA85}" dt="2024-07-27T00:32:59.851" v="646" actId="1076"/>
        <pc:sldMkLst>
          <pc:docMk/>
          <pc:sldMk cId="3044482621" sldId="273"/>
        </pc:sldMkLst>
        <pc:spChg chg="mod">
          <ac:chgData name="Siva Subramanian" userId="69d48d7eb9362804" providerId="LiveId" clId="{1825E214-C6F6-4D20-8B48-D18BB92AEA85}" dt="2024-07-27T00:25:03.394" v="638" actId="20577"/>
          <ac:spMkLst>
            <pc:docMk/>
            <pc:sldMk cId="3044482621" sldId="273"/>
            <ac:spMk id="3" creationId="{04449C8E-3A25-48F4-B13A-38759C7BCCAE}"/>
          </ac:spMkLst>
        </pc:spChg>
        <pc:graphicFrameChg chg="del">
          <ac:chgData name="Siva Subramanian" userId="69d48d7eb9362804" providerId="LiveId" clId="{1825E214-C6F6-4D20-8B48-D18BB92AEA85}" dt="2024-07-27T00:25:07.078" v="639" actId="478"/>
          <ac:graphicFrameMkLst>
            <pc:docMk/>
            <pc:sldMk cId="3044482621" sldId="273"/>
            <ac:graphicFrameMk id="4" creationId="{E6064C20-D0D8-0A82-05D8-C3A23E092172}"/>
          </ac:graphicFrameMkLst>
        </pc:graphicFrameChg>
        <pc:picChg chg="add mod">
          <ac:chgData name="Siva Subramanian" userId="69d48d7eb9362804" providerId="LiveId" clId="{1825E214-C6F6-4D20-8B48-D18BB92AEA85}" dt="2024-07-27T00:32:59.851" v="646" actId="1076"/>
          <ac:picMkLst>
            <pc:docMk/>
            <pc:sldMk cId="3044482621" sldId="273"/>
            <ac:picMk id="5" creationId="{85895DFB-5C1E-EE69-0F95-2CAA2B5C200D}"/>
          </ac:picMkLst>
        </pc:picChg>
      </pc:sldChg>
      <pc:sldChg chg="modSp mod">
        <pc:chgData name="Siva Subramanian" userId="69d48d7eb9362804" providerId="LiveId" clId="{1825E214-C6F6-4D20-8B48-D18BB92AEA85}" dt="2024-07-27T00:39:09.103" v="820" actId="113"/>
        <pc:sldMkLst>
          <pc:docMk/>
          <pc:sldMk cId="1300860855" sldId="275"/>
        </pc:sldMkLst>
        <pc:spChg chg="mod">
          <ac:chgData name="Siva Subramanian" userId="69d48d7eb9362804" providerId="LiveId" clId="{1825E214-C6F6-4D20-8B48-D18BB92AEA85}" dt="2024-07-27T00:39:09.103" v="820" actId="113"/>
          <ac:spMkLst>
            <pc:docMk/>
            <pc:sldMk cId="1300860855" sldId="275"/>
            <ac:spMk id="2" creationId="{B12045EB-C2FA-BC57-86F0-9730513664EC}"/>
          </ac:spMkLst>
        </pc:spChg>
        <pc:spChg chg="mod">
          <ac:chgData name="Siva Subramanian" userId="69d48d7eb9362804" providerId="LiveId" clId="{1825E214-C6F6-4D20-8B48-D18BB92AEA85}" dt="2024-07-27T00:37:11.112" v="794"/>
          <ac:spMkLst>
            <pc:docMk/>
            <pc:sldMk cId="1300860855" sldId="275"/>
            <ac:spMk id="3" creationId="{04449C8E-3A25-48F4-B13A-38759C7BCCAE}"/>
          </ac:spMkLst>
        </pc:spChg>
      </pc:sldChg>
      <pc:sldChg chg="modSp mod">
        <pc:chgData name="Siva Subramanian" userId="69d48d7eb9362804" providerId="LiveId" clId="{1825E214-C6F6-4D20-8B48-D18BB92AEA85}" dt="2024-07-26T23:45:19.126" v="28" actId="20577"/>
        <pc:sldMkLst>
          <pc:docMk/>
          <pc:sldMk cId="4178072870" sldId="276"/>
        </pc:sldMkLst>
        <pc:graphicFrameChg chg="modGraphic">
          <ac:chgData name="Siva Subramanian" userId="69d48d7eb9362804" providerId="LiveId" clId="{1825E214-C6F6-4D20-8B48-D18BB92AEA85}" dt="2024-07-26T23:45:19.126" v="28" actId="20577"/>
          <ac:graphicFrameMkLst>
            <pc:docMk/>
            <pc:sldMk cId="4178072870" sldId="276"/>
            <ac:graphicFrameMk id="4" creationId="{C5BC92E0-3422-146A-F7E1-4B2A55DDC28C}"/>
          </ac:graphicFrameMkLst>
        </pc:graphicFrameChg>
      </pc:sldChg>
      <pc:sldChg chg="modSp mod">
        <pc:chgData name="Siva Subramanian" userId="69d48d7eb9362804" providerId="LiveId" clId="{1825E214-C6F6-4D20-8B48-D18BB92AEA85}" dt="2024-07-27T00:43:42.345" v="954" actId="20577"/>
        <pc:sldMkLst>
          <pc:docMk/>
          <pc:sldMk cId="1461970627" sldId="277"/>
        </pc:sldMkLst>
        <pc:spChg chg="mod">
          <ac:chgData name="Siva Subramanian" userId="69d48d7eb9362804" providerId="LiveId" clId="{1825E214-C6F6-4D20-8B48-D18BB92AEA85}" dt="2024-07-27T00:35:13.700" v="743" actId="20577"/>
          <ac:spMkLst>
            <pc:docMk/>
            <pc:sldMk cId="1461970627" sldId="277"/>
            <ac:spMk id="3" creationId="{04449C8E-3A25-48F4-B13A-38759C7BCCAE}"/>
          </ac:spMkLst>
        </pc:spChg>
        <pc:spChg chg="mod">
          <ac:chgData name="Siva Subramanian" userId="69d48d7eb9362804" providerId="LiveId" clId="{1825E214-C6F6-4D20-8B48-D18BB92AEA85}" dt="2024-07-27T00:43:42.345" v="954" actId="20577"/>
          <ac:spMkLst>
            <pc:docMk/>
            <pc:sldMk cId="1461970627" sldId="277"/>
            <ac:spMk id="57" creationId="{C39DC185-C85B-374D-C72F-28FA8C53E002}"/>
          </ac:spMkLst>
        </pc:spChg>
      </pc:sldChg>
      <pc:sldChg chg="modSp mod">
        <pc:chgData name="Siva Subramanian" userId="69d48d7eb9362804" providerId="LiveId" clId="{1825E214-C6F6-4D20-8B48-D18BB92AEA85}" dt="2024-07-27T00:48:37.844" v="1102" actId="20577"/>
        <pc:sldMkLst>
          <pc:docMk/>
          <pc:sldMk cId="1586803303" sldId="278"/>
        </pc:sldMkLst>
        <pc:spChg chg="mod">
          <ac:chgData name="Siva Subramanian" userId="69d48d7eb9362804" providerId="LiveId" clId="{1825E214-C6F6-4D20-8B48-D18BB92AEA85}" dt="2024-07-27T00:48:37.844" v="1102" actId="20577"/>
          <ac:spMkLst>
            <pc:docMk/>
            <pc:sldMk cId="1586803303" sldId="278"/>
            <ac:spMk id="2" creationId="{4FE6C92B-EA80-490A-B464-5DDF8080D162}"/>
          </ac:spMkLst>
        </pc:spChg>
        <pc:spChg chg="mod">
          <ac:chgData name="Siva Subramanian" userId="69d48d7eb9362804" providerId="LiveId" clId="{1825E214-C6F6-4D20-8B48-D18BB92AEA85}" dt="2024-07-27T00:06:58.617" v="218" actId="403"/>
          <ac:spMkLst>
            <pc:docMk/>
            <pc:sldMk cId="1586803303" sldId="278"/>
            <ac:spMk id="3" creationId="{04449C8E-3A25-48F4-B13A-38759C7BCCAE}"/>
          </ac:spMkLst>
        </pc:spChg>
      </pc:sldChg>
      <pc:sldChg chg="addSp modSp mod">
        <pc:chgData name="Siva Subramanian" userId="69d48d7eb9362804" providerId="LiveId" clId="{1825E214-C6F6-4D20-8B48-D18BB92AEA85}" dt="2024-07-27T00:49:08.180" v="1108" actId="6549"/>
        <pc:sldMkLst>
          <pc:docMk/>
          <pc:sldMk cId="4134922379" sldId="279"/>
        </pc:sldMkLst>
        <pc:spChg chg="mod">
          <ac:chgData name="Siva Subramanian" userId="69d48d7eb9362804" providerId="LiveId" clId="{1825E214-C6F6-4D20-8B48-D18BB92AEA85}" dt="2024-07-27T00:15:08.421" v="389" actId="6549"/>
          <ac:spMkLst>
            <pc:docMk/>
            <pc:sldMk cId="4134922379" sldId="279"/>
            <ac:spMk id="2" creationId="{4FE6C92B-EA80-490A-B464-5DDF8080D162}"/>
          </ac:spMkLst>
        </pc:spChg>
        <pc:spChg chg="mod">
          <ac:chgData name="Siva Subramanian" userId="69d48d7eb9362804" providerId="LiveId" clId="{1825E214-C6F6-4D20-8B48-D18BB92AEA85}" dt="2024-07-27T00:11:30.562" v="317" actId="20577"/>
          <ac:spMkLst>
            <pc:docMk/>
            <pc:sldMk cId="4134922379" sldId="279"/>
            <ac:spMk id="3" creationId="{04449C8E-3A25-48F4-B13A-38759C7BCCAE}"/>
          </ac:spMkLst>
        </pc:spChg>
        <pc:graphicFrameChg chg="add mod modGraphic">
          <ac:chgData name="Siva Subramanian" userId="69d48d7eb9362804" providerId="LiveId" clId="{1825E214-C6F6-4D20-8B48-D18BB92AEA85}" dt="2024-07-27T00:49:08.180" v="1108" actId="6549"/>
          <ac:graphicFrameMkLst>
            <pc:docMk/>
            <pc:sldMk cId="4134922379" sldId="279"/>
            <ac:graphicFrameMk id="4" creationId="{917772A9-7718-097D-4EA6-E8F4E3B7C2DD}"/>
          </ac:graphicFrameMkLst>
        </pc:graphicFrameChg>
      </pc:sldChg>
      <pc:sldChg chg="addSp delSp modSp mod">
        <pc:chgData name="Siva Subramanian" userId="69d48d7eb9362804" providerId="LiveId" clId="{1825E214-C6F6-4D20-8B48-D18BB92AEA85}" dt="2024-07-27T00:10:43.471" v="293" actId="6549"/>
        <pc:sldMkLst>
          <pc:docMk/>
          <pc:sldMk cId="459182200" sldId="280"/>
        </pc:sldMkLst>
        <pc:spChg chg="mod">
          <ac:chgData name="Siva Subramanian" userId="69d48d7eb9362804" providerId="LiveId" clId="{1825E214-C6F6-4D20-8B48-D18BB92AEA85}" dt="2024-07-27T00:10:05.044" v="286" actId="20577"/>
          <ac:spMkLst>
            <pc:docMk/>
            <pc:sldMk cId="459182200" sldId="280"/>
            <ac:spMk id="3" creationId="{04449C8E-3A25-48F4-B13A-38759C7BCCAE}"/>
          </ac:spMkLst>
        </pc:spChg>
        <pc:spChg chg="add del">
          <ac:chgData name="Siva Subramanian" userId="69d48d7eb9362804" providerId="LiveId" clId="{1825E214-C6F6-4D20-8B48-D18BB92AEA85}" dt="2024-07-27T00:09:07.992" v="250" actId="22"/>
          <ac:spMkLst>
            <pc:docMk/>
            <pc:sldMk cId="459182200" sldId="280"/>
            <ac:spMk id="4" creationId="{4DC660D0-88A9-8658-17FF-330A07E6A2FD}"/>
          </ac:spMkLst>
        </pc:spChg>
        <pc:spChg chg="del">
          <ac:chgData name="Siva Subramanian" userId="69d48d7eb9362804" providerId="LiveId" clId="{1825E214-C6F6-4D20-8B48-D18BB92AEA85}" dt="2024-07-27T00:08:25.117" v="248" actId="478"/>
          <ac:spMkLst>
            <pc:docMk/>
            <pc:sldMk cId="459182200" sldId="280"/>
            <ac:spMk id="6" creationId="{ECA8563C-1DCC-F6D8-1801-BF47D1FF787B}"/>
          </ac:spMkLst>
        </pc:spChg>
        <pc:spChg chg="mod">
          <ac:chgData name="Siva Subramanian" userId="69d48d7eb9362804" providerId="LiveId" clId="{1825E214-C6F6-4D20-8B48-D18BB92AEA85}" dt="2024-07-27T00:08:22.214" v="247" actId="6549"/>
          <ac:spMkLst>
            <pc:docMk/>
            <pc:sldMk cId="459182200" sldId="280"/>
            <ac:spMk id="11" creationId="{6792E1A9-25A8-D872-ABC1-B432C2CED175}"/>
          </ac:spMkLst>
        </pc:spChg>
        <pc:spChg chg="add mod">
          <ac:chgData name="Siva Subramanian" userId="69d48d7eb9362804" providerId="LiveId" clId="{1825E214-C6F6-4D20-8B48-D18BB92AEA85}" dt="2024-07-27T00:10:43.471" v="293" actId="6549"/>
          <ac:spMkLst>
            <pc:docMk/>
            <pc:sldMk cId="459182200" sldId="280"/>
            <ac:spMk id="23" creationId="{2F9EABA9-5166-EF32-C38C-D73CA85C2C35}"/>
          </ac:spMkLst>
        </pc:spChg>
        <pc:grpChg chg="del">
          <ac:chgData name="Siva Subramanian" userId="69d48d7eb9362804" providerId="LiveId" clId="{1825E214-C6F6-4D20-8B48-D18BB92AEA85}" dt="2024-07-27T00:08:25.117" v="248" actId="478"/>
          <ac:grpSpMkLst>
            <pc:docMk/>
            <pc:sldMk cId="459182200" sldId="280"/>
            <ac:grpSpMk id="5" creationId="{E7F41BBD-AD91-4005-13FD-68ED070AB85B}"/>
          </ac:grpSpMkLst>
        </pc:grpChg>
      </pc:sldChg>
      <pc:sldChg chg="addSp modSp mod">
        <pc:chgData name="Siva Subramanian" userId="69d48d7eb9362804" providerId="LiveId" clId="{1825E214-C6F6-4D20-8B48-D18BB92AEA85}" dt="2024-07-27T00:50:53.718" v="1173" actId="14100"/>
        <pc:sldMkLst>
          <pc:docMk/>
          <pc:sldMk cId="1706785056" sldId="281"/>
        </pc:sldMkLst>
        <pc:spChg chg="mod">
          <ac:chgData name="Siva Subramanian" userId="69d48d7eb9362804" providerId="LiveId" clId="{1825E214-C6F6-4D20-8B48-D18BB92AEA85}" dt="2024-07-27T00:49:35.145" v="1109" actId="1076"/>
          <ac:spMkLst>
            <pc:docMk/>
            <pc:sldMk cId="1706785056" sldId="281"/>
            <ac:spMk id="2" creationId="{4FE6C92B-EA80-490A-B464-5DDF8080D162}"/>
          </ac:spMkLst>
        </pc:spChg>
        <pc:spChg chg="mod">
          <ac:chgData name="Siva Subramanian" userId="69d48d7eb9362804" providerId="LiveId" clId="{1825E214-C6F6-4D20-8B48-D18BB92AEA85}" dt="2024-07-27T00:16:42.122" v="474" actId="20577"/>
          <ac:spMkLst>
            <pc:docMk/>
            <pc:sldMk cId="1706785056" sldId="281"/>
            <ac:spMk id="3" creationId="{04449C8E-3A25-48F4-B13A-38759C7BCCAE}"/>
          </ac:spMkLst>
        </pc:spChg>
        <pc:graphicFrameChg chg="add mod">
          <ac:chgData name="Siva Subramanian" userId="69d48d7eb9362804" providerId="LiveId" clId="{1825E214-C6F6-4D20-8B48-D18BB92AEA85}" dt="2024-07-27T00:50:53.718" v="1173" actId="14100"/>
          <ac:graphicFrameMkLst>
            <pc:docMk/>
            <pc:sldMk cId="1706785056" sldId="281"/>
            <ac:graphicFrameMk id="4" creationId="{CE6C7504-7AD9-D653-0D57-F9BCCCCA9F82}"/>
          </ac:graphicFrameMkLst>
        </pc:graphicFrameChg>
      </pc:sldChg>
      <pc:sldChg chg="modSp mod">
        <pc:chgData name="Siva Subramanian" userId="69d48d7eb9362804" providerId="LiveId" clId="{1825E214-C6F6-4D20-8B48-D18BB92AEA85}" dt="2024-07-27T00:24:25.899" v="617" actId="20577"/>
        <pc:sldMkLst>
          <pc:docMk/>
          <pc:sldMk cId="3547399652" sldId="282"/>
        </pc:sldMkLst>
        <pc:spChg chg="mod">
          <ac:chgData name="Siva Subramanian" userId="69d48d7eb9362804" providerId="LiveId" clId="{1825E214-C6F6-4D20-8B48-D18BB92AEA85}" dt="2024-07-27T00:23:57.588" v="581" actId="113"/>
          <ac:spMkLst>
            <pc:docMk/>
            <pc:sldMk cId="3547399652" sldId="282"/>
            <ac:spMk id="2" creationId="{4FE6C92B-EA80-490A-B464-5DDF8080D162}"/>
          </ac:spMkLst>
        </pc:spChg>
        <pc:spChg chg="mod">
          <ac:chgData name="Siva Subramanian" userId="69d48d7eb9362804" providerId="LiveId" clId="{1825E214-C6F6-4D20-8B48-D18BB92AEA85}" dt="2024-07-27T00:24:25.899" v="617" actId="20577"/>
          <ac:spMkLst>
            <pc:docMk/>
            <pc:sldMk cId="3547399652" sldId="282"/>
            <ac:spMk id="3" creationId="{04449C8E-3A25-48F4-B13A-38759C7BCCAE}"/>
          </ac:spMkLst>
        </pc:spChg>
      </pc:sldChg>
      <pc:sldChg chg="addSp modSp add mod">
        <pc:chgData name="Siva Subramanian" userId="69d48d7eb9362804" providerId="LiveId" clId="{1825E214-C6F6-4D20-8B48-D18BB92AEA85}" dt="2024-07-27T00:46:27.138" v="1095" actId="113"/>
        <pc:sldMkLst>
          <pc:docMk/>
          <pc:sldMk cId="970682495" sldId="283"/>
        </pc:sldMkLst>
        <pc:spChg chg="mod">
          <ac:chgData name="Siva Subramanian" userId="69d48d7eb9362804" providerId="LiveId" clId="{1825E214-C6F6-4D20-8B48-D18BB92AEA85}" dt="2024-07-27T00:44:07.356" v="957" actId="1076"/>
          <ac:spMkLst>
            <pc:docMk/>
            <pc:sldMk cId="970682495" sldId="283"/>
            <ac:spMk id="2" creationId="{B12045EB-C2FA-BC57-86F0-9730513664EC}"/>
          </ac:spMkLst>
        </pc:spChg>
        <pc:spChg chg="mod">
          <ac:chgData name="Siva Subramanian" userId="69d48d7eb9362804" providerId="LiveId" clId="{1825E214-C6F6-4D20-8B48-D18BB92AEA85}" dt="2024-07-27T00:39:57.253" v="841" actId="20577"/>
          <ac:spMkLst>
            <pc:docMk/>
            <pc:sldMk cId="970682495" sldId="283"/>
            <ac:spMk id="3" creationId="{04449C8E-3A25-48F4-B13A-38759C7BCCAE}"/>
          </ac:spMkLst>
        </pc:spChg>
        <pc:spChg chg="add mod">
          <ac:chgData name="Siva Subramanian" userId="69d48d7eb9362804" providerId="LiveId" clId="{1825E214-C6F6-4D20-8B48-D18BB92AEA85}" dt="2024-07-27T00:46:27.138" v="1095" actId="113"/>
          <ac:spMkLst>
            <pc:docMk/>
            <pc:sldMk cId="970682495" sldId="283"/>
            <ac:spMk id="5" creationId="{7CC082EB-B65B-C91D-848E-AD239A8010BC}"/>
          </ac:spMkLst>
        </pc:spChg>
        <pc:graphicFrameChg chg="add mod modGraphic">
          <ac:chgData name="Siva Subramanian" userId="69d48d7eb9362804" providerId="LiveId" clId="{1825E214-C6F6-4D20-8B48-D18BB92AEA85}" dt="2024-07-27T00:45:51.681" v="1019" actId="1076"/>
          <ac:graphicFrameMkLst>
            <pc:docMk/>
            <pc:sldMk cId="970682495" sldId="283"/>
            <ac:graphicFrameMk id="4" creationId="{29CF8F77-B1FA-2FF3-A840-FA2034A71A59}"/>
          </ac:graphicFrameMkLst>
        </pc:graphicFrameChg>
      </pc:sldChg>
      <pc:sldChg chg="modSp add mod ord">
        <pc:chgData name="Siva Subramanian" userId="69d48d7eb9362804" providerId="LiveId" clId="{1825E214-C6F6-4D20-8B48-D18BB92AEA85}" dt="2024-07-27T00:47:00.375" v="1100" actId="33524"/>
        <pc:sldMkLst>
          <pc:docMk/>
          <pc:sldMk cId="1736716501" sldId="284"/>
        </pc:sldMkLst>
        <pc:spChg chg="mod">
          <ac:chgData name="Siva Subramanian" userId="69d48d7eb9362804" providerId="LiveId" clId="{1825E214-C6F6-4D20-8B48-D18BB92AEA85}" dt="2024-07-27T00:47:00.375" v="1100" actId="33524"/>
          <ac:spMkLst>
            <pc:docMk/>
            <pc:sldMk cId="1736716501" sldId="284"/>
            <ac:spMk id="2" creationId="{B12045EB-C2FA-BC57-86F0-9730513664EC}"/>
          </ac:spMkLst>
        </pc:spChg>
        <pc:spChg chg="mod">
          <ac:chgData name="Siva Subramanian" userId="69d48d7eb9362804" providerId="LiveId" clId="{1825E214-C6F6-4D20-8B48-D18BB92AEA85}" dt="2024-07-27T00:46:37.833" v="1097" actId="20577"/>
          <ac:spMkLst>
            <pc:docMk/>
            <pc:sldMk cId="1736716501" sldId="284"/>
            <ac:spMk id="3" creationId="{04449C8E-3A25-48F4-B13A-38759C7BCCA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17A1F7-8509-4494-8152-EB647E333CDB}" type="doc">
      <dgm:prSet loTypeId="urn:microsoft.com/office/officeart/2011/layout/HexagonRadial" loCatId="officeonlin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83EFFCA-A93C-4415-8C32-5A83C79F3850}">
      <dgm:prSet phldrT="[Text]" custT="1"/>
      <dgm:spPr/>
      <dgm:t>
        <a:bodyPr/>
        <a:lstStyle/>
        <a:p>
          <a:r>
            <a:rPr lang="en-US" sz="1600" dirty="0"/>
            <a:t>Fintech ecosystem</a:t>
          </a:r>
        </a:p>
      </dgm:t>
    </dgm:pt>
    <dgm:pt modelId="{75AC843E-005B-469B-8778-71FB250E80DA}" type="parTrans" cxnId="{72E4419B-4C48-473B-85A9-B7B50558E032}">
      <dgm:prSet/>
      <dgm:spPr/>
      <dgm:t>
        <a:bodyPr/>
        <a:lstStyle/>
        <a:p>
          <a:endParaRPr lang="en-US" sz="1600"/>
        </a:p>
      </dgm:t>
    </dgm:pt>
    <dgm:pt modelId="{A2DB9B3A-BB7A-47D2-8F8C-04C9E09CE639}" type="sibTrans" cxnId="{72E4419B-4C48-473B-85A9-B7B50558E032}">
      <dgm:prSet/>
      <dgm:spPr/>
      <dgm:t>
        <a:bodyPr/>
        <a:lstStyle/>
        <a:p>
          <a:endParaRPr lang="en-US" sz="1600"/>
        </a:p>
      </dgm:t>
    </dgm:pt>
    <dgm:pt modelId="{32FFD6BA-8866-40A5-A940-76A17C5D1D5D}">
      <dgm:prSet phldrT="[Text]" custT="1"/>
      <dgm:spPr/>
      <dgm:t>
        <a:bodyPr/>
        <a:lstStyle/>
        <a:p>
          <a:r>
            <a:rPr lang="en-US" sz="1600" dirty="0"/>
            <a:t>Financial inclusion</a:t>
          </a:r>
        </a:p>
      </dgm:t>
    </dgm:pt>
    <dgm:pt modelId="{D75997E8-487E-4DAE-A0D9-C2A81E716F31}" type="parTrans" cxnId="{C88B1D01-AA63-442B-ACCD-A6993FC74F60}">
      <dgm:prSet/>
      <dgm:spPr/>
      <dgm:t>
        <a:bodyPr/>
        <a:lstStyle/>
        <a:p>
          <a:endParaRPr lang="en-US" sz="1600"/>
        </a:p>
      </dgm:t>
    </dgm:pt>
    <dgm:pt modelId="{29AF0A93-3AAF-4A6F-BD63-40709BA9BB39}" type="sibTrans" cxnId="{C88B1D01-AA63-442B-ACCD-A6993FC74F60}">
      <dgm:prSet/>
      <dgm:spPr/>
      <dgm:t>
        <a:bodyPr/>
        <a:lstStyle/>
        <a:p>
          <a:endParaRPr lang="en-US" sz="1600"/>
        </a:p>
      </dgm:t>
    </dgm:pt>
    <dgm:pt modelId="{C9720A56-2E66-47B5-AEE4-3C081C1F208F}">
      <dgm:prSet phldrT="[Text]" custT="1"/>
      <dgm:spPr/>
      <dgm:t>
        <a:bodyPr/>
        <a:lstStyle/>
        <a:p>
          <a:r>
            <a:rPr lang="en-US" sz="1600" dirty="0"/>
            <a:t>ICT penetration</a:t>
          </a:r>
        </a:p>
      </dgm:t>
    </dgm:pt>
    <dgm:pt modelId="{84944FA0-357E-4E48-8A65-3BE656BAE060}" type="parTrans" cxnId="{EEEED67A-7095-47C0-AC6B-935025A35824}">
      <dgm:prSet/>
      <dgm:spPr/>
      <dgm:t>
        <a:bodyPr/>
        <a:lstStyle/>
        <a:p>
          <a:endParaRPr lang="en-US" sz="1600"/>
        </a:p>
      </dgm:t>
    </dgm:pt>
    <dgm:pt modelId="{1FE4C1EE-7D4B-4A8A-98BB-BA190BD776D5}" type="sibTrans" cxnId="{EEEED67A-7095-47C0-AC6B-935025A35824}">
      <dgm:prSet/>
      <dgm:spPr/>
      <dgm:t>
        <a:bodyPr/>
        <a:lstStyle/>
        <a:p>
          <a:endParaRPr lang="en-US" sz="1600"/>
        </a:p>
      </dgm:t>
    </dgm:pt>
    <dgm:pt modelId="{CE9B8CA4-5091-4525-97B1-2B7AFB29E229}">
      <dgm:prSet phldrT="[Text]" custT="1"/>
      <dgm:spPr/>
      <dgm:t>
        <a:bodyPr/>
        <a:lstStyle/>
        <a:p>
          <a:r>
            <a:rPr lang="en-US" sz="1600" dirty="0"/>
            <a:t>O&amp;T knowhow</a:t>
          </a:r>
        </a:p>
      </dgm:t>
    </dgm:pt>
    <dgm:pt modelId="{F199E0F0-AC20-44DF-92B2-A9C10819CCE8}" type="parTrans" cxnId="{D50C87FE-DAEA-4CC8-B0F1-2C0593636071}">
      <dgm:prSet/>
      <dgm:spPr/>
      <dgm:t>
        <a:bodyPr/>
        <a:lstStyle/>
        <a:p>
          <a:endParaRPr lang="en-US" sz="1600"/>
        </a:p>
      </dgm:t>
    </dgm:pt>
    <dgm:pt modelId="{15D0B16F-4649-4105-96DA-542E4C64A27D}" type="sibTrans" cxnId="{D50C87FE-DAEA-4CC8-B0F1-2C0593636071}">
      <dgm:prSet/>
      <dgm:spPr/>
      <dgm:t>
        <a:bodyPr/>
        <a:lstStyle/>
        <a:p>
          <a:endParaRPr lang="en-US" sz="1600"/>
        </a:p>
      </dgm:t>
    </dgm:pt>
    <dgm:pt modelId="{2DED0162-4A64-420D-8C13-19D8789F0B03}">
      <dgm:prSet phldrT="[Text]" custT="1"/>
      <dgm:spPr/>
      <dgm:t>
        <a:bodyPr/>
        <a:lstStyle/>
        <a:p>
          <a:r>
            <a:rPr lang="en-US" sz="1600" dirty="0"/>
            <a:t>Innovation</a:t>
          </a:r>
        </a:p>
      </dgm:t>
    </dgm:pt>
    <dgm:pt modelId="{25875116-1437-4CDE-BE7B-671D067A6FFA}" type="parTrans" cxnId="{4EFB890E-93E3-477C-A265-4D92FF107ED7}">
      <dgm:prSet/>
      <dgm:spPr/>
      <dgm:t>
        <a:bodyPr/>
        <a:lstStyle/>
        <a:p>
          <a:endParaRPr lang="en-US" sz="1600"/>
        </a:p>
      </dgm:t>
    </dgm:pt>
    <dgm:pt modelId="{AFA5AD61-6FD3-4E8E-894A-456B1270DAA3}" type="sibTrans" cxnId="{4EFB890E-93E3-477C-A265-4D92FF107ED7}">
      <dgm:prSet/>
      <dgm:spPr/>
      <dgm:t>
        <a:bodyPr/>
        <a:lstStyle/>
        <a:p>
          <a:endParaRPr lang="en-US" sz="1600"/>
        </a:p>
      </dgm:t>
    </dgm:pt>
    <dgm:pt modelId="{4037485D-CBF0-49B2-9DAF-DD9974F215A4}">
      <dgm:prSet phldrT="[Text]" custT="1"/>
      <dgm:spPr/>
      <dgm:t>
        <a:bodyPr/>
        <a:lstStyle/>
        <a:p>
          <a:r>
            <a:rPr lang="en-US" sz="1600" dirty="0"/>
            <a:t>Capital Sources</a:t>
          </a:r>
        </a:p>
      </dgm:t>
    </dgm:pt>
    <dgm:pt modelId="{F2B2A622-DF70-4A0D-9A08-63578DABFE27}" type="parTrans" cxnId="{13E8765B-AB57-4BD9-B593-0F44D470CD16}">
      <dgm:prSet/>
      <dgm:spPr/>
      <dgm:t>
        <a:bodyPr/>
        <a:lstStyle/>
        <a:p>
          <a:endParaRPr lang="en-US" sz="1600"/>
        </a:p>
      </dgm:t>
    </dgm:pt>
    <dgm:pt modelId="{11659D37-C88F-4AC5-8E74-6AF1DB29CCAF}" type="sibTrans" cxnId="{13E8765B-AB57-4BD9-B593-0F44D470CD16}">
      <dgm:prSet/>
      <dgm:spPr/>
      <dgm:t>
        <a:bodyPr/>
        <a:lstStyle/>
        <a:p>
          <a:endParaRPr lang="en-US" sz="1600"/>
        </a:p>
      </dgm:t>
    </dgm:pt>
    <dgm:pt modelId="{B64686D6-86D1-4FE2-89AF-A03112480F18}">
      <dgm:prSet phldrT="[Text]" custT="1"/>
      <dgm:spPr/>
      <dgm:t>
        <a:bodyPr/>
        <a:lstStyle/>
        <a:p>
          <a:r>
            <a:rPr lang="en-US" sz="1600" dirty="0"/>
            <a:t>Regulatory support</a:t>
          </a:r>
        </a:p>
      </dgm:t>
    </dgm:pt>
    <dgm:pt modelId="{27FE415C-ABEF-4689-BF68-DBF237CAF788}" type="parTrans" cxnId="{CD7CAA3D-B0E1-4A99-ADA8-71CA4AAE6648}">
      <dgm:prSet/>
      <dgm:spPr/>
      <dgm:t>
        <a:bodyPr/>
        <a:lstStyle/>
        <a:p>
          <a:endParaRPr lang="en-US" sz="1600"/>
        </a:p>
      </dgm:t>
    </dgm:pt>
    <dgm:pt modelId="{E466F1B0-7A22-499F-A51F-F6421B1DD542}" type="sibTrans" cxnId="{CD7CAA3D-B0E1-4A99-ADA8-71CA4AAE6648}">
      <dgm:prSet/>
      <dgm:spPr/>
      <dgm:t>
        <a:bodyPr/>
        <a:lstStyle/>
        <a:p>
          <a:endParaRPr lang="en-US" sz="1600"/>
        </a:p>
      </dgm:t>
    </dgm:pt>
    <dgm:pt modelId="{0FA1966D-451E-45A6-90E7-534ABD07F9AF}" type="pres">
      <dgm:prSet presAssocID="{1317A1F7-8509-4494-8152-EB647E333CD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BAACE814-AD63-4B18-B259-2DB71D90A591}" type="pres">
      <dgm:prSet presAssocID="{A83EFFCA-A93C-4415-8C32-5A83C79F3850}" presName="Parent" presStyleLbl="node0" presStyleIdx="0" presStyleCnt="1">
        <dgm:presLayoutVars>
          <dgm:chMax val="6"/>
          <dgm:chPref val="6"/>
        </dgm:presLayoutVars>
      </dgm:prSet>
      <dgm:spPr/>
    </dgm:pt>
    <dgm:pt modelId="{E077DF44-793D-465B-9F5A-44BFE87E8B62}" type="pres">
      <dgm:prSet presAssocID="{32FFD6BA-8866-40A5-A940-76A17C5D1D5D}" presName="Accent1" presStyleCnt="0"/>
      <dgm:spPr/>
    </dgm:pt>
    <dgm:pt modelId="{CBD2B377-1515-48D6-BD6F-1F010C6A943A}" type="pres">
      <dgm:prSet presAssocID="{32FFD6BA-8866-40A5-A940-76A17C5D1D5D}" presName="Accent" presStyleLbl="bgShp" presStyleIdx="0" presStyleCnt="6"/>
      <dgm:spPr/>
    </dgm:pt>
    <dgm:pt modelId="{E32BD120-2929-4860-9369-83B544DA6963}" type="pres">
      <dgm:prSet presAssocID="{32FFD6BA-8866-40A5-A940-76A17C5D1D5D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9CFD282C-7CC3-4F10-A7A9-04687E08491C}" type="pres">
      <dgm:prSet presAssocID="{C9720A56-2E66-47B5-AEE4-3C081C1F208F}" presName="Accent2" presStyleCnt="0"/>
      <dgm:spPr/>
    </dgm:pt>
    <dgm:pt modelId="{4272CB8F-2043-4AFE-8B41-EEAF8155759A}" type="pres">
      <dgm:prSet presAssocID="{C9720A56-2E66-47B5-AEE4-3C081C1F208F}" presName="Accent" presStyleLbl="bgShp" presStyleIdx="1" presStyleCnt="6"/>
      <dgm:spPr/>
    </dgm:pt>
    <dgm:pt modelId="{027E03FE-5B63-4654-AD1F-420C8AF32F35}" type="pres">
      <dgm:prSet presAssocID="{C9720A56-2E66-47B5-AEE4-3C081C1F208F}" presName="Child2" presStyleLbl="node1" presStyleIdx="1" presStyleCnt="6" custScaleX="121375">
        <dgm:presLayoutVars>
          <dgm:chMax val="0"/>
          <dgm:chPref val="0"/>
          <dgm:bulletEnabled val="1"/>
        </dgm:presLayoutVars>
      </dgm:prSet>
      <dgm:spPr/>
    </dgm:pt>
    <dgm:pt modelId="{ECDC84AC-B1BF-4C01-83E6-0A1EE3675940}" type="pres">
      <dgm:prSet presAssocID="{CE9B8CA4-5091-4525-97B1-2B7AFB29E229}" presName="Accent3" presStyleCnt="0"/>
      <dgm:spPr/>
    </dgm:pt>
    <dgm:pt modelId="{F7B399CA-63C2-4DA2-BB16-B3E2E9C4A5A8}" type="pres">
      <dgm:prSet presAssocID="{CE9B8CA4-5091-4525-97B1-2B7AFB29E229}" presName="Accent" presStyleLbl="bgShp" presStyleIdx="2" presStyleCnt="6"/>
      <dgm:spPr/>
    </dgm:pt>
    <dgm:pt modelId="{54066DD7-D6C4-4DE2-AC8F-F11C1893DB8E}" type="pres">
      <dgm:prSet presAssocID="{CE9B8CA4-5091-4525-97B1-2B7AFB29E229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FCD0415A-68C4-4F32-A734-32FDA7744542}" type="pres">
      <dgm:prSet presAssocID="{2DED0162-4A64-420D-8C13-19D8789F0B03}" presName="Accent4" presStyleCnt="0"/>
      <dgm:spPr/>
    </dgm:pt>
    <dgm:pt modelId="{E2EF4824-2F21-4FA2-9ABE-C4F24E41F7AD}" type="pres">
      <dgm:prSet presAssocID="{2DED0162-4A64-420D-8C13-19D8789F0B03}" presName="Accent" presStyleLbl="bgShp" presStyleIdx="3" presStyleCnt="6"/>
      <dgm:spPr/>
    </dgm:pt>
    <dgm:pt modelId="{60999E56-DC07-455E-B6E1-0267FAD0E22E}" type="pres">
      <dgm:prSet presAssocID="{2DED0162-4A64-420D-8C13-19D8789F0B03}" presName="Child4" presStyleLbl="node1" presStyleIdx="3" presStyleCnt="6" custScaleX="116281">
        <dgm:presLayoutVars>
          <dgm:chMax val="0"/>
          <dgm:chPref val="0"/>
          <dgm:bulletEnabled val="1"/>
        </dgm:presLayoutVars>
      </dgm:prSet>
      <dgm:spPr/>
    </dgm:pt>
    <dgm:pt modelId="{AD2ABB0D-1DDE-42F7-A3B9-CDD86BC4F223}" type="pres">
      <dgm:prSet presAssocID="{4037485D-CBF0-49B2-9DAF-DD9974F215A4}" presName="Accent5" presStyleCnt="0"/>
      <dgm:spPr/>
    </dgm:pt>
    <dgm:pt modelId="{AD3FF03E-50C5-422D-B9EB-E50624A5156B}" type="pres">
      <dgm:prSet presAssocID="{4037485D-CBF0-49B2-9DAF-DD9974F215A4}" presName="Accent" presStyleLbl="bgShp" presStyleIdx="4" presStyleCnt="6"/>
      <dgm:spPr/>
    </dgm:pt>
    <dgm:pt modelId="{DCC41A67-E8EC-4E59-8D76-70B1AE063943}" type="pres">
      <dgm:prSet presAssocID="{4037485D-CBF0-49B2-9DAF-DD9974F215A4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2DB8003-C1AA-4052-9A8E-0CA07B77CA67}" type="pres">
      <dgm:prSet presAssocID="{B64686D6-86D1-4FE2-89AF-A03112480F18}" presName="Accent6" presStyleCnt="0"/>
      <dgm:spPr/>
    </dgm:pt>
    <dgm:pt modelId="{9270508D-54C8-4D0F-A761-46684E7ACFE0}" type="pres">
      <dgm:prSet presAssocID="{B64686D6-86D1-4FE2-89AF-A03112480F18}" presName="Accent" presStyleLbl="bgShp" presStyleIdx="5" presStyleCnt="6"/>
      <dgm:spPr/>
    </dgm:pt>
    <dgm:pt modelId="{EA1D60BF-DE07-4CCF-9435-EF91B6B4B011}" type="pres">
      <dgm:prSet presAssocID="{B64686D6-86D1-4FE2-89AF-A03112480F18}" presName="Child6" presStyleLbl="node1" presStyleIdx="5" presStyleCnt="6" custScaleX="124358" custLinFactNeighborX="-16901" custLinFactNeighborY="-17496">
        <dgm:presLayoutVars>
          <dgm:chMax val="0"/>
          <dgm:chPref val="0"/>
          <dgm:bulletEnabled val="1"/>
        </dgm:presLayoutVars>
      </dgm:prSet>
      <dgm:spPr/>
    </dgm:pt>
  </dgm:ptLst>
  <dgm:cxnLst>
    <dgm:cxn modelId="{C88B1D01-AA63-442B-ACCD-A6993FC74F60}" srcId="{A83EFFCA-A93C-4415-8C32-5A83C79F3850}" destId="{32FFD6BA-8866-40A5-A940-76A17C5D1D5D}" srcOrd="0" destOrd="0" parTransId="{D75997E8-487E-4DAE-A0D9-C2A81E716F31}" sibTransId="{29AF0A93-3AAF-4A6F-BD63-40709BA9BB39}"/>
    <dgm:cxn modelId="{4EFB890E-93E3-477C-A265-4D92FF107ED7}" srcId="{A83EFFCA-A93C-4415-8C32-5A83C79F3850}" destId="{2DED0162-4A64-420D-8C13-19D8789F0B03}" srcOrd="3" destOrd="0" parTransId="{25875116-1437-4CDE-BE7B-671D067A6FFA}" sibTransId="{AFA5AD61-6FD3-4E8E-894A-456B1270DAA3}"/>
    <dgm:cxn modelId="{1257242D-4C82-4CF7-B26E-E23B1CE189F9}" type="presOf" srcId="{B64686D6-86D1-4FE2-89AF-A03112480F18}" destId="{EA1D60BF-DE07-4CCF-9435-EF91B6B4B011}" srcOrd="0" destOrd="0" presId="urn:microsoft.com/office/officeart/2011/layout/HexagonRadial"/>
    <dgm:cxn modelId="{CD7CAA3D-B0E1-4A99-ADA8-71CA4AAE6648}" srcId="{A83EFFCA-A93C-4415-8C32-5A83C79F3850}" destId="{B64686D6-86D1-4FE2-89AF-A03112480F18}" srcOrd="5" destOrd="0" parTransId="{27FE415C-ABEF-4689-BF68-DBF237CAF788}" sibTransId="{E466F1B0-7A22-499F-A51F-F6421B1DD542}"/>
    <dgm:cxn modelId="{13E8765B-AB57-4BD9-B593-0F44D470CD16}" srcId="{A83EFFCA-A93C-4415-8C32-5A83C79F3850}" destId="{4037485D-CBF0-49B2-9DAF-DD9974F215A4}" srcOrd="4" destOrd="0" parTransId="{F2B2A622-DF70-4A0D-9A08-63578DABFE27}" sibTransId="{11659D37-C88F-4AC5-8E74-6AF1DB29CCAF}"/>
    <dgm:cxn modelId="{2D366A5C-ECB5-4B8C-8979-EABBF9EDA9E0}" type="presOf" srcId="{32FFD6BA-8866-40A5-A940-76A17C5D1D5D}" destId="{E32BD120-2929-4860-9369-83B544DA6963}" srcOrd="0" destOrd="0" presId="urn:microsoft.com/office/officeart/2011/layout/HexagonRadial"/>
    <dgm:cxn modelId="{D4E5A87A-2BAE-406B-951F-8B8952809C36}" type="presOf" srcId="{CE9B8CA4-5091-4525-97B1-2B7AFB29E229}" destId="{54066DD7-D6C4-4DE2-AC8F-F11C1893DB8E}" srcOrd="0" destOrd="0" presId="urn:microsoft.com/office/officeart/2011/layout/HexagonRadial"/>
    <dgm:cxn modelId="{EEEED67A-7095-47C0-AC6B-935025A35824}" srcId="{A83EFFCA-A93C-4415-8C32-5A83C79F3850}" destId="{C9720A56-2E66-47B5-AEE4-3C081C1F208F}" srcOrd="1" destOrd="0" parTransId="{84944FA0-357E-4E48-8A65-3BE656BAE060}" sibTransId="{1FE4C1EE-7D4B-4A8A-98BB-BA190BD776D5}"/>
    <dgm:cxn modelId="{E1F3FB8A-9510-48D4-820F-238EDC0576D3}" type="presOf" srcId="{C9720A56-2E66-47B5-AEE4-3C081C1F208F}" destId="{027E03FE-5B63-4654-AD1F-420C8AF32F35}" srcOrd="0" destOrd="0" presId="urn:microsoft.com/office/officeart/2011/layout/HexagonRadial"/>
    <dgm:cxn modelId="{03A89E97-6F6D-4BA8-BDC0-DE766A09575E}" type="presOf" srcId="{1317A1F7-8509-4494-8152-EB647E333CDB}" destId="{0FA1966D-451E-45A6-90E7-534ABD07F9AF}" srcOrd="0" destOrd="0" presId="urn:microsoft.com/office/officeart/2011/layout/HexagonRadial"/>
    <dgm:cxn modelId="{72E4419B-4C48-473B-85A9-B7B50558E032}" srcId="{1317A1F7-8509-4494-8152-EB647E333CDB}" destId="{A83EFFCA-A93C-4415-8C32-5A83C79F3850}" srcOrd="0" destOrd="0" parTransId="{75AC843E-005B-469B-8778-71FB250E80DA}" sibTransId="{A2DB9B3A-BB7A-47D2-8F8C-04C9E09CE639}"/>
    <dgm:cxn modelId="{1B3BD5B0-FBD6-433D-88F9-F7D81EEBFBEB}" type="presOf" srcId="{A83EFFCA-A93C-4415-8C32-5A83C79F3850}" destId="{BAACE814-AD63-4B18-B259-2DB71D90A591}" srcOrd="0" destOrd="0" presId="urn:microsoft.com/office/officeart/2011/layout/HexagonRadial"/>
    <dgm:cxn modelId="{D9E26FB8-267D-42C9-80FC-DDC4B6FCD86D}" type="presOf" srcId="{2DED0162-4A64-420D-8C13-19D8789F0B03}" destId="{60999E56-DC07-455E-B6E1-0267FAD0E22E}" srcOrd="0" destOrd="0" presId="urn:microsoft.com/office/officeart/2011/layout/HexagonRadial"/>
    <dgm:cxn modelId="{E051D0CE-6E00-40C8-9F14-B1E9C012D431}" type="presOf" srcId="{4037485D-CBF0-49B2-9DAF-DD9974F215A4}" destId="{DCC41A67-E8EC-4E59-8D76-70B1AE063943}" srcOrd="0" destOrd="0" presId="urn:microsoft.com/office/officeart/2011/layout/HexagonRadial"/>
    <dgm:cxn modelId="{D50C87FE-DAEA-4CC8-B0F1-2C0593636071}" srcId="{A83EFFCA-A93C-4415-8C32-5A83C79F3850}" destId="{CE9B8CA4-5091-4525-97B1-2B7AFB29E229}" srcOrd="2" destOrd="0" parTransId="{F199E0F0-AC20-44DF-92B2-A9C10819CCE8}" sibTransId="{15D0B16F-4649-4105-96DA-542E4C64A27D}"/>
    <dgm:cxn modelId="{0BF4F46E-919C-4717-B3BC-66474D212CE4}" type="presParOf" srcId="{0FA1966D-451E-45A6-90E7-534ABD07F9AF}" destId="{BAACE814-AD63-4B18-B259-2DB71D90A591}" srcOrd="0" destOrd="0" presId="urn:microsoft.com/office/officeart/2011/layout/HexagonRadial"/>
    <dgm:cxn modelId="{9FB03B52-DDCC-47AD-ACF5-1C635EB3E5FE}" type="presParOf" srcId="{0FA1966D-451E-45A6-90E7-534ABD07F9AF}" destId="{E077DF44-793D-465B-9F5A-44BFE87E8B62}" srcOrd="1" destOrd="0" presId="urn:microsoft.com/office/officeart/2011/layout/HexagonRadial"/>
    <dgm:cxn modelId="{0585B1F4-ADE2-4A9B-A6A7-5675BCE84771}" type="presParOf" srcId="{E077DF44-793D-465B-9F5A-44BFE87E8B62}" destId="{CBD2B377-1515-48D6-BD6F-1F010C6A943A}" srcOrd="0" destOrd="0" presId="urn:microsoft.com/office/officeart/2011/layout/HexagonRadial"/>
    <dgm:cxn modelId="{F50650AE-6004-48DD-BFAF-4BF0CE03FB01}" type="presParOf" srcId="{0FA1966D-451E-45A6-90E7-534ABD07F9AF}" destId="{E32BD120-2929-4860-9369-83B544DA6963}" srcOrd="2" destOrd="0" presId="urn:microsoft.com/office/officeart/2011/layout/HexagonRadial"/>
    <dgm:cxn modelId="{5ECC709A-2281-485E-84B5-402CE441AB33}" type="presParOf" srcId="{0FA1966D-451E-45A6-90E7-534ABD07F9AF}" destId="{9CFD282C-7CC3-4F10-A7A9-04687E08491C}" srcOrd="3" destOrd="0" presId="urn:microsoft.com/office/officeart/2011/layout/HexagonRadial"/>
    <dgm:cxn modelId="{07CE6593-2C87-47BA-A9CF-08743EF50B12}" type="presParOf" srcId="{9CFD282C-7CC3-4F10-A7A9-04687E08491C}" destId="{4272CB8F-2043-4AFE-8B41-EEAF8155759A}" srcOrd="0" destOrd="0" presId="urn:microsoft.com/office/officeart/2011/layout/HexagonRadial"/>
    <dgm:cxn modelId="{BE7BF6A3-0E90-41E7-AF40-D62EFBA7E5F3}" type="presParOf" srcId="{0FA1966D-451E-45A6-90E7-534ABD07F9AF}" destId="{027E03FE-5B63-4654-AD1F-420C8AF32F35}" srcOrd="4" destOrd="0" presId="urn:microsoft.com/office/officeart/2011/layout/HexagonRadial"/>
    <dgm:cxn modelId="{C54E3601-4D31-4E61-A06E-9D6D8F13F806}" type="presParOf" srcId="{0FA1966D-451E-45A6-90E7-534ABD07F9AF}" destId="{ECDC84AC-B1BF-4C01-83E6-0A1EE3675940}" srcOrd="5" destOrd="0" presId="urn:microsoft.com/office/officeart/2011/layout/HexagonRadial"/>
    <dgm:cxn modelId="{BD1BEABA-FBE5-455F-88D9-FFE45B48ADFD}" type="presParOf" srcId="{ECDC84AC-B1BF-4C01-83E6-0A1EE3675940}" destId="{F7B399CA-63C2-4DA2-BB16-B3E2E9C4A5A8}" srcOrd="0" destOrd="0" presId="urn:microsoft.com/office/officeart/2011/layout/HexagonRadial"/>
    <dgm:cxn modelId="{B5F7C887-0D1B-4D49-A146-81D99B787BB6}" type="presParOf" srcId="{0FA1966D-451E-45A6-90E7-534ABD07F9AF}" destId="{54066DD7-D6C4-4DE2-AC8F-F11C1893DB8E}" srcOrd="6" destOrd="0" presId="urn:microsoft.com/office/officeart/2011/layout/HexagonRadial"/>
    <dgm:cxn modelId="{843448D6-DA3F-40C7-9B0A-6BF5B57292B0}" type="presParOf" srcId="{0FA1966D-451E-45A6-90E7-534ABD07F9AF}" destId="{FCD0415A-68C4-4F32-A734-32FDA7744542}" srcOrd="7" destOrd="0" presId="urn:microsoft.com/office/officeart/2011/layout/HexagonRadial"/>
    <dgm:cxn modelId="{99C221F5-55D4-4458-AE50-2CF2CB1DDCF1}" type="presParOf" srcId="{FCD0415A-68C4-4F32-A734-32FDA7744542}" destId="{E2EF4824-2F21-4FA2-9ABE-C4F24E41F7AD}" srcOrd="0" destOrd="0" presId="urn:microsoft.com/office/officeart/2011/layout/HexagonRadial"/>
    <dgm:cxn modelId="{14831A7D-EFED-4E04-A34E-4D28B76883DE}" type="presParOf" srcId="{0FA1966D-451E-45A6-90E7-534ABD07F9AF}" destId="{60999E56-DC07-455E-B6E1-0267FAD0E22E}" srcOrd="8" destOrd="0" presId="urn:microsoft.com/office/officeart/2011/layout/HexagonRadial"/>
    <dgm:cxn modelId="{A615A6D1-07B6-47C1-8B13-27494D43D5DF}" type="presParOf" srcId="{0FA1966D-451E-45A6-90E7-534ABD07F9AF}" destId="{AD2ABB0D-1DDE-42F7-A3B9-CDD86BC4F223}" srcOrd="9" destOrd="0" presId="urn:microsoft.com/office/officeart/2011/layout/HexagonRadial"/>
    <dgm:cxn modelId="{9236A4D7-3A40-42C2-9A62-567407E89258}" type="presParOf" srcId="{AD2ABB0D-1DDE-42F7-A3B9-CDD86BC4F223}" destId="{AD3FF03E-50C5-422D-B9EB-E50624A5156B}" srcOrd="0" destOrd="0" presId="urn:microsoft.com/office/officeart/2011/layout/HexagonRadial"/>
    <dgm:cxn modelId="{1ECB719F-CAFE-48B1-AEC7-E505597036E4}" type="presParOf" srcId="{0FA1966D-451E-45A6-90E7-534ABD07F9AF}" destId="{DCC41A67-E8EC-4E59-8D76-70B1AE063943}" srcOrd="10" destOrd="0" presId="urn:microsoft.com/office/officeart/2011/layout/HexagonRadial"/>
    <dgm:cxn modelId="{B40CACF2-D24E-402D-AF7E-4E3122870B49}" type="presParOf" srcId="{0FA1966D-451E-45A6-90E7-534ABD07F9AF}" destId="{B2DB8003-C1AA-4052-9A8E-0CA07B77CA67}" srcOrd="11" destOrd="0" presId="urn:microsoft.com/office/officeart/2011/layout/HexagonRadial"/>
    <dgm:cxn modelId="{A96720D8-4A47-4113-938C-B2ED98C30C38}" type="presParOf" srcId="{B2DB8003-C1AA-4052-9A8E-0CA07B77CA67}" destId="{9270508D-54C8-4D0F-A761-46684E7ACFE0}" srcOrd="0" destOrd="0" presId="urn:microsoft.com/office/officeart/2011/layout/HexagonRadial"/>
    <dgm:cxn modelId="{292AE90A-F338-4299-A063-51F44673B2C4}" type="presParOf" srcId="{0FA1966D-451E-45A6-90E7-534ABD07F9AF}" destId="{EA1D60BF-DE07-4CCF-9435-EF91B6B4B011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5CA005E-1958-4BD8-86BC-D4D44F6D78B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2BF19EC-9418-431B-B69F-FF2D234D9C32}">
      <dgm:prSet phldrT="[Text]"/>
      <dgm:spPr/>
      <dgm:t>
        <a:bodyPr/>
        <a:lstStyle/>
        <a:p>
          <a:r>
            <a:rPr lang="en-US" dirty="0"/>
            <a:t>Initiate</a:t>
          </a:r>
          <a:endParaRPr lang="en-IN" dirty="0"/>
        </a:p>
      </dgm:t>
    </dgm:pt>
    <dgm:pt modelId="{F7532A08-7D29-4CF6-B974-D918CBB5352B}" type="parTrans" cxnId="{016015BF-36E3-4563-BAD8-716DCF3801ED}">
      <dgm:prSet/>
      <dgm:spPr/>
      <dgm:t>
        <a:bodyPr/>
        <a:lstStyle/>
        <a:p>
          <a:endParaRPr lang="en-IN"/>
        </a:p>
      </dgm:t>
    </dgm:pt>
    <dgm:pt modelId="{4228C981-A137-4544-8F7D-CC0250A62304}" type="sibTrans" cxnId="{016015BF-36E3-4563-BAD8-716DCF3801ED}">
      <dgm:prSet/>
      <dgm:spPr/>
      <dgm:t>
        <a:bodyPr/>
        <a:lstStyle/>
        <a:p>
          <a:endParaRPr lang="en-IN"/>
        </a:p>
      </dgm:t>
    </dgm:pt>
    <dgm:pt modelId="{8C029FBC-F31F-486A-BB6D-01F0CD86CEF7}">
      <dgm:prSet phldrT="[Text]"/>
      <dgm:spPr/>
      <dgm:t>
        <a:bodyPr/>
        <a:lstStyle/>
        <a:p>
          <a:r>
            <a:rPr lang="en-US" dirty="0"/>
            <a:t>Payment Message construct</a:t>
          </a:r>
          <a:endParaRPr lang="en-IN" dirty="0"/>
        </a:p>
      </dgm:t>
    </dgm:pt>
    <dgm:pt modelId="{75542378-9A28-4933-8FA5-DE65ADB475B0}" type="parTrans" cxnId="{77C516D3-9889-4DB4-9CCD-D78770B3AAD2}">
      <dgm:prSet/>
      <dgm:spPr/>
      <dgm:t>
        <a:bodyPr/>
        <a:lstStyle/>
        <a:p>
          <a:endParaRPr lang="en-IN"/>
        </a:p>
      </dgm:t>
    </dgm:pt>
    <dgm:pt modelId="{E8C2122E-2A86-42FC-8903-2B4627A70D44}" type="sibTrans" cxnId="{77C516D3-9889-4DB4-9CCD-D78770B3AAD2}">
      <dgm:prSet/>
      <dgm:spPr/>
      <dgm:t>
        <a:bodyPr/>
        <a:lstStyle/>
        <a:p>
          <a:endParaRPr lang="en-IN"/>
        </a:p>
      </dgm:t>
    </dgm:pt>
    <dgm:pt modelId="{E2650715-FB7C-4A57-A78A-7B04C499F9C6}">
      <dgm:prSet phldrT="[Text]"/>
      <dgm:spPr/>
      <dgm:t>
        <a:bodyPr/>
        <a:lstStyle/>
        <a:p>
          <a:r>
            <a:rPr lang="en-US" dirty="0"/>
            <a:t>Payment Fulfilment</a:t>
          </a:r>
          <a:endParaRPr lang="en-IN" dirty="0"/>
        </a:p>
      </dgm:t>
    </dgm:pt>
    <dgm:pt modelId="{81B72CB9-B619-4614-BF54-0431EB45996E}" type="parTrans" cxnId="{C75A08D5-CB9C-4CA0-8AED-1354027206E0}">
      <dgm:prSet/>
      <dgm:spPr/>
      <dgm:t>
        <a:bodyPr/>
        <a:lstStyle/>
        <a:p>
          <a:endParaRPr lang="en-IN"/>
        </a:p>
      </dgm:t>
    </dgm:pt>
    <dgm:pt modelId="{85F30774-2EA4-4FB0-8DFE-78D7930D856F}" type="sibTrans" cxnId="{C75A08D5-CB9C-4CA0-8AED-1354027206E0}">
      <dgm:prSet/>
      <dgm:spPr/>
      <dgm:t>
        <a:bodyPr/>
        <a:lstStyle/>
        <a:p>
          <a:endParaRPr lang="en-IN"/>
        </a:p>
      </dgm:t>
    </dgm:pt>
    <dgm:pt modelId="{8E0189F3-26F9-42CD-BA6C-F60A96BF8DCE}" type="pres">
      <dgm:prSet presAssocID="{C5CA005E-1958-4BD8-86BC-D4D44F6D78B0}" presName="Name0" presStyleCnt="0">
        <dgm:presLayoutVars>
          <dgm:dir/>
          <dgm:animLvl val="lvl"/>
          <dgm:resizeHandles val="exact"/>
        </dgm:presLayoutVars>
      </dgm:prSet>
      <dgm:spPr/>
    </dgm:pt>
    <dgm:pt modelId="{F05B7000-BFE6-4146-8632-7DA6ED9615D8}" type="pres">
      <dgm:prSet presAssocID="{E2BF19EC-9418-431B-B69F-FF2D234D9C32}" presName="parTxOnly" presStyleLbl="node1" presStyleIdx="0" presStyleCnt="3" custScaleX="55044">
        <dgm:presLayoutVars>
          <dgm:chMax val="0"/>
          <dgm:chPref val="0"/>
          <dgm:bulletEnabled val="1"/>
        </dgm:presLayoutVars>
      </dgm:prSet>
      <dgm:spPr/>
    </dgm:pt>
    <dgm:pt modelId="{F553C0EE-842E-4C1E-9A56-C822E4CA4BD5}" type="pres">
      <dgm:prSet presAssocID="{4228C981-A137-4544-8F7D-CC0250A62304}" presName="parTxOnlySpace" presStyleCnt="0"/>
      <dgm:spPr/>
    </dgm:pt>
    <dgm:pt modelId="{D0BD2056-BD70-40FE-8729-39181AD8BDA3}" type="pres">
      <dgm:prSet presAssocID="{8C029FBC-F31F-486A-BB6D-01F0CD86CEF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5A563EB-81EA-4E55-84BA-FBDB040DADA8}" type="pres">
      <dgm:prSet presAssocID="{E8C2122E-2A86-42FC-8903-2B4627A70D44}" presName="parTxOnlySpace" presStyleCnt="0"/>
      <dgm:spPr/>
    </dgm:pt>
    <dgm:pt modelId="{F694C492-64C2-4640-8CB0-620247B4897A}" type="pres">
      <dgm:prSet presAssocID="{E2650715-FB7C-4A57-A78A-7B04C499F9C6}" presName="parTxOnly" presStyleLbl="node1" presStyleIdx="2" presStyleCnt="3" custScaleX="63185">
        <dgm:presLayoutVars>
          <dgm:chMax val="0"/>
          <dgm:chPref val="0"/>
          <dgm:bulletEnabled val="1"/>
        </dgm:presLayoutVars>
      </dgm:prSet>
      <dgm:spPr/>
    </dgm:pt>
  </dgm:ptLst>
  <dgm:cxnLst>
    <dgm:cxn modelId="{E4DF8C1E-1C50-4FD1-BBE5-8AF0177ED3AF}" type="presOf" srcId="{C5CA005E-1958-4BD8-86BC-D4D44F6D78B0}" destId="{8E0189F3-26F9-42CD-BA6C-F60A96BF8DCE}" srcOrd="0" destOrd="0" presId="urn:microsoft.com/office/officeart/2005/8/layout/chevron1"/>
    <dgm:cxn modelId="{7D56E93B-9CF7-47DF-9238-6689BD6A4EF9}" type="presOf" srcId="{8C029FBC-F31F-486A-BB6D-01F0CD86CEF7}" destId="{D0BD2056-BD70-40FE-8729-39181AD8BDA3}" srcOrd="0" destOrd="0" presId="urn:microsoft.com/office/officeart/2005/8/layout/chevron1"/>
    <dgm:cxn modelId="{C647F55B-B14B-4640-86C3-F3B43ABB1123}" type="presOf" srcId="{E2BF19EC-9418-431B-B69F-FF2D234D9C32}" destId="{F05B7000-BFE6-4146-8632-7DA6ED9615D8}" srcOrd="0" destOrd="0" presId="urn:microsoft.com/office/officeart/2005/8/layout/chevron1"/>
    <dgm:cxn modelId="{6BC78FB1-1DF5-4C5C-A165-64A9F6B11602}" type="presOf" srcId="{E2650715-FB7C-4A57-A78A-7B04C499F9C6}" destId="{F694C492-64C2-4640-8CB0-620247B4897A}" srcOrd="0" destOrd="0" presId="urn:microsoft.com/office/officeart/2005/8/layout/chevron1"/>
    <dgm:cxn modelId="{016015BF-36E3-4563-BAD8-716DCF3801ED}" srcId="{C5CA005E-1958-4BD8-86BC-D4D44F6D78B0}" destId="{E2BF19EC-9418-431B-B69F-FF2D234D9C32}" srcOrd="0" destOrd="0" parTransId="{F7532A08-7D29-4CF6-B974-D918CBB5352B}" sibTransId="{4228C981-A137-4544-8F7D-CC0250A62304}"/>
    <dgm:cxn modelId="{77C516D3-9889-4DB4-9CCD-D78770B3AAD2}" srcId="{C5CA005E-1958-4BD8-86BC-D4D44F6D78B0}" destId="{8C029FBC-F31F-486A-BB6D-01F0CD86CEF7}" srcOrd="1" destOrd="0" parTransId="{75542378-9A28-4933-8FA5-DE65ADB475B0}" sibTransId="{E8C2122E-2A86-42FC-8903-2B4627A70D44}"/>
    <dgm:cxn modelId="{C75A08D5-CB9C-4CA0-8AED-1354027206E0}" srcId="{C5CA005E-1958-4BD8-86BC-D4D44F6D78B0}" destId="{E2650715-FB7C-4A57-A78A-7B04C499F9C6}" srcOrd="2" destOrd="0" parTransId="{81B72CB9-B619-4614-BF54-0431EB45996E}" sibTransId="{85F30774-2EA4-4FB0-8DFE-78D7930D856F}"/>
    <dgm:cxn modelId="{E8D5D35A-4DEC-48E0-A20A-FF5968ADBCFD}" type="presParOf" srcId="{8E0189F3-26F9-42CD-BA6C-F60A96BF8DCE}" destId="{F05B7000-BFE6-4146-8632-7DA6ED9615D8}" srcOrd="0" destOrd="0" presId="urn:microsoft.com/office/officeart/2005/8/layout/chevron1"/>
    <dgm:cxn modelId="{CD826906-E169-47C8-8FAF-45E6C6314957}" type="presParOf" srcId="{8E0189F3-26F9-42CD-BA6C-F60A96BF8DCE}" destId="{F553C0EE-842E-4C1E-9A56-C822E4CA4BD5}" srcOrd="1" destOrd="0" presId="urn:microsoft.com/office/officeart/2005/8/layout/chevron1"/>
    <dgm:cxn modelId="{7107551D-42C0-4A88-8409-948C0D369448}" type="presParOf" srcId="{8E0189F3-26F9-42CD-BA6C-F60A96BF8DCE}" destId="{D0BD2056-BD70-40FE-8729-39181AD8BDA3}" srcOrd="2" destOrd="0" presId="urn:microsoft.com/office/officeart/2005/8/layout/chevron1"/>
    <dgm:cxn modelId="{28A61A3F-C9BC-45F6-B0B9-F33DA749EAFA}" type="presParOf" srcId="{8E0189F3-26F9-42CD-BA6C-F60A96BF8DCE}" destId="{15A563EB-81EA-4E55-84BA-FBDB040DADA8}" srcOrd="3" destOrd="0" presId="urn:microsoft.com/office/officeart/2005/8/layout/chevron1"/>
    <dgm:cxn modelId="{84398C51-1E68-452C-A6AE-580EFD5C285C}" type="presParOf" srcId="{8E0189F3-26F9-42CD-BA6C-F60A96BF8DCE}" destId="{F694C492-64C2-4640-8CB0-620247B4897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6BA4E0-229B-4A57-ACF5-14EFBA5FB47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936E0DD-E386-44F7-BEA5-26E070F70DB2}">
      <dgm:prSet phldrT="[Text]"/>
      <dgm:spPr/>
      <dgm:t>
        <a:bodyPr/>
        <a:lstStyle/>
        <a:p>
          <a:r>
            <a:rPr lang="en-US" dirty="0"/>
            <a:t>FDLC</a:t>
          </a:r>
        </a:p>
      </dgm:t>
    </dgm:pt>
    <dgm:pt modelId="{9B4EB675-7F76-435A-B21E-ACFD0D70AC87}" type="parTrans" cxnId="{308FE4C6-6CDB-4F2D-A9D6-4DCF34252410}">
      <dgm:prSet/>
      <dgm:spPr/>
      <dgm:t>
        <a:bodyPr/>
        <a:lstStyle/>
        <a:p>
          <a:endParaRPr lang="en-US"/>
        </a:p>
      </dgm:t>
    </dgm:pt>
    <dgm:pt modelId="{B828F22C-30A0-4210-87F1-4B1876A73192}" type="sibTrans" cxnId="{308FE4C6-6CDB-4F2D-A9D6-4DCF34252410}">
      <dgm:prSet/>
      <dgm:spPr/>
      <dgm:t>
        <a:bodyPr/>
        <a:lstStyle/>
        <a:p>
          <a:endParaRPr lang="en-US"/>
        </a:p>
      </dgm:t>
    </dgm:pt>
    <dgm:pt modelId="{52374ACD-7258-48E8-A09D-9265E9F41F60}">
      <dgm:prSet phldrT="[Text]"/>
      <dgm:spPr/>
      <dgm:t>
        <a:bodyPr/>
        <a:lstStyle/>
        <a:p>
          <a:r>
            <a:rPr lang="en-US" dirty="0"/>
            <a:t>FAM</a:t>
          </a:r>
        </a:p>
      </dgm:t>
    </dgm:pt>
    <dgm:pt modelId="{B75DCBCD-0DF8-4BEB-8108-A56C7AED753A}" type="parTrans" cxnId="{D91F60BB-ECB9-4D57-B1DC-A4F0EDA5016D}">
      <dgm:prSet/>
      <dgm:spPr/>
      <dgm:t>
        <a:bodyPr/>
        <a:lstStyle/>
        <a:p>
          <a:endParaRPr lang="en-US"/>
        </a:p>
      </dgm:t>
    </dgm:pt>
    <dgm:pt modelId="{582D8FB7-12C5-40A0-A8E6-D57F1C1E94A7}" type="sibTrans" cxnId="{D91F60BB-ECB9-4D57-B1DC-A4F0EDA5016D}">
      <dgm:prSet/>
      <dgm:spPr/>
      <dgm:t>
        <a:bodyPr/>
        <a:lstStyle/>
        <a:p>
          <a:endParaRPr lang="en-US"/>
        </a:p>
      </dgm:t>
    </dgm:pt>
    <dgm:pt modelId="{C86982C2-A468-49F3-BA21-01F21681F61E}">
      <dgm:prSet phldrT="[Text]"/>
      <dgm:spPr/>
      <dgm:t>
        <a:bodyPr/>
        <a:lstStyle/>
        <a:p>
          <a:r>
            <a:rPr lang="en-US" dirty="0"/>
            <a:t>FLARE</a:t>
          </a:r>
        </a:p>
      </dgm:t>
    </dgm:pt>
    <dgm:pt modelId="{8EE3A41D-9DE4-4FEE-B20E-EF88E683B7E0}" type="parTrans" cxnId="{C55A164F-AB43-4AB4-AA68-45622CF2174F}">
      <dgm:prSet/>
      <dgm:spPr/>
      <dgm:t>
        <a:bodyPr/>
        <a:lstStyle/>
        <a:p>
          <a:endParaRPr lang="en-US"/>
        </a:p>
      </dgm:t>
    </dgm:pt>
    <dgm:pt modelId="{68CD93CA-7CB0-44EC-8DF1-A87B7A8560DE}" type="sibTrans" cxnId="{C55A164F-AB43-4AB4-AA68-45622CF2174F}">
      <dgm:prSet/>
      <dgm:spPr/>
      <dgm:t>
        <a:bodyPr/>
        <a:lstStyle/>
        <a:p>
          <a:endParaRPr lang="en-US"/>
        </a:p>
      </dgm:t>
    </dgm:pt>
    <dgm:pt modelId="{12A3DFAD-C838-411A-ADBA-A5B9773C1A9F}" type="pres">
      <dgm:prSet presAssocID="{D66BA4E0-229B-4A57-ACF5-14EFBA5FB47C}" presName="Name0" presStyleCnt="0">
        <dgm:presLayoutVars>
          <dgm:dir/>
          <dgm:resizeHandles val="exact"/>
        </dgm:presLayoutVars>
      </dgm:prSet>
      <dgm:spPr/>
    </dgm:pt>
    <dgm:pt modelId="{52E86E06-F101-42A0-95F9-7F105D397587}" type="pres">
      <dgm:prSet presAssocID="{9936E0DD-E386-44F7-BEA5-26E070F70DB2}" presName="node" presStyleLbl="node1" presStyleIdx="0" presStyleCnt="3">
        <dgm:presLayoutVars>
          <dgm:bulletEnabled val="1"/>
        </dgm:presLayoutVars>
      </dgm:prSet>
      <dgm:spPr/>
    </dgm:pt>
    <dgm:pt modelId="{10802FB1-A02F-4571-A335-9E2F4C8E3B38}" type="pres">
      <dgm:prSet presAssocID="{B828F22C-30A0-4210-87F1-4B1876A73192}" presName="sibTrans" presStyleLbl="sibTrans2D1" presStyleIdx="0" presStyleCnt="2"/>
      <dgm:spPr/>
    </dgm:pt>
    <dgm:pt modelId="{7234D842-7BFA-424E-AD47-CF24AED4E152}" type="pres">
      <dgm:prSet presAssocID="{B828F22C-30A0-4210-87F1-4B1876A73192}" presName="connectorText" presStyleLbl="sibTrans2D1" presStyleIdx="0" presStyleCnt="2"/>
      <dgm:spPr/>
    </dgm:pt>
    <dgm:pt modelId="{61FFC2F3-47EC-485B-85D3-6BD6EAA360F0}" type="pres">
      <dgm:prSet presAssocID="{52374ACD-7258-48E8-A09D-9265E9F41F60}" presName="node" presStyleLbl="node1" presStyleIdx="1" presStyleCnt="3">
        <dgm:presLayoutVars>
          <dgm:bulletEnabled val="1"/>
        </dgm:presLayoutVars>
      </dgm:prSet>
      <dgm:spPr/>
    </dgm:pt>
    <dgm:pt modelId="{886A7F2A-FFE8-47E4-A403-C51531565166}" type="pres">
      <dgm:prSet presAssocID="{582D8FB7-12C5-40A0-A8E6-D57F1C1E94A7}" presName="sibTrans" presStyleLbl="sibTrans2D1" presStyleIdx="1" presStyleCnt="2"/>
      <dgm:spPr/>
    </dgm:pt>
    <dgm:pt modelId="{D70852AE-FA59-4FA7-91F5-4D96D03DE9A0}" type="pres">
      <dgm:prSet presAssocID="{582D8FB7-12C5-40A0-A8E6-D57F1C1E94A7}" presName="connectorText" presStyleLbl="sibTrans2D1" presStyleIdx="1" presStyleCnt="2"/>
      <dgm:spPr/>
    </dgm:pt>
    <dgm:pt modelId="{AA7AF3C6-950A-4703-B061-581FE1EB6A63}" type="pres">
      <dgm:prSet presAssocID="{C86982C2-A468-49F3-BA21-01F21681F61E}" presName="node" presStyleLbl="node1" presStyleIdx="2" presStyleCnt="3">
        <dgm:presLayoutVars>
          <dgm:bulletEnabled val="1"/>
        </dgm:presLayoutVars>
      </dgm:prSet>
      <dgm:spPr/>
    </dgm:pt>
  </dgm:ptLst>
  <dgm:cxnLst>
    <dgm:cxn modelId="{D0BB0903-CA7E-4DA5-BA69-B37B75D066C3}" type="presOf" srcId="{B828F22C-30A0-4210-87F1-4B1876A73192}" destId="{10802FB1-A02F-4571-A335-9E2F4C8E3B38}" srcOrd="0" destOrd="0" presId="urn:microsoft.com/office/officeart/2005/8/layout/process1"/>
    <dgm:cxn modelId="{F8C26D1D-90DB-45FD-9FE8-2F9F848704CB}" type="presOf" srcId="{B828F22C-30A0-4210-87F1-4B1876A73192}" destId="{7234D842-7BFA-424E-AD47-CF24AED4E152}" srcOrd="1" destOrd="0" presId="urn:microsoft.com/office/officeart/2005/8/layout/process1"/>
    <dgm:cxn modelId="{4752F04A-3D40-4C43-81A0-9A08FF0D90B0}" type="presOf" srcId="{9936E0DD-E386-44F7-BEA5-26E070F70DB2}" destId="{52E86E06-F101-42A0-95F9-7F105D397587}" srcOrd="0" destOrd="0" presId="urn:microsoft.com/office/officeart/2005/8/layout/process1"/>
    <dgm:cxn modelId="{C55A164F-AB43-4AB4-AA68-45622CF2174F}" srcId="{D66BA4E0-229B-4A57-ACF5-14EFBA5FB47C}" destId="{C86982C2-A468-49F3-BA21-01F21681F61E}" srcOrd="2" destOrd="0" parTransId="{8EE3A41D-9DE4-4FEE-B20E-EF88E683B7E0}" sibTransId="{68CD93CA-7CB0-44EC-8DF1-A87B7A8560DE}"/>
    <dgm:cxn modelId="{1FEF1F59-03DF-4B41-BDE7-8F1F7F392A7F}" type="presOf" srcId="{C86982C2-A468-49F3-BA21-01F21681F61E}" destId="{AA7AF3C6-950A-4703-B061-581FE1EB6A63}" srcOrd="0" destOrd="0" presId="urn:microsoft.com/office/officeart/2005/8/layout/process1"/>
    <dgm:cxn modelId="{F9DBAAB2-93F9-4A3B-AFD7-8CEAA9F9B052}" type="presOf" srcId="{582D8FB7-12C5-40A0-A8E6-D57F1C1E94A7}" destId="{886A7F2A-FFE8-47E4-A403-C51531565166}" srcOrd="0" destOrd="0" presId="urn:microsoft.com/office/officeart/2005/8/layout/process1"/>
    <dgm:cxn modelId="{2C2AE9B5-6685-491C-BE9F-6341C414829D}" type="presOf" srcId="{52374ACD-7258-48E8-A09D-9265E9F41F60}" destId="{61FFC2F3-47EC-485B-85D3-6BD6EAA360F0}" srcOrd="0" destOrd="0" presId="urn:microsoft.com/office/officeart/2005/8/layout/process1"/>
    <dgm:cxn modelId="{D91F60BB-ECB9-4D57-B1DC-A4F0EDA5016D}" srcId="{D66BA4E0-229B-4A57-ACF5-14EFBA5FB47C}" destId="{52374ACD-7258-48E8-A09D-9265E9F41F60}" srcOrd="1" destOrd="0" parTransId="{B75DCBCD-0DF8-4BEB-8108-A56C7AED753A}" sibTransId="{582D8FB7-12C5-40A0-A8E6-D57F1C1E94A7}"/>
    <dgm:cxn modelId="{308FE4C6-6CDB-4F2D-A9D6-4DCF34252410}" srcId="{D66BA4E0-229B-4A57-ACF5-14EFBA5FB47C}" destId="{9936E0DD-E386-44F7-BEA5-26E070F70DB2}" srcOrd="0" destOrd="0" parTransId="{9B4EB675-7F76-435A-B21E-ACFD0D70AC87}" sibTransId="{B828F22C-30A0-4210-87F1-4B1876A73192}"/>
    <dgm:cxn modelId="{632236DA-D2DC-4DBF-812C-55A583D1B1E7}" type="presOf" srcId="{D66BA4E0-229B-4A57-ACF5-14EFBA5FB47C}" destId="{12A3DFAD-C838-411A-ADBA-A5B9773C1A9F}" srcOrd="0" destOrd="0" presId="urn:microsoft.com/office/officeart/2005/8/layout/process1"/>
    <dgm:cxn modelId="{7ADF8AE6-DF81-478D-AB42-F7F90D8E32A1}" type="presOf" srcId="{582D8FB7-12C5-40A0-A8E6-D57F1C1E94A7}" destId="{D70852AE-FA59-4FA7-91F5-4D96D03DE9A0}" srcOrd="1" destOrd="0" presId="urn:microsoft.com/office/officeart/2005/8/layout/process1"/>
    <dgm:cxn modelId="{1578B1FC-F9E3-4116-A1AB-FC7E8566D315}" type="presParOf" srcId="{12A3DFAD-C838-411A-ADBA-A5B9773C1A9F}" destId="{52E86E06-F101-42A0-95F9-7F105D397587}" srcOrd="0" destOrd="0" presId="urn:microsoft.com/office/officeart/2005/8/layout/process1"/>
    <dgm:cxn modelId="{35DF940B-9D38-4A73-A733-EDC0AA899394}" type="presParOf" srcId="{12A3DFAD-C838-411A-ADBA-A5B9773C1A9F}" destId="{10802FB1-A02F-4571-A335-9E2F4C8E3B38}" srcOrd="1" destOrd="0" presId="urn:microsoft.com/office/officeart/2005/8/layout/process1"/>
    <dgm:cxn modelId="{A6FFE045-6D24-4952-ABCB-B43A209EDF7B}" type="presParOf" srcId="{10802FB1-A02F-4571-A335-9E2F4C8E3B38}" destId="{7234D842-7BFA-424E-AD47-CF24AED4E152}" srcOrd="0" destOrd="0" presId="urn:microsoft.com/office/officeart/2005/8/layout/process1"/>
    <dgm:cxn modelId="{435EA713-EA44-4B63-95CB-9254E5DEBC23}" type="presParOf" srcId="{12A3DFAD-C838-411A-ADBA-A5B9773C1A9F}" destId="{61FFC2F3-47EC-485B-85D3-6BD6EAA360F0}" srcOrd="2" destOrd="0" presId="urn:microsoft.com/office/officeart/2005/8/layout/process1"/>
    <dgm:cxn modelId="{D8FA0F68-55BE-43B3-9AA2-35E56D4FF6AB}" type="presParOf" srcId="{12A3DFAD-C838-411A-ADBA-A5B9773C1A9F}" destId="{886A7F2A-FFE8-47E4-A403-C51531565166}" srcOrd="3" destOrd="0" presId="urn:microsoft.com/office/officeart/2005/8/layout/process1"/>
    <dgm:cxn modelId="{8F66A57C-0E1B-41EA-963F-21A03177F6A9}" type="presParOf" srcId="{886A7F2A-FFE8-47E4-A403-C51531565166}" destId="{D70852AE-FA59-4FA7-91F5-4D96D03DE9A0}" srcOrd="0" destOrd="0" presId="urn:microsoft.com/office/officeart/2005/8/layout/process1"/>
    <dgm:cxn modelId="{FAFE408B-4ADD-49FC-9448-B7E7DBDC88E3}" type="presParOf" srcId="{12A3DFAD-C838-411A-ADBA-A5B9773C1A9F}" destId="{AA7AF3C6-950A-4703-B061-581FE1EB6A6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CF9F7C-DA52-4376-A65F-177A1E3E14FD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4741F3DC-3ED5-4D3F-9CA2-884382B011D6}">
      <dgm:prSet phldrT="[Text]"/>
      <dgm:spPr/>
      <dgm:t>
        <a:bodyPr/>
        <a:lstStyle/>
        <a:p>
          <a:r>
            <a:rPr lang="en-IN" b="1">
              <a:latin typeface="-apple-system"/>
            </a:rPr>
            <a:t>Acquire</a:t>
          </a:r>
          <a:endParaRPr lang="en-IN" b="1" dirty="0"/>
        </a:p>
      </dgm:t>
    </dgm:pt>
    <dgm:pt modelId="{67114D00-2FFC-41D6-8714-9A7EC2C22D35}" type="parTrans" cxnId="{A132CC28-336A-4B0D-A72B-D274CC5A0A25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8907AC84-CB1C-487B-9EB3-B9BACF3F3B16}" type="sibTrans" cxnId="{A132CC28-336A-4B0D-A72B-D274CC5A0A25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E313CB37-ED3C-412C-B226-986462432C46}">
      <dgm:prSet phldrT="[Text]"/>
      <dgm:spPr/>
      <dgm:t>
        <a:bodyPr/>
        <a:lstStyle/>
        <a:p>
          <a:r>
            <a:rPr lang="en-IN" b="1">
              <a:latin typeface="-apple-system"/>
            </a:rPr>
            <a:t>Secure</a:t>
          </a:r>
          <a:endParaRPr lang="en-IN" b="1" dirty="0"/>
        </a:p>
      </dgm:t>
    </dgm:pt>
    <dgm:pt modelId="{43911990-8FFD-4904-A261-3770523254C5}" type="parTrans" cxnId="{EE1A2A4B-6441-4EC7-A2B8-8A0BCB1F0A27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1CA9AA1D-3DA3-43D2-A954-84189D1AFF52}" type="sibTrans" cxnId="{EE1A2A4B-6441-4EC7-A2B8-8A0BCB1F0A27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FDADC010-9DC1-47CB-9BA9-7B590D452348}">
      <dgm:prSet phldrT="[Text]"/>
      <dgm:spPr/>
      <dgm:t>
        <a:bodyPr/>
        <a:lstStyle/>
        <a:p>
          <a:r>
            <a:rPr lang="en-IN" b="1">
              <a:latin typeface="-apple-system"/>
            </a:rPr>
            <a:t>Engage</a:t>
          </a:r>
          <a:endParaRPr lang="en-IN" b="1" dirty="0"/>
        </a:p>
      </dgm:t>
    </dgm:pt>
    <dgm:pt modelId="{28109CE3-E7D5-4332-9996-124CA198BEA8}" type="parTrans" cxnId="{89EEBA0D-1952-4A07-8273-E558D4568B18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579AD733-E3E8-4830-9FFF-B256187230C8}" type="sibTrans" cxnId="{89EEBA0D-1952-4A07-8273-E558D4568B18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454807D9-1792-45D0-8B26-44E212C58ABD}">
      <dgm:prSet phldrT="[Text]"/>
      <dgm:spPr/>
      <dgm:t>
        <a:bodyPr/>
        <a:lstStyle/>
        <a:p>
          <a:r>
            <a:rPr lang="en-IN" b="1">
              <a:latin typeface="-apple-system"/>
            </a:rPr>
            <a:t>Transact</a:t>
          </a:r>
          <a:endParaRPr lang="en-IN" b="1" dirty="0"/>
        </a:p>
      </dgm:t>
    </dgm:pt>
    <dgm:pt modelId="{16AC35EC-DC13-4B97-9A44-9023D13C85AE}" type="parTrans" cxnId="{8C184533-381B-4B24-8FFD-888ABAEDB5B5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FBCEB40E-11BD-435E-8BA9-A80B3F244968}" type="sibTrans" cxnId="{8C184533-381B-4B24-8FFD-888ABAEDB5B5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69F95835-61A6-4CAC-AE84-6F9FF530D083}">
      <dgm:prSet phldrT="[Text]"/>
      <dgm:spPr/>
      <dgm:t>
        <a:bodyPr/>
        <a:lstStyle/>
        <a:p>
          <a:r>
            <a:rPr lang="en-IN" b="1">
              <a:latin typeface="-apple-system"/>
            </a:rPr>
            <a:t>Grow</a:t>
          </a:r>
          <a:endParaRPr lang="en-IN" b="1" dirty="0"/>
        </a:p>
      </dgm:t>
    </dgm:pt>
    <dgm:pt modelId="{835C1BCF-2B74-4411-9346-27A0B3B413C8}" type="parTrans" cxnId="{3CC9CCEE-63B1-4CB9-8250-5044F113AD4A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BE7EC95B-3492-4219-8DB6-921852B5CD1B}" type="sibTrans" cxnId="{3CC9CCEE-63B1-4CB9-8250-5044F113AD4A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A6D6F15B-440B-403B-9DA7-281C6EE65A5B}">
      <dgm:prSet phldrT="[Text]"/>
      <dgm:spPr/>
      <dgm:t>
        <a:bodyPr/>
        <a:lstStyle/>
        <a:p>
          <a:r>
            <a:rPr lang="en-IN" b="1">
              <a:latin typeface="-apple-system"/>
            </a:rPr>
            <a:t>Service</a:t>
          </a:r>
          <a:endParaRPr lang="en-IN" b="1" dirty="0"/>
        </a:p>
      </dgm:t>
    </dgm:pt>
    <dgm:pt modelId="{0C5E15B9-2ADD-4404-B9A3-F9757426346C}" type="parTrans" cxnId="{A2BEAF07-D9DA-4A4A-A255-B7446F7F3550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39A8D2C6-25DF-42C8-AADC-2DB657E80151}" type="sibTrans" cxnId="{A2BEAF07-D9DA-4A4A-A255-B7446F7F3550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46497D70-305C-443E-A5E8-857E440308D2}">
      <dgm:prSet phldrT="[Text]"/>
      <dgm:spPr/>
      <dgm:t>
        <a:bodyPr/>
        <a:lstStyle/>
        <a:p>
          <a:r>
            <a:rPr lang="en-IN" b="1">
              <a:latin typeface="-apple-system"/>
            </a:rPr>
            <a:t>Offboard</a:t>
          </a:r>
          <a:endParaRPr lang="en-IN" b="1" dirty="0"/>
        </a:p>
      </dgm:t>
    </dgm:pt>
    <dgm:pt modelId="{CB68CC5A-D2D2-4413-98DD-884A2DBEF6E4}" type="parTrans" cxnId="{3BBE293E-F0F3-480F-9EFE-283AFCF34E33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B095CE69-72EF-465A-A5F4-C4BFA9547604}" type="sibTrans" cxnId="{3BBE293E-F0F3-480F-9EFE-283AFCF34E33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4FC4E783-0844-4450-BB49-B6692A1F4F8D}" type="pres">
      <dgm:prSet presAssocID="{65CF9F7C-DA52-4376-A65F-177A1E3E14FD}" presName="Name0" presStyleCnt="0">
        <dgm:presLayoutVars>
          <dgm:dir/>
          <dgm:animLvl val="lvl"/>
          <dgm:resizeHandles val="exact"/>
        </dgm:presLayoutVars>
      </dgm:prSet>
      <dgm:spPr/>
    </dgm:pt>
    <dgm:pt modelId="{CCBF024F-1F8E-4FB2-B492-DD9EC5A05332}" type="pres">
      <dgm:prSet presAssocID="{4741F3DC-3ED5-4D3F-9CA2-884382B011D6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F00C17AC-9806-4CCC-9368-FB45C9DBE8E9}" type="pres">
      <dgm:prSet presAssocID="{8907AC84-CB1C-487B-9EB3-B9BACF3F3B16}" presName="parTxOnlySpace" presStyleCnt="0"/>
      <dgm:spPr/>
    </dgm:pt>
    <dgm:pt modelId="{32574D7D-879B-4B3B-A178-7FA410ACADFB}" type="pres">
      <dgm:prSet presAssocID="{E313CB37-ED3C-412C-B226-986462432C4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00BEEA36-C9A2-4680-8D11-46B75E74F2A1}" type="pres">
      <dgm:prSet presAssocID="{1CA9AA1D-3DA3-43D2-A954-84189D1AFF52}" presName="parTxOnlySpace" presStyleCnt="0"/>
      <dgm:spPr/>
    </dgm:pt>
    <dgm:pt modelId="{89CB8831-98B6-4F1C-9549-87650514E3C6}" type="pres">
      <dgm:prSet presAssocID="{FDADC010-9DC1-47CB-9BA9-7B590D452348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039EDB37-E359-4838-950E-B9434D0C1223}" type="pres">
      <dgm:prSet presAssocID="{579AD733-E3E8-4830-9FFF-B256187230C8}" presName="parTxOnlySpace" presStyleCnt="0"/>
      <dgm:spPr/>
    </dgm:pt>
    <dgm:pt modelId="{2F2A6466-5C32-47D4-B6D9-953F92576C69}" type="pres">
      <dgm:prSet presAssocID="{454807D9-1792-45D0-8B26-44E212C58ABD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213181F4-82D5-42AF-93C9-BD497B428435}" type="pres">
      <dgm:prSet presAssocID="{FBCEB40E-11BD-435E-8BA9-A80B3F244968}" presName="parTxOnlySpace" presStyleCnt="0"/>
      <dgm:spPr/>
    </dgm:pt>
    <dgm:pt modelId="{15C75A13-6F6F-4A7C-AFE2-AEF27813D3D9}" type="pres">
      <dgm:prSet presAssocID="{69F95835-61A6-4CAC-AE84-6F9FF530D083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6C4A3790-0914-4F15-9F9F-EA3089DD42E9}" type="pres">
      <dgm:prSet presAssocID="{BE7EC95B-3492-4219-8DB6-921852B5CD1B}" presName="parTxOnlySpace" presStyleCnt="0"/>
      <dgm:spPr/>
    </dgm:pt>
    <dgm:pt modelId="{C49F827B-6614-4D78-8686-133D9CDFF827}" type="pres">
      <dgm:prSet presAssocID="{A6D6F15B-440B-403B-9DA7-281C6EE65A5B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52EAAD7-3D70-4F65-BAB7-0121C86353D1}" type="pres">
      <dgm:prSet presAssocID="{39A8D2C6-25DF-42C8-AADC-2DB657E80151}" presName="parTxOnlySpace" presStyleCnt="0"/>
      <dgm:spPr/>
    </dgm:pt>
    <dgm:pt modelId="{1A104FA2-F7CD-41DD-AFE6-53BFC09ADBAB}" type="pres">
      <dgm:prSet presAssocID="{46497D70-305C-443E-A5E8-857E440308D2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BCABF201-B7AC-45C1-9659-B73574F37ED1}" type="presOf" srcId="{E313CB37-ED3C-412C-B226-986462432C46}" destId="{32574D7D-879B-4B3B-A178-7FA410ACADFB}" srcOrd="0" destOrd="0" presId="urn:microsoft.com/office/officeart/2005/8/layout/chevron1"/>
    <dgm:cxn modelId="{D0548B06-5F63-4576-AED7-2CD0A097AE05}" type="presOf" srcId="{454807D9-1792-45D0-8B26-44E212C58ABD}" destId="{2F2A6466-5C32-47D4-B6D9-953F92576C69}" srcOrd="0" destOrd="0" presId="urn:microsoft.com/office/officeart/2005/8/layout/chevron1"/>
    <dgm:cxn modelId="{A2BEAF07-D9DA-4A4A-A255-B7446F7F3550}" srcId="{65CF9F7C-DA52-4376-A65F-177A1E3E14FD}" destId="{A6D6F15B-440B-403B-9DA7-281C6EE65A5B}" srcOrd="5" destOrd="0" parTransId="{0C5E15B9-2ADD-4404-B9A3-F9757426346C}" sibTransId="{39A8D2C6-25DF-42C8-AADC-2DB657E80151}"/>
    <dgm:cxn modelId="{89EEBA0D-1952-4A07-8273-E558D4568B18}" srcId="{65CF9F7C-DA52-4376-A65F-177A1E3E14FD}" destId="{FDADC010-9DC1-47CB-9BA9-7B590D452348}" srcOrd="2" destOrd="0" parTransId="{28109CE3-E7D5-4332-9996-124CA198BEA8}" sibTransId="{579AD733-E3E8-4830-9FFF-B256187230C8}"/>
    <dgm:cxn modelId="{8BA9B814-5AA1-446C-899D-146F5CF33B9E}" type="presOf" srcId="{FDADC010-9DC1-47CB-9BA9-7B590D452348}" destId="{89CB8831-98B6-4F1C-9549-87650514E3C6}" srcOrd="0" destOrd="0" presId="urn:microsoft.com/office/officeart/2005/8/layout/chevron1"/>
    <dgm:cxn modelId="{D884BF1D-77B9-40F9-B41D-EAE8167C9CD5}" type="presOf" srcId="{65CF9F7C-DA52-4376-A65F-177A1E3E14FD}" destId="{4FC4E783-0844-4450-BB49-B6692A1F4F8D}" srcOrd="0" destOrd="0" presId="urn:microsoft.com/office/officeart/2005/8/layout/chevron1"/>
    <dgm:cxn modelId="{A132CC28-336A-4B0D-A72B-D274CC5A0A25}" srcId="{65CF9F7C-DA52-4376-A65F-177A1E3E14FD}" destId="{4741F3DC-3ED5-4D3F-9CA2-884382B011D6}" srcOrd="0" destOrd="0" parTransId="{67114D00-2FFC-41D6-8714-9A7EC2C22D35}" sibTransId="{8907AC84-CB1C-487B-9EB3-B9BACF3F3B16}"/>
    <dgm:cxn modelId="{8C184533-381B-4B24-8FFD-888ABAEDB5B5}" srcId="{65CF9F7C-DA52-4376-A65F-177A1E3E14FD}" destId="{454807D9-1792-45D0-8B26-44E212C58ABD}" srcOrd="3" destOrd="0" parTransId="{16AC35EC-DC13-4B97-9A44-9023D13C85AE}" sibTransId="{FBCEB40E-11BD-435E-8BA9-A80B3F244968}"/>
    <dgm:cxn modelId="{301A0337-91A7-42AE-AAA1-7DE1E8E7717F}" type="presOf" srcId="{46497D70-305C-443E-A5E8-857E440308D2}" destId="{1A104FA2-F7CD-41DD-AFE6-53BFC09ADBAB}" srcOrd="0" destOrd="0" presId="urn:microsoft.com/office/officeart/2005/8/layout/chevron1"/>
    <dgm:cxn modelId="{E7C2F73A-0DC9-4903-BB57-B18C83358541}" type="presOf" srcId="{4741F3DC-3ED5-4D3F-9CA2-884382B011D6}" destId="{CCBF024F-1F8E-4FB2-B492-DD9EC5A05332}" srcOrd="0" destOrd="0" presId="urn:microsoft.com/office/officeart/2005/8/layout/chevron1"/>
    <dgm:cxn modelId="{3BBE293E-F0F3-480F-9EFE-283AFCF34E33}" srcId="{65CF9F7C-DA52-4376-A65F-177A1E3E14FD}" destId="{46497D70-305C-443E-A5E8-857E440308D2}" srcOrd="6" destOrd="0" parTransId="{CB68CC5A-D2D2-4413-98DD-884A2DBEF6E4}" sibTransId="{B095CE69-72EF-465A-A5F4-C4BFA9547604}"/>
    <dgm:cxn modelId="{D4221946-20E5-47A9-A90D-F421B7550459}" type="presOf" srcId="{A6D6F15B-440B-403B-9DA7-281C6EE65A5B}" destId="{C49F827B-6614-4D78-8686-133D9CDFF827}" srcOrd="0" destOrd="0" presId="urn:microsoft.com/office/officeart/2005/8/layout/chevron1"/>
    <dgm:cxn modelId="{EE1A2A4B-6441-4EC7-A2B8-8A0BCB1F0A27}" srcId="{65CF9F7C-DA52-4376-A65F-177A1E3E14FD}" destId="{E313CB37-ED3C-412C-B226-986462432C46}" srcOrd="1" destOrd="0" parTransId="{43911990-8FFD-4904-A261-3770523254C5}" sibTransId="{1CA9AA1D-3DA3-43D2-A954-84189D1AFF52}"/>
    <dgm:cxn modelId="{8FD87CD3-3107-4959-A358-83D0BA5D33A7}" type="presOf" srcId="{69F95835-61A6-4CAC-AE84-6F9FF530D083}" destId="{15C75A13-6F6F-4A7C-AFE2-AEF27813D3D9}" srcOrd="0" destOrd="0" presId="urn:microsoft.com/office/officeart/2005/8/layout/chevron1"/>
    <dgm:cxn modelId="{3CC9CCEE-63B1-4CB9-8250-5044F113AD4A}" srcId="{65CF9F7C-DA52-4376-A65F-177A1E3E14FD}" destId="{69F95835-61A6-4CAC-AE84-6F9FF530D083}" srcOrd="4" destOrd="0" parTransId="{835C1BCF-2B74-4411-9346-27A0B3B413C8}" sibTransId="{BE7EC95B-3492-4219-8DB6-921852B5CD1B}"/>
    <dgm:cxn modelId="{20ADE3A6-7571-483F-A40B-843C0126A31E}" type="presParOf" srcId="{4FC4E783-0844-4450-BB49-B6692A1F4F8D}" destId="{CCBF024F-1F8E-4FB2-B492-DD9EC5A05332}" srcOrd="0" destOrd="0" presId="urn:microsoft.com/office/officeart/2005/8/layout/chevron1"/>
    <dgm:cxn modelId="{187668D5-D8D0-438B-BDEE-25E462C7D625}" type="presParOf" srcId="{4FC4E783-0844-4450-BB49-B6692A1F4F8D}" destId="{F00C17AC-9806-4CCC-9368-FB45C9DBE8E9}" srcOrd="1" destOrd="0" presId="urn:microsoft.com/office/officeart/2005/8/layout/chevron1"/>
    <dgm:cxn modelId="{541AA112-F2B3-4903-B2D4-C3AD833A8EA1}" type="presParOf" srcId="{4FC4E783-0844-4450-BB49-B6692A1F4F8D}" destId="{32574D7D-879B-4B3B-A178-7FA410ACADFB}" srcOrd="2" destOrd="0" presId="urn:microsoft.com/office/officeart/2005/8/layout/chevron1"/>
    <dgm:cxn modelId="{F70F1630-EF77-4FA3-A984-84924006B00D}" type="presParOf" srcId="{4FC4E783-0844-4450-BB49-B6692A1F4F8D}" destId="{00BEEA36-C9A2-4680-8D11-46B75E74F2A1}" srcOrd="3" destOrd="0" presId="urn:microsoft.com/office/officeart/2005/8/layout/chevron1"/>
    <dgm:cxn modelId="{7B3BE7F4-EEAF-4842-8026-2ADC4925C548}" type="presParOf" srcId="{4FC4E783-0844-4450-BB49-B6692A1F4F8D}" destId="{89CB8831-98B6-4F1C-9549-87650514E3C6}" srcOrd="4" destOrd="0" presId="urn:microsoft.com/office/officeart/2005/8/layout/chevron1"/>
    <dgm:cxn modelId="{0F7B17E7-487C-4F46-BFF2-443303BE6161}" type="presParOf" srcId="{4FC4E783-0844-4450-BB49-B6692A1F4F8D}" destId="{039EDB37-E359-4838-950E-B9434D0C1223}" srcOrd="5" destOrd="0" presId="urn:microsoft.com/office/officeart/2005/8/layout/chevron1"/>
    <dgm:cxn modelId="{560B168D-143B-4EF0-99A7-742BBCE0DDCD}" type="presParOf" srcId="{4FC4E783-0844-4450-BB49-B6692A1F4F8D}" destId="{2F2A6466-5C32-47D4-B6D9-953F92576C69}" srcOrd="6" destOrd="0" presId="urn:microsoft.com/office/officeart/2005/8/layout/chevron1"/>
    <dgm:cxn modelId="{63011AD8-5E0B-4ECB-A401-AC27B8EC18B9}" type="presParOf" srcId="{4FC4E783-0844-4450-BB49-B6692A1F4F8D}" destId="{213181F4-82D5-42AF-93C9-BD497B428435}" srcOrd="7" destOrd="0" presId="urn:microsoft.com/office/officeart/2005/8/layout/chevron1"/>
    <dgm:cxn modelId="{E85A4069-4202-4ED2-81A5-F73CFA62F89C}" type="presParOf" srcId="{4FC4E783-0844-4450-BB49-B6692A1F4F8D}" destId="{15C75A13-6F6F-4A7C-AFE2-AEF27813D3D9}" srcOrd="8" destOrd="0" presId="urn:microsoft.com/office/officeart/2005/8/layout/chevron1"/>
    <dgm:cxn modelId="{180A56A4-A23B-4444-A2BA-C23179D325C6}" type="presParOf" srcId="{4FC4E783-0844-4450-BB49-B6692A1F4F8D}" destId="{6C4A3790-0914-4F15-9F9F-EA3089DD42E9}" srcOrd="9" destOrd="0" presId="urn:microsoft.com/office/officeart/2005/8/layout/chevron1"/>
    <dgm:cxn modelId="{EAEC0AE8-23F4-44EE-AEE8-E4E0D1353895}" type="presParOf" srcId="{4FC4E783-0844-4450-BB49-B6692A1F4F8D}" destId="{C49F827B-6614-4D78-8686-133D9CDFF827}" srcOrd="10" destOrd="0" presId="urn:microsoft.com/office/officeart/2005/8/layout/chevron1"/>
    <dgm:cxn modelId="{1DABDF48-023D-44D1-A4AC-63CCD98D9A1D}" type="presParOf" srcId="{4FC4E783-0844-4450-BB49-B6692A1F4F8D}" destId="{652EAAD7-3D70-4F65-BAB7-0121C86353D1}" srcOrd="11" destOrd="0" presId="urn:microsoft.com/office/officeart/2005/8/layout/chevron1"/>
    <dgm:cxn modelId="{BD23135F-2B1D-40A6-A10F-ED401ED400E0}" type="presParOf" srcId="{4FC4E783-0844-4450-BB49-B6692A1F4F8D}" destId="{1A104FA2-F7CD-41DD-AFE6-53BFC09ADBAB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CF9F7C-DA52-4376-A65F-177A1E3E14FD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4741F3DC-3ED5-4D3F-9CA2-884382B011D6}">
      <dgm:prSet phldrT="[Text]"/>
      <dgm:spPr/>
      <dgm:t>
        <a:bodyPr/>
        <a:lstStyle/>
        <a:p>
          <a:r>
            <a:rPr lang="en-IN" b="1">
              <a:latin typeface="-apple-system"/>
            </a:rPr>
            <a:t>Acquire</a:t>
          </a:r>
          <a:endParaRPr lang="en-IN" b="1" dirty="0"/>
        </a:p>
      </dgm:t>
    </dgm:pt>
    <dgm:pt modelId="{67114D00-2FFC-41D6-8714-9A7EC2C22D35}" type="parTrans" cxnId="{A132CC28-336A-4B0D-A72B-D274CC5A0A25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8907AC84-CB1C-487B-9EB3-B9BACF3F3B16}" type="sibTrans" cxnId="{A132CC28-336A-4B0D-A72B-D274CC5A0A25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E313CB37-ED3C-412C-B226-986462432C46}">
      <dgm:prSet phldrT="[Text]"/>
      <dgm:spPr/>
      <dgm:t>
        <a:bodyPr/>
        <a:lstStyle/>
        <a:p>
          <a:r>
            <a:rPr lang="en-IN" b="1">
              <a:latin typeface="-apple-system"/>
            </a:rPr>
            <a:t>Secure</a:t>
          </a:r>
          <a:endParaRPr lang="en-IN" b="1" dirty="0"/>
        </a:p>
      </dgm:t>
    </dgm:pt>
    <dgm:pt modelId="{43911990-8FFD-4904-A261-3770523254C5}" type="parTrans" cxnId="{EE1A2A4B-6441-4EC7-A2B8-8A0BCB1F0A27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1CA9AA1D-3DA3-43D2-A954-84189D1AFF52}" type="sibTrans" cxnId="{EE1A2A4B-6441-4EC7-A2B8-8A0BCB1F0A27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FDADC010-9DC1-47CB-9BA9-7B590D452348}">
      <dgm:prSet phldrT="[Text]"/>
      <dgm:spPr/>
      <dgm:t>
        <a:bodyPr/>
        <a:lstStyle/>
        <a:p>
          <a:r>
            <a:rPr lang="en-IN" b="1">
              <a:latin typeface="-apple-system"/>
            </a:rPr>
            <a:t>Engage</a:t>
          </a:r>
          <a:endParaRPr lang="en-IN" b="1" dirty="0"/>
        </a:p>
      </dgm:t>
    </dgm:pt>
    <dgm:pt modelId="{28109CE3-E7D5-4332-9996-124CA198BEA8}" type="parTrans" cxnId="{89EEBA0D-1952-4A07-8273-E558D4568B18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579AD733-E3E8-4830-9FFF-B256187230C8}" type="sibTrans" cxnId="{89EEBA0D-1952-4A07-8273-E558D4568B18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454807D9-1792-45D0-8B26-44E212C58ABD}">
      <dgm:prSet phldrT="[Text]"/>
      <dgm:spPr/>
      <dgm:t>
        <a:bodyPr/>
        <a:lstStyle/>
        <a:p>
          <a:r>
            <a:rPr lang="en-IN" b="1">
              <a:latin typeface="-apple-system"/>
            </a:rPr>
            <a:t>Transact</a:t>
          </a:r>
          <a:endParaRPr lang="en-IN" b="1" dirty="0"/>
        </a:p>
      </dgm:t>
    </dgm:pt>
    <dgm:pt modelId="{16AC35EC-DC13-4B97-9A44-9023D13C85AE}" type="parTrans" cxnId="{8C184533-381B-4B24-8FFD-888ABAEDB5B5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FBCEB40E-11BD-435E-8BA9-A80B3F244968}" type="sibTrans" cxnId="{8C184533-381B-4B24-8FFD-888ABAEDB5B5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69F95835-61A6-4CAC-AE84-6F9FF530D083}">
      <dgm:prSet phldrT="[Text]"/>
      <dgm:spPr/>
      <dgm:t>
        <a:bodyPr/>
        <a:lstStyle/>
        <a:p>
          <a:r>
            <a:rPr lang="en-IN" b="1">
              <a:latin typeface="-apple-system"/>
            </a:rPr>
            <a:t>Grow</a:t>
          </a:r>
          <a:endParaRPr lang="en-IN" b="1" dirty="0"/>
        </a:p>
      </dgm:t>
    </dgm:pt>
    <dgm:pt modelId="{835C1BCF-2B74-4411-9346-27A0B3B413C8}" type="parTrans" cxnId="{3CC9CCEE-63B1-4CB9-8250-5044F113AD4A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BE7EC95B-3492-4219-8DB6-921852B5CD1B}" type="sibTrans" cxnId="{3CC9CCEE-63B1-4CB9-8250-5044F113AD4A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A6D6F15B-440B-403B-9DA7-281C6EE65A5B}">
      <dgm:prSet phldrT="[Text]"/>
      <dgm:spPr/>
      <dgm:t>
        <a:bodyPr/>
        <a:lstStyle/>
        <a:p>
          <a:r>
            <a:rPr lang="en-IN" b="1">
              <a:latin typeface="-apple-system"/>
            </a:rPr>
            <a:t>Service</a:t>
          </a:r>
          <a:endParaRPr lang="en-IN" b="1" dirty="0"/>
        </a:p>
      </dgm:t>
    </dgm:pt>
    <dgm:pt modelId="{0C5E15B9-2ADD-4404-B9A3-F9757426346C}" type="parTrans" cxnId="{A2BEAF07-D9DA-4A4A-A255-B7446F7F3550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39A8D2C6-25DF-42C8-AADC-2DB657E80151}" type="sibTrans" cxnId="{A2BEAF07-D9DA-4A4A-A255-B7446F7F3550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46497D70-305C-443E-A5E8-857E440308D2}">
      <dgm:prSet phldrT="[Text]"/>
      <dgm:spPr/>
      <dgm:t>
        <a:bodyPr/>
        <a:lstStyle/>
        <a:p>
          <a:r>
            <a:rPr lang="en-IN" b="1">
              <a:latin typeface="-apple-system"/>
            </a:rPr>
            <a:t>Offboard</a:t>
          </a:r>
          <a:endParaRPr lang="en-IN" b="1" dirty="0"/>
        </a:p>
      </dgm:t>
    </dgm:pt>
    <dgm:pt modelId="{CB68CC5A-D2D2-4413-98DD-884A2DBEF6E4}" type="parTrans" cxnId="{3BBE293E-F0F3-480F-9EFE-283AFCF34E33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B095CE69-72EF-465A-A5F4-C4BFA9547604}" type="sibTrans" cxnId="{3BBE293E-F0F3-480F-9EFE-283AFCF34E33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4FC4E783-0844-4450-BB49-B6692A1F4F8D}" type="pres">
      <dgm:prSet presAssocID="{65CF9F7C-DA52-4376-A65F-177A1E3E14FD}" presName="Name0" presStyleCnt="0">
        <dgm:presLayoutVars>
          <dgm:dir/>
          <dgm:animLvl val="lvl"/>
          <dgm:resizeHandles val="exact"/>
        </dgm:presLayoutVars>
      </dgm:prSet>
      <dgm:spPr/>
    </dgm:pt>
    <dgm:pt modelId="{CCBF024F-1F8E-4FB2-B492-DD9EC5A05332}" type="pres">
      <dgm:prSet presAssocID="{4741F3DC-3ED5-4D3F-9CA2-884382B011D6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F00C17AC-9806-4CCC-9368-FB45C9DBE8E9}" type="pres">
      <dgm:prSet presAssocID="{8907AC84-CB1C-487B-9EB3-B9BACF3F3B16}" presName="parTxOnlySpace" presStyleCnt="0"/>
      <dgm:spPr/>
    </dgm:pt>
    <dgm:pt modelId="{32574D7D-879B-4B3B-A178-7FA410ACADFB}" type="pres">
      <dgm:prSet presAssocID="{E313CB37-ED3C-412C-B226-986462432C4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00BEEA36-C9A2-4680-8D11-46B75E74F2A1}" type="pres">
      <dgm:prSet presAssocID="{1CA9AA1D-3DA3-43D2-A954-84189D1AFF52}" presName="parTxOnlySpace" presStyleCnt="0"/>
      <dgm:spPr/>
    </dgm:pt>
    <dgm:pt modelId="{89CB8831-98B6-4F1C-9549-87650514E3C6}" type="pres">
      <dgm:prSet presAssocID="{FDADC010-9DC1-47CB-9BA9-7B590D452348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039EDB37-E359-4838-950E-B9434D0C1223}" type="pres">
      <dgm:prSet presAssocID="{579AD733-E3E8-4830-9FFF-B256187230C8}" presName="parTxOnlySpace" presStyleCnt="0"/>
      <dgm:spPr/>
    </dgm:pt>
    <dgm:pt modelId="{2F2A6466-5C32-47D4-B6D9-953F92576C69}" type="pres">
      <dgm:prSet presAssocID="{454807D9-1792-45D0-8B26-44E212C58ABD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213181F4-82D5-42AF-93C9-BD497B428435}" type="pres">
      <dgm:prSet presAssocID="{FBCEB40E-11BD-435E-8BA9-A80B3F244968}" presName="parTxOnlySpace" presStyleCnt="0"/>
      <dgm:spPr/>
    </dgm:pt>
    <dgm:pt modelId="{15C75A13-6F6F-4A7C-AFE2-AEF27813D3D9}" type="pres">
      <dgm:prSet presAssocID="{69F95835-61A6-4CAC-AE84-6F9FF530D083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6C4A3790-0914-4F15-9F9F-EA3089DD42E9}" type="pres">
      <dgm:prSet presAssocID="{BE7EC95B-3492-4219-8DB6-921852B5CD1B}" presName="parTxOnlySpace" presStyleCnt="0"/>
      <dgm:spPr/>
    </dgm:pt>
    <dgm:pt modelId="{C49F827B-6614-4D78-8686-133D9CDFF827}" type="pres">
      <dgm:prSet presAssocID="{A6D6F15B-440B-403B-9DA7-281C6EE65A5B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52EAAD7-3D70-4F65-BAB7-0121C86353D1}" type="pres">
      <dgm:prSet presAssocID="{39A8D2C6-25DF-42C8-AADC-2DB657E80151}" presName="parTxOnlySpace" presStyleCnt="0"/>
      <dgm:spPr/>
    </dgm:pt>
    <dgm:pt modelId="{1A104FA2-F7CD-41DD-AFE6-53BFC09ADBAB}" type="pres">
      <dgm:prSet presAssocID="{46497D70-305C-443E-A5E8-857E440308D2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BCABF201-B7AC-45C1-9659-B73574F37ED1}" type="presOf" srcId="{E313CB37-ED3C-412C-B226-986462432C46}" destId="{32574D7D-879B-4B3B-A178-7FA410ACADFB}" srcOrd="0" destOrd="0" presId="urn:microsoft.com/office/officeart/2005/8/layout/chevron1"/>
    <dgm:cxn modelId="{D0548B06-5F63-4576-AED7-2CD0A097AE05}" type="presOf" srcId="{454807D9-1792-45D0-8B26-44E212C58ABD}" destId="{2F2A6466-5C32-47D4-B6D9-953F92576C69}" srcOrd="0" destOrd="0" presId="urn:microsoft.com/office/officeart/2005/8/layout/chevron1"/>
    <dgm:cxn modelId="{A2BEAF07-D9DA-4A4A-A255-B7446F7F3550}" srcId="{65CF9F7C-DA52-4376-A65F-177A1E3E14FD}" destId="{A6D6F15B-440B-403B-9DA7-281C6EE65A5B}" srcOrd="5" destOrd="0" parTransId="{0C5E15B9-2ADD-4404-B9A3-F9757426346C}" sibTransId="{39A8D2C6-25DF-42C8-AADC-2DB657E80151}"/>
    <dgm:cxn modelId="{89EEBA0D-1952-4A07-8273-E558D4568B18}" srcId="{65CF9F7C-DA52-4376-A65F-177A1E3E14FD}" destId="{FDADC010-9DC1-47CB-9BA9-7B590D452348}" srcOrd="2" destOrd="0" parTransId="{28109CE3-E7D5-4332-9996-124CA198BEA8}" sibTransId="{579AD733-E3E8-4830-9FFF-B256187230C8}"/>
    <dgm:cxn modelId="{8BA9B814-5AA1-446C-899D-146F5CF33B9E}" type="presOf" srcId="{FDADC010-9DC1-47CB-9BA9-7B590D452348}" destId="{89CB8831-98B6-4F1C-9549-87650514E3C6}" srcOrd="0" destOrd="0" presId="urn:microsoft.com/office/officeart/2005/8/layout/chevron1"/>
    <dgm:cxn modelId="{D884BF1D-77B9-40F9-B41D-EAE8167C9CD5}" type="presOf" srcId="{65CF9F7C-DA52-4376-A65F-177A1E3E14FD}" destId="{4FC4E783-0844-4450-BB49-B6692A1F4F8D}" srcOrd="0" destOrd="0" presId="urn:microsoft.com/office/officeart/2005/8/layout/chevron1"/>
    <dgm:cxn modelId="{A132CC28-336A-4B0D-A72B-D274CC5A0A25}" srcId="{65CF9F7C-DA52-4376-A65F-177A1E3E14FD}" destId="{4741F3DC-3ED5-4D3F-9CA2-884382B011D6}" srcOrd="0" destOrd="0" parTransId="{67114D00-2FFC-41D6-8714-9A7EC2C22D35}" sibTransId="{8907AC84-CB1C-487B-9EB3-B9BACF3F3B16}"/>
    <dgm:cxn modelId="{8C184533-381B-4B24-8FFD-888ABAEDB5B5}" srcId="{65CF9F7C-DA52-4376-A65F-177A1E3E14FD}" destId="{454807D9-1792-45D0-8B26-44E212C58ABD}" srcOrd="3" destOrd="0" parTransId="{16AC35EC-DC13-4B97-9A44-9023D13C85AE}" sibTransId="{FBCEB40E-11BD-435E-8BA9-A80B3F244968}"/>
    <dgm:cxn modelId="{301A0337-91A7-42AE-AAA1-7DE1E8E7717F}" type="presOf" srcId="{46497D70-305C-443E-A5E8-857E440308D2}" destId="{1A104FA2-F7CD-41DD-AFE6-53BFC09ADBAB}" srcOrd="0" destOrd="0" presId="urn:microsoft.com/office/officeart/2005/8/layout/chevron1"/>
    <dgm:cxn modelId="{E7C2F73A-0DC9-4903-BB57-B18C83358541}" type="presOf" srcId="{4741F3DC-3ED5-4D3F-9CA2-884382B011D6}" destId="{CCBF024F-1F8E-4FB2-B492-DD9EC5A05332}" srcOrd="0" destOrd="0" presId="urn:microsoft.com/office/officeart/2005/8/layout/chevron1"/>
    <dgm:cxn modelId="{3BBE293E-F0F3-480F-9EFE-283AFCF34E33}" srcId="{65CF9F7C-DA52-4376-A65F-177A1E3E14FD}" destId="{46497D70-305C-443E-A5E8-857E440308D2}" srcOrd="6" destOrd="0" parTransId="{CB68CC5A-D2D2-4413-98DD-884A2DBEF6E4}" sibTransId="{B095CE69-72EF-465A-A5F4-C4BFA9547604}"/>
    <dgm:cxn modelId="{D4221946-20E5-47A9-A90D-F421B7550459}" type="presOf" srcId="{A6D6F15B-440B-403B-9DA7-281C6EE65A5B}" destId="{C49F827B-6614-4D78-8686-133D9CDFF827}" srcOrd="0" destOrd="0" presId="urn:microsoft.com/office/officeart/2005/8/layout/chevron1"/>
    <dgm:cxn modelId="{EE1A2A4B-6441-4EC7-A2B8-8A0BCB1F0A27}" srcId="{65CF9F7C-DA52-4376-A65F-177A1E3E14FD}" destId="{E313CB37-ED3C-412C-B226-986462432C46}" srcOrd="1" destOrd="0" parTransId="{43911990-8FFD-4904-A261-3770523254C5}" sibTransId="{1CA9AA1D-3DA3-43D2-A954-84189D1AFF52}"/>
    <dgm:cxn modelId="{8FD87CD3-3107-4959-A358-83D0BA5D33A7}" type="presOf" srcId="{69F95835-61A6-4CAC-AE84-6F9FF530D083}" destId="{15C75A13-6F6F-4A7C-AFE2-AEF27813D3D9}" srcOrd="0" destOrd="0" presId="urn:microsoft.com/office/officeart/2005/8/layout/chevron1"/>
    <dgm:cxn modelId="{3CC9CCEE-63B1-4CB9-8250-5044F113AD4A}" srcId="{65CF9F7C-DA52-4376-A65F-177A1E3E14FD}" destId="{69F95835-61A6-4CAC-AE84-6F9FF530D083}" srcOrd="4" destOrd="0" parTransId="{835C1BCF-2B74-4411-9346-27A0B3B413C8}" sibTransId="{BE7EC95B-3492-4219-8DB6-921852B5CD1B}"/>
    <dgm:cxn modelId="{20ADE3A6-7571-483F-A40B-843C0126A31E}" type="presParOf" srcId="{4FC4E783-0844-4450-BB49-B6692A1F4F8D}" destId="{CCBF024F-1F8E-4FB2-B492-DD9EC5A05332}" srcOrd="0" destOrd="0" presId="urn:microsoft.com/office/officeart/2005/8/layout/chevron1"/>
    <dgm:cxn modelId="{187668D5-D8D0-438B-BDEE-25E462C7D625}" type="presParOf" srcId="{4FC4E783-0844-4450-BB49-B6692A1F4F8D}" destId="{F00C17AC-9806-4CCC-9368-FB45C9DBE8E9}" srcOrd="1" destOrd="0" presId="urn:microsoft.com/office/officeart/2005/8/layout/chevron1"/>
    <dgm:cxn modelId="{541AA112-F2B3-4903-B2D4-C3AD833A8EA1}" type="presParOf" srcId="{4FC4E783-0844-4450-BB49-B6692A1F4F8D}" destId="{32574D7D-879B-4B3B-A178-7FA410ACADFB}" srcOrd="2" destOrd="0" presId="urn:microsoft.com/office/officeart/2005/8/layout/chevron1"/>
    <dgm:cxn modelId="{F70F1630-EF77-4FA3-A984-84924006B00D}" type="presParOf" srcId="{4FC4E783-0844-4450-BB49-B6692A1F4F8D}" destId="{00BEEA36-C9A2-4680-8D11-46B75E74F2A1}" srcOrd="3" destOrd="0" presId="urn:microsoft.com/office/officeart/2005/8/layout/chevron1"/>
    <dgm:cxn modelId="{7B3BE7F4-EEAF-4842-8026-2ADC4925C548}" type="presParOf" srcId="{4FC4E783-0844-4450-BB49-B6692A1F4F8D}" destId="{89CB8831-98B6-4F1C-9549-87650514E3C6}" srcOrd="4" destOrd="0" presId="urn:microsoft.com/office/officeart/2005/8/layout/chevron1"/>
    <dgm:cxn modelId="{0F7B17E7-487C-4F46-BFF2-443303BE6161}" type="presParOf" srcId="{4FC4E783-0844-4450-BB49-B6692A1F4F8D}" destId="{039EDB37-E359-4838-950E-B9434D0C1223}" srcOrd="5" destOrd="0" presId="urn:microsoft.com/office/officeart/2005/8/layout/chevron1"/>
    <dgm:cxn modelId="{560B168D-143B-4EF0-99A7-742BBCE0DDCD}" type="presParOf" srcId="{4FC4E783-0844-4450-BB49-B6692A1F4F8D}" destId="{2F2A6466-5C32-47D4-B6D9-953F92576C69}" srcOrd="6" destOrd="0" presId="urn:microsoft.com/office/officeart/2005/8/layout/chevron1"/>
    <dgm:cxn modelId="{63011AD8-5E0B-4ECB-A401-AC27B8EC18B9}" type="presParOf" srcId="{4FC4E783-0844-4450-BB49-B6692A1F4F8D}" destId="{213181F4-82D5-42AF-93C9-BD497B428435}" srcOrd="7" destOrd="0" presId="urn:microsoft.com/office/officeart/2005/8/layout/chevron1"/>
    <dgm:cxn modelId="{E85A4069-4202-4ED2-81A5-F73CFA62F89C}" type="presParOf" srcId="{4FC4E783-0844-4450-BB49-B6692A1F4F8D}" destId="{15C75A13-6F6F-4A7C-AFE2-AEF27813D3D9}" srcOrd="8" destOrd="0" presId="urn:microsoft.com/office/officeart/2005/8/layout/chevron1"/>
    <dgm:cxn modelId="{180A56A4-A23B-4444-A2BA-C23179D325C6}" type="presParOf" srcId="{4FC4E783-0844-4450-BB49-B6692A1F4F8D}" destId="{6C4A3790-0914-4F15-9F9F-EA3089DD42E9}" srcOrd="9" destOrd="0" presId="urn:microsoft.com/office/officeart/2005/8/layout/chevron1"/>
    <dgm:cxn modelId="{EAEC0AE8-23F4-44EE-AEE8-E4E0D1353895}" type="presParOf" srcId="{4FC4E783-0844-4450-BB49-B6692A1F4F8D}" destId="{C49F827B-6614-4D78-8686-133D9CDFF827}" srcOrd="10" destOrd="0" presId="urn:microsoft.com/office/officeart/2005/8/layout/chevron1"/>
    <dgm:cxn modelId="{1DABDF48-023D-44D1-A4AC-63CCD98D9A1D}" type="presParOf" srcId="{4FC4E783-0844-4450-BB49-B6692A1F4F8D}" destId="{652EAAD7-3D70-4F65-BAB7-0121C86353D1}" srcOrd="11" destOrd="0" presId="urn:microsoft.com/office/officeart/2005/8/layout/chevron1"/>
    <dgm:cxn modelId="{BD23135F-2B1D-40A6-A10F-ED401ED400E0}" type="presParOf" srcId="{4FC4E783-0844-4450-BB49-B6692A1F4F8D}" destId="{1A104FA2-F7CD-41DD-AFE6-53BFC09ADBAB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CF9F7C-DA52-4376-A65F-177A1E3E14FD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4741F3DC-3ED5-4D3F-9CA2-884382B011D6}">
      <dgm:prSet phldrT="[Text]"/>
      <dgm:spPr/>
      <dgm:t>
        <a:bodyPr/>
        <a:lstStyle/>
        <a:p>
          <a:r>
            <a:rPr lang="en-IN" b="1">
              <a:latin typeface="-apple-system"/>
            </a:rPr>
            <a:t>Acquire</a:t>
          </a:r>
          <a:endParaRPr lang="en-IN" b="1" dirty="0"/>
        </a:p>
      </dgm:t>
    </dgm:pt>
    <dgm:pt modelId="{67114D00-2FFC-41D6-8714-9A7EC2C22D35}" type="parTrans" cxnId="{A132CC28-336A-4B0D-A72B-D274CC5A0A25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8907AC84-CB1C-487B-9EB3-B9BACF3F3B16}" type="sibTrans" cxnId="{A132CC28-336A-4B0D-A72B-D274CC5A0A25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E313CB37-ED3C-412C-B226-986462432C46}">
      <dgm:prSet phldrT="[Text]"/>
      <dgm:spPr/>
      <dgm:t>
        <a:bodyPr/>
        <a:lstStyle/>
        <a:p>
          <a:r>
            <a:rPr lang="en-IN" b="1">
              <a:latin typeface="-apple-system"/>
            </a:rPr>
            <a:t>Secure</a:t>
          </a:r>
          <a:endParaRPr lang="en-IN" b="1" dirty="0"/>
        </a:p>
      </dgm:t>
    </dgm:pt>
    <dgm:pt modelId="{43911990-8FFD-4904-A261-3770523254C5}" type="parTrans" cxnId="{EE1A2A4B-6441-4EC7-A2B8-8A0BCB1F0A27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1CA9AA1D-3DA3-43D2-A954-84189D1AFF52}" type="sibTrans" cxnId="{EE1A2A4B-6441-4EC7-A2B8-8A0BCB1F0A27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FDADC010-9DC1-47CB-9BA9-7B590D452348}">
      <dgm:prSet phldrT="[Text]"/>
      <dgm:spPr/>
      <dgm:t>
        <a:bodyPr/>
        <a:lstStyle/>
        <a:p>
          <a:r>
            <a:rPr lang="en-IN" b="1">
              <a:latin typeface="-apple-system"/>
            </a:rPr>
            <a:t>Engage</a:t>
          </a:r>
          <a:endParaRPr lang="en-IN" b="1" dirty="0"/>
        </a:p>
      </dgm:t>
    </dgm:pt>
    <dgm:pt modelId="{28109CE3-E7D5-4332-9996-124CA198BEA8}" type="parTrans" cxnId="{89EEBA0D-1952-4A07-8273-E558D4568B18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579AD733-E3E8-4830-9FFF-B256187230C8}" type="sibTrans" cxnId="{89EEBA0D-1952-4A07-8273-E558D4568B18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454807D9-1792-45D0-8B26-44E212C58ABD}">
      <dgm:prSet phldrT="[Text]"/>
      <dgm:spPr/>
      <dgm:t>
        <a:bodyPr/>
        <a:lstStyle/>
        <a:p>
          <a:r>
            <a:rPr lang="en-IN" b="1">
              <a:latin typeface="-apple-system"/>
            </a:rPr>
            <a:t>Transact</a:t>
          </a:r>
          <a:endParaRPr lang="en-IN" b="1" dirty="0"/>
        </a:p>
      </dgm:t>
    </dgm:pt>
    <dgm:pt modelId="{16AC35EC-DC13-4B97-9A44-9023D13C85AE}" type="parTrans" cxnId="{8C184533-381B-4B24-8FFD-888ABAEDB5B5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FBCEB40E-11BD-435E-8BA9-A80B3F244968}" type="sibTrans" cxnId="{8C184533-381B-4B24-8FFD-888ABAEDB5B5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69F95835-61A6-4CAC-AE84-6F9FF530D083}">
      <dgm:prSet phldrT="[Text]"/>
      <dgm:spPr/>
      <dgm:t>
        <a:bodyPr/>
        <a:lstStyle/>
        <a:p>
          <a:r>
            <a:rPr lang="en-IN" b="1">
              <a:latin typeface="-apple-system"/>
            </a:rPr>
            <a:t>Grow</a:t>
          </a:r>
          <a:endParaRPr lang="en-IN" b="1" dirty="0"/>
        </a:p>
      </dgm:t>
    </dgm:pt>
    <dgm:pt modelId="{835C1BCF-2B74-4411-9346-27A0B3B413C8}" type="parTrans" cxnId="{3CC9CCEE-63B1-4CB9-8250-5044F113AD4A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BE7EC95B-3492-4219-8DB6-921852B5CD1B}" type="sibTrans" cxnId="{3CC9CCEE-63B1-4CB9-8250-5044F113AD4A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A6D6F15B-440B-403B-9DA7-281C6EE65A5B}">
      <dgm:prSet phldrT="[Text]"/>
      <dgm:spPr/>
      <dgm:t>
        <a:bodyPr/>
        <a:lstStyle/>
        <a:p>
          <a:r>
            <a:rPr lang="en-IN" b="1">
              <a:latin typeface="-apple-system"/>
            </a:rPr>
            <a:t>Service</a:t>
          </a:r>
          <a:endParaRPr lang="en-IN" b="1" dirty="0"/>
        </a:p>
      </dgm:t>
    </dgm:pt>
    <dgm:pt modelId="{0C5E15B9-2ADD-4404-B9A3-F9757426346C}" type="parTrans" cxnId="{A2BEAF07-D9DA-4A4A-A255-B7446F7F3550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39A8D2C6-25DF-42C8-AADC-2DB657E80151}" type="sibTrans" cxnId="{A2BEAF07-D9DA-4A4A-A255-B7446F7F3550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46497D70-305C-443E-A5E8-857E440308D2}">
      <dgm:prSet phldrT="[Text]"/>
      <dgm:spPr/>
      <dgm:t>
        <a:bodyPr/>
        <a:lstStyle/>
        <a:p>
          <a:r>
            <a:rPr lang="en-IN" b="1">
              <a:latin typeface="-apple-system"/>
            </a:rPr>
            <a:t>Offboard</a:t>
          </a:r>
          <a:endParaRPr lang="en-IN" b="1" dirty="0"/>
        </a:p>
      </dgm:t>
    </dgm:pt>
    <dgm:pt modelId="{CB68CC5A-D2D2-4413-98DD-884A2DBEF6E4}" type="parTrans" cxnId="{3BBE293E-F0F3-480F-9EFE-283AFCF34E33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B095CE69-72EF-465A-A5F4-C4BFA9547604}" type="sibTrans" cxnId="{3BBE293E-F0F3-480F-9EFE-283AFCF34E33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4FC4E783-0844-4450-BB49-B6692A1F4F8D}" type="pres">
      <dgm:prSet presAssocID="{65CF9F7C-DA52-4376-A65F-177A1E3E14FD}" presName="Name0" presStyleCnt="0">
        <dgm:presLayoutVars>
          <dgm:dir/>
          <dgm:animLvl val="lvl"/>
          <dgm:resizeHandles val="exact"/>
        </dgm:presLayoutVars>
      </dgm:prSet>
      <dgm:spPr/>
    </dgm:pt>
    <dgm:pt modelId="{CCBF024F-1F8E-4FB2-B492-DD9EC5A05332}" type="pres">
      <dgm:prSet presAssocID="{4741F3DC-3ED5-4D3F-9CA2-884382B011D6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F00C17AC-9806-4CCC-9368-FB45C9DBE8E9}" type="pres">
      <dgm:prSet presAssocID="{8907AC84-CB1C-487B-9EB3-B9BACF3F3B16}" presName="parTxOnlySpace" presStyleCnt="0"/>
      <dgm:spPr/>
    </dgm:pt>
    <dgm:pt modelId="{32574D7D-879B-4B3B-A178-7FA410ACADFB}" type="pres">
      <dgm:prSet presAssocID="{E313CB37-ED3C-412C-B226-986462432C4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00BEEA36-C9A2-4680-8D11-46B75E74F2A1}" type="pres">
      <dgm:prSet presAssocID="{1CA9AA1D-3DA3-43D2-A954-84189D1AFF52}" presName="parTxOnlySpace" presStyleCnt="0"/>
      <dgm:spPr/>
    </dgm:pt>
    <dgm:pt modelId="{89CB8831-98B6-4F1C-9549-87650514E3C6}" type="pres">
      <dgm:prSet presAssocID="{FDADC010-9DC1-47CB-9BA9-7B590D452348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039EDB37-E359-4838-950E-B9434D0C1223}" type="pres">
      <dgm:prSet presAssocID="{579AD733-E3E8-4830-9FFF-B256187230C8}" presName="parTxOnlySpace" presStyleCnt="0"/>
      <dgm:spPr/>
    </dgm:pt>
    <dgm:pt modelId="{2F2A6466-5C32-47D4-B6D9-953F92576C69}" type="pres">
      <dgm:prSet presAssocID="{454807D9-1792-45D0-8B26-44E212C58ABD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213181F4-82D5-42AF-93C9-BD497B428435}" type="pres">
      <dgm:prSet presAssocID="{FBCEB40E-11BD-435E-8BA9-A80B3F244968}" presName="parTxOnlySpace" presStyleCnt="0"/>
      <dgm:spPr/>
    </dgm:pt>
    <dgm:pt modelId="{15C75A13-6F6F-4A7C-AFE2-AEF27813D3D9}" type="pres">
      <dgm:prSet presAssocID="{69F95835-61A6-4CAC-AE84-6F9FF530D083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6C4A3790-0914-4F15-9F9F-EA3089DD42E9}" type="pres">
      <dgm:prSet presAssocID="{BE7EC95B-3492-4219-8DB6-921852B5CD1B}" presName="parTxOnlySpace" presStyleCnt="0"/>
      <dgm:spPr/>
    </dgm:pt>
    <dgm:pt modelId="{C49F827B-6614-4D78-8686-133D9CDFF827}" type="pres">
      <dgm:prSet presAssocID="{A6D6F15B-440B-403B-9DA7-281C6EE65A5B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52EAAD7-3D70-4F65-BAB7-0121C86353D1}" type="pres">
      <dgm:prSet presAssocID="{39A8D2C6-25DF-42C8-AADC-2DB657E80151}" presName="parTxOnlySpace" presStyleCnt="0"/>
      <dgm:spPr/>
    </dgm:pt>
    <dgm:pt modelId="{1A104FA2-F7CD-41DD-AFE6-53BFC09ADBAB}" type="pres">
      <dgm:prSet presAssocID="{46497D70-305C-443E-A5E8-857E440308D2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BCABF201-B7AC-45C1-9659-B73574F37ED1}" type="presOf" srcId="{E313CB37-ED3C-412C-B226-986462432C46}" destId="{32574D7D-879B-4B3B-A178-7FA410ACADFB}" srcOrd="0" destOrd="0" presId="urn:microsoft.com/office/officeart/2005/8/layout/chevron1"/>
    <dgm:cxn modelId="{D0548B06-5F63-4576-AED7-2CD0A097AE05}" type="presOf" srcId="{454807D9-1792-45D0-8B26-44E212C58ABD}" destId="{2F2A6466-5C32-47D4-B6D9-953F92576C69}" srcOrd="0" destOrd="0" presId="urn:microsoft.com/office/officeart/2005/8/layout/chevron1"/>
    <dgm:cxn modelId="{A2BEAF07-D9DA-4A4A-A255-B7446F7F3550}" srcId="{65CF9F7C-DA52-4376-A65F-177A1E3E14FD}" destId="{A6D6F15B-440B-403B-9DA7-281C6EE65A5B}" srcOrd="5" destOrd="0" parTransId="{0C5E15B9-2ADD-4404-B9A3-F9757426346C}" sibTransId="{39A8D2C6-25DF-42C8-AADC-2DB657E80151}"/>
    <dgm:cxn modelId="{89EEBA0D-1952-4A07-8273-E558D4568B18}" srcId="{65CF9F7C-DA52-4376-A65F-177A1E3E14FD}" destId="{FDADC010-9DC1-47CB-9BA9-7B590D452348}" srcOrd="2" destOrd="0" parTransId="{28109CE3-E7D5-4332-9996-124CA198BEA8}" sibTransId="{579AD733-E3E8-4830-9FFF-B256187230C8}"/>
    <dgm:cxn modelId="{8BA9B814-5AA1-446C-899D-146F5CF33B9E}" type="presOf" srcId="{FDADC010-9DC1-47CB-9BA9-7B590D452348}" destId="{89CB8831-98B6-4F1C-9549-87650514E3C6}" srcOrd="0" destOrd="0" presId="urn:microsoft.com/office/officeart/2005/8/layout/chevron1"/>
    <dgm:cxn modelId="{D884BF1D-77B9-40F9-B41D-EAE8167C9CD5}" type="presOf" srcId="{65CF9F7C-DA52-4376-A65F-177A1E3E14FD}" destId="{4FC4E783-0844-4450-BB49-B6692A1F4F8D}" srcOrd="0" destOrd="0" presId="urn:microsoft.com/office/officeart/2005/8/layout/chevron1"/>
    <dgm:cxn modelId="{A132CC28-336A-4B0D-A72B-D274CC5A0A25}" srcId="{65CF9F7C-DA52-4376-A65F-177A1E3E14FD}" destId="{4741F3DC-3ED5-4D3F-9CA2-884382B011D6}" srcOrd="0" destOrd="0" parTransId="{67114D00-2FFC-41D6-8714-9A7EC2C22D35}" sibTransId="{8907AC84-CB1C-487B-9EB3-B9BACF3F3B16}"/>
    <dgm:cxn modelId="{8C184533-381B-4B24-8FFD-888ABAEDB5B5}" srcId="{65CF9F7C-DA52-4376-A65F-177A1E3E14FD}" destId="{454807D9-1792-45D0-8B26-44E212C58ABD}" srcOrd="3" destOrd="0" parTransId="{16AC35EC-DC13-4B97-9A44-9023D13C85AE}" sibTransId="{FBCEB40E-11BD-435E-8BA9-A80B3F244968}"/>
    <dgm:cxn modelId="{301A0337-91A7-42AE-AAA1-7DE1E8E7717F}" type="presOf" srcId="{46497D70-305C-443E-A5E8-857E440308D2}" destId="{1A104FA2-F7CD-41DD-AFE6-53BFC09ADBAB}" srcOrd="0" destOrd="0" presId="urn:microsoft.com/office/officeart/2005/8/layout/chevron1"/>
    <dgm:cxn modelId="{E7C2F73A-0DC9-4903-BB57-B18C83358541}" type="presOf" srcId="{4741F3DC-3ED5-4D3F-9CA2-884382B011D6}" destId="{CCBF024F-1F8E-4FB2-B492-DD9EC5A05332}" srcOrd="0" destOrd="0" presId="urn:microsoft.com/office/officeart/2005/8/layout/chevron1"/>
    <dgm:cxn modelId="{3BBE293E-F0F3-480F-9EFE-283AFCF34E33}" srcId="{65CF9F7C-DA52-4376-A65F-177A1E3E14FD}" destId="{46497D70-305C-443E-A5E8-857E440308D2}" srcOrd="6" destOrd="0" parTransId="{CB68CC5A-D2D2-4413-98DD-884A2DBEF6E4}" sibTransId="{B095CE69-72EF-465A-A5F4-C4BFA9547604}"/>
    <dgm:cxn modelId="{D4221946-20E5-47A9-A90D-F421B7550459}" type="presOf" srcId="{A6D6F15B-440B-403B-9DA7-281C6EE65A5B}" destId="{C49F827B-6614-4D78-8686-133D9CDFF827}" srcOrd="0" destOrd="0" presId="urn:microsoft.com/office/officeart/2005/8/layout/chevron1"/>
    <dgm:cxn modelId="{EE1A2A4B-6441-4EC7-A2B8-8A0BCB1F0A27}" srcId="{65CF9F7C-DA52-4376-A65F-177A1E3E14FD}" destId="{E313CB37-ED3C-412C-B226-986462432C46}" srcOrd="1" destOrd="0" parTransId="{43911990-8FFD-4904-A261-3770523254C5}" sibTransId="{1CA9AA1D-3DA3-43D2-A954-84189D1AFF52}"/>
    <dgm:cxn modelId="{8FD87CD3-3107-4959-A358-83D0BA5D33A7}" type="presOf" srcId="{69F95835-61A6-4CAC-AE84-6F9FF530D083}" destId="{15C75A13-6F6F-4A7C-AFE2-AEF27813D3D9}" srcOrd="0" destOrd="0" presId="urn:microsoft.com/office/officeart/2005/8/layout/chevron1"/>
    <dgm:cxn modelId="{3CC9CCEE-63B1-4CB9-8250-5044F113AD4A}" srcId="{65CF9F7C-DA52-4376-A65F-177A1E3E14FD}" destId="{69F95835-61A6-4CAC-AE84-6F9FF530D083}" srcOrd="4" destOrd="0" parTransId="{835C1BCF-2B74-4411-9346-27A0B3B413C8}" sibTransId="{BE7EC95B-3492-4219-8DB6-921852B5CD1B}"/>
    <dgm:cxn modelId="{20ADE3A6-7571-483F-A40B-843C0126A31E}" type="presParOf" srcId="{4FC4E783-0844-4450-BB49-B6692A1F4F8D}" destId="{CCBF024F-1F8E-4FB2-B492-DD9EC5A05332}" srcOrd="0" destOrd="0" presId="urn:microsoft.com/office/officeart/2005/8/layout/chevron1"/>
    <dgm:cxn modelId="{187668D5-D8D0-438B-BDEE-25E462C7D625}" type="presParOf" srcId="{4FC4E783-0844-4450-BB49-B6692A1F4F8D}" destId="{F00C17AC-9806-4CCC-9368-FB45C9DBE8E9}" srcOrd="1" destOrd="0" presId="urn:microsoft.com/office/officeart/2005/8/layout/chevron1"/>
    <dgm:cxn modelId="{541AA112-F2B3-4903-B2D4-C3AD833A8EA1}" type="presParOf" srcId="{4FC4E783-0844-4450-BB49-B6692A1F4F8D}" destId="{32574D7D-879B-4B3B-A178-7FA410ACADFB}" srcOrd="2" destOrd="0" presId="urn:microsoft.com/office/officeart/2005/8/layout/chevron1"/>
    <dgm:cxn modelId="{F70F1630-EF77-4FA3-A984-84924006B00D}" type="presParOf" srcId="{4FC4E783-0844-4450-BB49-B6692A1F4F8D}" destId="{00BEEA36-C9A2-4680-8D11-46B75E74F2A1}" srcOrd="3" destOrd="0" presId="urn:microsoft.com/office/officeart/2005/8/layout/chevron1"/>
    <dgm:cxn modelId="{7B3BE7F4-EEAF-4842-8026-2ADC4925C548}" type="presParOf" srcId="{4FC4E783-0844-4450-BB49-B6692A1F4F8D}" destId="{89CB8831-98B6-4F1C-9549-87650514E3C6}" srcOrd="4" destOrd="0" presId="urn:microsoft.com/office/officeart/2005/8/layout/chevron1"/>
    <dgm:cxn modelId="{0F7B17E7-487C-4F46-BFF2-443303BE6161}" type="presParOf" srcId="{4FC4E783-0844-4450-BB49-B6692A1F4F8D}" destId="{039EDB37-E359-4838-950E-B9434D0C1223}" srcOrd="5" destOrd="0" presId="urn:microsoft.com/office/officeart/2005/8/layout/chevron1"/>
    <dgm:cxn modelId="{560B168D-143B-4EF0-99A7-742BBCE0DDCD}" type="presParOf" srcId="{4FC4E783-0844-4450-BB49-B6692A1F4F8D}" destId="{2F2A6466-5C32-47D4-B6D9-953F92576C69}" srcOrd="6" destOrd="0" presId="urn:microsoft.com/office/officeart/2005/8/layout/chevron1"/>
    <dgm:cxn modelId="{63011AD8-5E0B-4ECB-A401-AC27B8EC18B9}" type="presParOf" srcId="{4FC4E783-0844-4450-BB49-B6692A1F4F8D}" destId="{213181F4-82D5-42AF-93C9-BD497B428435}" srcOrd="7" destOrd="0" presId="urn:microsoft.com/office/officeart/2005/8/layout/chevron1"/>
    <dgm:cxn modelId="{E85A4069-4202-4ED2-81A5-F73CFA62F89C}" type="presParOf" srcId="{4FC4E783-0844-4450-BB49-B6692A1F4F8D}" destId="{15C75A13-6F6F-4A7C-AFE2-AEF27813D3D9}" srcOrd="8" destOrd="0" presId="urn:microsoft.com/office/officeart/2005/8/layout/chevron1"/>
    <dgm:cxn modelId="{180A56A4-A23B-4444-A2BA-C23179D325C6}" type="presParOf" srcId="{4FC4E783-0844-4450-BB49-B6692A1F4F8D}" destId="{6C4A3790-0914-4F15-9F9F-EA3089DD42E9}" srcOrd="9" destOrd="0" presId="urn:microsoft.com/office/officeart/2005/8/layout/chevron1"/>
    <dgm:cxn modelId="{EAEC0AE8-23F4-44EE-AEE8-E4E0D1353895}" type="presParOf" srcId="{4FC4E783-0844-4450-BB49-B6692A1F4F8D}" destId="{C49F827B-6614-4D78-8686-133D9CDFF827}" srcOrd="10" destOrd="0" presId="urn:microsoft.com/office/officeart/2005/8/layout/chevron1"/>
    <dgm:cxn modelId="{1DABDF48-023D-44D1-A4AC-63CCD98D9A1D}" type="presParOf" srcId="{4FC4E783-0844-4450-BB49-B6692A1F4F8D}" destId="{652EAAD7-3D70-4F65-BAB7-0121C86353D1}" srcOrd="11" destOrd="0" presId="urn:microsoft.com/office/officeart/2005/8/layout/chevron1"/>
    <dgm:cxn modelId="{BD23135F-2B1D-40A6-A10F-ED401ED400E0}" type="presParOf" srcId="{4FC4E783-0844-4450-BB49-B6692A1F4F8D}" destId="{1A104FA2-F7CD-41DD-AFE6-53BFC09ADBAB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CF9F7C-DA52-4376-A65F-177A1E3E14FD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4741F3DC-3ED5-4D3F-9CA2-884382B011D6}">
      <dgm:prSet phldrT="[Text]"/>
      <dgm:spPr/>
      <dgm:t>
        <a:bodyPr/>
        <a:lstStyle/>
        <a:p>
          <a:r>
            <a:rPr lang="en-IN" b="1">
              <a:latin typeface="-apple-system"/>
            </a:rPr>
            <a:t>Acquire</a:t>
          </a:r>
          <a:endParaRPr lang="en-IN" b="1" dirty="0"/>
        </a:p>
      </dgm:t>
    </dgm:pt>
    <dgm:pt modelId="{67114D00-2FFC-41D6-8714-9A7EC2C22D35}" type="parTrans" cxnId="{A132CC28-336A-4B0D-A72B-D274CC5A0A25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8907AC84-CB1C-487B-9EB3-B9BACF3F3B16}" type="sibTrans" cxnId="{A132CC28-336A-4B0D-A72B-D274CC5A0A25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E313CB37-ED3C-412C-B226-986462432C46}">
      <dgm:prSet phldrT="[Text]"/>
      <dgm:spPr/>
      <dgm:t>
        <a:bodyPr/>
        <a:lstStyle/>
        <a:p>
          <a:r>
            <a:rPr lang="en-IN" b="1">
              <a:latin typeface="-apple-system"/>
            </a:rPr>
            <a:t>Secure</a:t>
          </a:r>
          <a:endParaRPr lang="en-IN" b="1" dirty="0"/>
        </a:p>
      </dgm:t>
    </dgm:pt>
    <dgm:pt modelId="{43911990-8FFD-4904-A261-3770523254C5}" type="parTrans" cxnId="{EE1A2A4B-6441-4EC7-A2B8-8A0BCB1F0A27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1CA9AA1D-3DA3-43D2-A954-84189D1AFF52}" type="sibTrans" cxnId="{EE1A2A4B-6441-4EC7-A2B8-8A0BCB1F0A27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FDADC010-9DC1-47CB-9BA9-7B590D452348}">
      <dgm:prSet phldrT="[Text]"/>
      <dgm:spPr/>
      <dgm:t>
        <a:bodyPr/>
        <a:lstStyle/>
        <a:p>
          <a:r>
            <a:rPr lang="en-IN" b="1">
              <a:latin typeface="-apple-system"/>
            </a:rPr>
            <a:t>Engage</a:t>
          </a:r>
          <a:endParaRPr lang="en-IN" b="1" dirty="0"/>
        </a:p>
      </dgm:t>
    </dgm:pt>
    <dgm:pt modelId="{28109CE3-E7D5-4332-9996-124CA198BEA8}" type="parTrans" cxnId="{89EEBA0D-1952-4A07-8273-E558D4568B18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579AD733-E3E8-4830-9FFF-B256187230C8}" type="sibTrans" cxnId="{89EEBA0D-1952-4A07-8273-E558D4568B18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454807D9-1792-45D0-8B26-44E212C58ABD}">
      <dgm:prSet phldrT="[Text]"/>
      <dgm:spPr/>
      <dgm:t>
        <a:bodyPr/>
        <a:lstStyle/>
        <a:p>
          <a:r>
            <a:rPr lang="en-IN" b="1">
              <a:latin typeface="-apple-system"/>
            </a:rPr>
            <a:t>Transact</a:t>
          </a:r>
          <a:endParaRPr lang="en-IN" b="1" dirty="0"/>
        </a:p>
      </dgm:t>
    </dgm:pt>
    <dgm:pt modelId="{16AC35EC-DC13-4B97-9A44-9023D13C85AE}" type="parTrans" cxnId="{8C184533-381B-4B24-8FFD-888ABAEDB5B5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FBCEB40E-11BD-435E-8BA9-A80B3F244968}" type="sibTrans" cxnId="{8C184533-381B-4B24-8FFD-888ABAEDB5B5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69F95835-61A6-4CAC-AE84-6F9FF530D083}">
      <dgm:prSet phldrT="[Text]"/>
      <dgm:spPr/>
      <dgm:t>
        <a:bodyPr/>
        <a:lstStyle/>
        <a:p>
          <a:r>
            <a:rPr lang="en-IN" b="1">
              <a:latin typeface="-apple-system"/>
            </a:rPr>
            <a:t>Grow</a:t>
          </a:r>
          <a:endParaRPr lang="en-IN" b="1" dirty="0"/>
        </a:p>
      </dgm:t>
    </dgm:pt>
    <dgm:pt modelId="{835C1BCF-2B74-4411-9346-27A0B3B413C8}" type="parTrans" cxnId="{3CC9CCEE-63B1-4CB9-8250-5044F113AD4A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BE7EC95B-3492-4219-8DB6-921852B5CD1B}" type="sibTrans" cxnId="{3CC9CCEE-63B1-4CB9-8250-5044F113AD4A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A6D6F15B-440B-403B-9DA7-281C6EE65A5B}">
      <dgm:prSet phldrT="[Text]"/>
      <dgm:spPr/>
      <dgm:t>
        <a:bodyPr/>
        <a:lstStyle/>
        <a:p>
          <a:r>
            <a:rPr lang="en-IN" b="1">
              <a:latin typeface="-apple-system"/>
            </a:rPr>
            <a:t>Service</a:t>
          </a:r>
          <a:endParaRPr lang="en-IN" b="1" dirty="0"/>
        </a:p>
      </dgm:t>
    </dgm:pt>
    <dgm:pt modelId="{0C5E15B9-2ADD-4404-B9A3-F9757426346C}" type="parTrans" cxnId="{A2BEAF07-D9DA-4A4A-A255-B7446F7F3550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39A8D2C6-25DF-42C8-AADC-2DB657E80151}" type="sibTrans" cxnId="{A2BEAF07-D9DA-4A4A-A255-B7446F7F3550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46497D70-305C-443E-A5E8-857E440308D2}">
      <dgm:prSet phldrT="[Text]"/>
      <dgm:spPr/>
      <dgm:t>
        <a:bodyPr/>
        <a:lstStyle/>
        <a:p>
          <a:r>
            <a:rPr lang="en-IN" b="1">
              <a:latin typeface="-apple-system"/>
            </a:rPr>
            <a:t>Offboard</a:t>
          </a:r>
          <a:endParaRPr lang="en-IN" b="1" dirty="0"/>
        </a:p>
      </dgm:t>
    </dgm:pt>
    <dgm:pt modelId="{CB68CC5A-D2D2-4413-98DD-884A2DBEF6E4}" type="parTrans" cxnId="{3BBE293E-F0F3-480F-9EFE-283AFCF34E33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B095CE69-72EF-465A-A5F4-C4BFA9547604}" type="sibTrans" cxnId="{3BBE293E-F0F3-480F-9EFE-283AFCF34E33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4FC4E783-0844-4450-BB49-B6692A1F4F8D}" type="pres">
      <dgm:prSet presAssocID="{65CF9F7C-DA52-4376-A65F-177A1E3E14FD}" presName="Name0" presStyleCnt="0">
        <dgm:presLayoutVars>
          <dgm:dir/>
          <dgm:animLvl val="lvl"/>
          <dgm:resizeHandles val="exact"/>
        </dgm:presLayoutVars>
      </dgm:prSet>
      <dgm:spPr/>
    </dgm:pt>
    <dgm:pt modelId="{CCBF024F-1F8E-4FB2-B492-DD9EC5A05332}" type="pres">
      <dgm:prSet presAssocID="{4741F3DC-3ED5-4D3F-9CA2-884382B011D6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F00C17AC-9806-4CCC-9368-FB45C9DBE8E9}" type="pres">
      <dgm:prSet presAssocID="{8907AC84-CB1C-487B-9EB3-B9BACF3F3B16}" presName="parTxOnlySpace" presStyleCnt="0"/>
      <dgm:spPr/>
    </dgm:pt>
    <dgm:pt modelId="{32574D7D-879B-4B3B-A178-7FA410ACADFB}" type="pres">
      <dgm:prSet presAssocID="{E313CB37-ED3C-412C-B226-986462432C4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00BEEA36-C9A2-4680-8D11-46B75E74F2A1}" type="pres">
      <dgm:prSet presAssocID="{1CA9AA1D-3DA3-43D2-A954-84189D1AFF52}" presName="parTxOnlySpace" presStyleCnt="0"/>
      <dgm:spPr/>
    </dgm:pt>
    <dgm:pt modelId="{89CB8831-98B6-4F1C-9549-87650514E3C6}" type="pres">
      <dgm:prSet presAssocID="{FDADC010-9DC1-47CB-9BA9-7B590D452348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039EDB37-E359-4838-950E-B9434D0C1223}" type="pres">
      <dgm:prSet presAssocID="{579AD733-E3E8-4830-9FFF-B256187230C8}" presName="parTxOnlySpace" presStyleCnt="0"/>
      <dgm:spPr/>
    </dgm:pt>
    <dgm:pt modelId="{2F2A6466-5C32-47D4-B6D9-953F92576C69}" type="pres">
      <dgm:prSet presAssocID="{454807D9-1792-45D0-8B26-44E212C58ABD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213181F4-82D5-42AF-93C9-BD497B428435}" type="pres">
      <dgm:prSet presAssocID="{FBCEB40E-11BD-435E-8BA9-A80B3F244968}" presName="parTxOnlySpace" presStyleCnt="0"/>
      <dgm:spPr/>
    </dgm:pt>
    <dgm:pt modelId="{15C75A13-6F6F-4A7C-AFE2-AEF27813D3D9}" type="pres">
      <dgm:prSet presAssocID="{69F95835-61A6-4CAC-AE84-6F9FF530D083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6C4A3790-0914-4F15-9F9F-EA3089DD42E9}" type="pres">
      <dgm:prSet presAssocID="{BE7EC95B-3492-4219-8DB6-921852B5CD1B}" presName="parTxOnlySpace" presStyleCnt="0"/>
      <dgm:spPr/>
    </dgm:pt>
    <dgm:pt modelId="{C49F827B-6614-4D78-8686-133D9CDFF827}" type="pres">
      <dgm:prSet presAssocID="{A6D6F15B-440B-403B-9DA7-281C6EE65A5B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52EAAD7-3D70-4F65-BAB7-0121C86353D1}" type="pres">
      <dgm:prSet presAssocID="{39A8D2C6-25DF-42C8-AADC-2DB657E80151}" presName="parTxOnlySpace" presStyleCnt="0"/>
      <dgm:spPr/>
    </dgm:pt>
    <dgm:pt modelId="{1A104FA2-F7CD-41DD-AFE6-53BFC09ADBAB}" type="pres">
      <dgm:prSet presAssocID="{46497D70-305C-443E-A5E8-857E440308D2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BCABF201-B7AC-45C1-9659-B73574F37ED1}" type="presOf" srcId="{E313CB37-ED3C-412C-B226-986462432C46}" destId="{32574D7D-879B-4B3B-A178-7FA410ACADFB}" srcOrd="0" destOrd="0" presId="urn:microsoft.com/office/officeart/2005/8/layout/chevron1"/>
    <dgm:cxn modelId="{D0548B06-5F63-4576-AED7-2CD0A097AE05}" type="presOf" srcId="{454807D9-1792-45D0-8B26-44E212C58ABD}" destId="{2F2A6466-5C32-47D4-B6D9-953F92576C69}" srcOrd="0" destOrd="0" presId="urn:microsoft.com/office/officeart/2005/8/layout/chevron1"/>
    <dgm:cxn modelId="{A2BEAF07-D9DA-4A4A-A255-B7446F7F3550}" srcId="{65CF9F7C-DA52-4376-A65F-177A1E3E14FD}" destId="{A6D6F15B-440B-403B-9DA7-281C6EE65A5B}" srcOrd="5" destOrd="0" parTransId="{0C5E15B9-2ADD-4404-B9A3-F9757426346C}" sibTransId="{39A8D2C6-25DF-42C8-AADC-2DB657E80151}"/>
    <dgm:cxn modelId="{89EEBA0D-1952-4A07-8273-E558D4568B18}" srcId="{65CF9F7C-DA52-4376-A65F-177A1E3E14FD}" destId="{FDADC010-9DC1-47CB-9BA9-7B590D452348}" srcOrd="2" destOrd="0" parTransId="{28109CE3-E7D5-4332-9996-124CA198BEA8}" sibTransId="{579AD733-E3E8-4830-9FFF-B256187230C8}"/>
    <dgm:cxn modelId="{8BA9B814-5AA1-446C-899D-146F5CF33B9E}" type="presOf" srcId="{FDADC010-9DC1-47CB-9BA9-7B590D452348}" destId="{89CB8831-98B6-4F1C-9549-87650514E3C6}" srcOrd="0" destOrd="0" presId="urn:microsoft.com/office/officeart/2005/8/layout/chevron1"/>
    <dgm:cxn modelId="{D884BF1D-77B9-40F9-B41D-EAE8167C9CD5}" type="presOf" srcId="{65CF9F7C-DA52-4376-A65F-177A1E3E14FD}" destId="{4FC4E783-0844-4450-BB49-B6692A1F4F8D}" srcOrd="0" destOrd="0" presId="urn:microsoft.com/office/officeart/2005/8/layout/chevron1"/>
    <dgm:cxn modelId="{A132CC28-336A-4B0D-A72B-D274CC5A0A25}" srcId="{65CF9F7C-DA52-4376-A65F-177A1E3E14FD}" destId="{4741F3DC-3ED5-4D3F-9CA2-884382B011D6}" srcOrd="0" destOrd="0" parTransId="{67114D00-2FFC-41D6-8714-9A7EC2C22D35}" sibTransId="{8907AC84-CB1C-487B-9EB3-B9BACF3F3B16}"/>
    <dgm:cxn modelId="{8C184533-381B-4B24-8FFD-888ABAEDB5B5}" srcId="{65CF9F7C-DA52-4376-A65F-177A1E3E14FD}" destId="{454807D9-1792-45D0-8B26-44E212C58ABD}" srcOrd="3" destOrd="0" parTransId="{16AC35EC-DC13-4B97-9A44-9023D13C85AE}" sibTransId="{FBCEB40E-11BD-435E-8BA9-A80B3F244968}"/>
    <dgm:cxn modelId="{301A0337-91A7-42AE-AAA1-7DE1E8E7717F}" type="presOf" srcId="{46497D70-305C-443E-A5E8-857E440308D2}" destId="{1A104FA2-F7CD-41DD-AFE6-53BFC09ADBAB}" srcOrd="0" destOrd="0" presId="urn:microsoft.com/office/officeart/2005/8/layout/chevron1"/>
    <dgm:cxn modelId="{E7C2F73A-0DC9-4903-BB57-B18C83358541}" type="presOf" srcId="{4741F3DC-3ED5-4D3F-9CA2-884382B011D6}" destId="{CCBF024F-1F8E-4FB2-B492-DD9EC5A05332}" srcOrd="0" destOrd="0" presId="urn:microsoft.com/office/officeart/2005/8/layout/chevron1"/>
    <dgm:cxn modelId="{3BBE293E-F0F3-480F-9EFE-283AFCF34E33}" srcId="{65CF9F7C-DA52-4376-A65F-177A1E3E14FD}" destId="{46497D70-305C-443E-A5E8-857E440308D2}" srcOrd="6" destOrd="0" parTransId="{CB68CC5A-D2D2-4413-98DD-884A2DBEF6E4}" sibTransId="{B095CE69-72EF-465A-A5F4-C4BFA9547604}"/>
    <dgm:cxn modelId="{D4221946-20E5-47A9-A90D-F421B7550459}" type="presOf" srcId="{A6D6F15B-440B-403B-9DA7-281C6EE65A5B}" destId="{C49F827B-6614-4D78-8686-133D9CDFF827}" srcOrd="0" destOrd="0" presId="urn:microsoft.com/office/officeart/2005/8/layout/chevron1"/>
    <dgm:cxn modelId="{EE1A2A4B-6441-4EC7-A2B8-8A0BCB1F0A27}" srcId="{65CF9F7C-DA52-4376-A65F-177A1E3E14FD}" destId="{E313CB37-ED3C-412C-B226-986462432C46}" srcOrd="1" destOrd="0" parTransId="{43911990-8FFD-4904-A261-3770523254C5}" sibTransId="{1CA9AA1D-3DA3-43D2-A954-84189D1AFF52}"/>
    <dgm:cxn modelId="{8FD87CD3-3107-4959-A358-83D0BA5D33A7}" type="presOf" srcId="{69F95835-61A6-4CAC-AE84-6F9FF530D083}" destId="{15C75A13-6F6F-4A7C-AFE2-AEF27813D3D9}" srcOrd="0" destOrd="0" presId="urn:microsoft.com/office/officeart/2005/8/layout/chevron1"/>
    <dgm:cxn modelId="{3CC9CCEE-63B1-4CB9-8250-5044F113AD4A}" srcId="{65CF9F7C-DA52-4376-A65F-177A1E3E14FD}" destId="{69F95835-61A6-4CAC-AE84-6F9FF530D083}" srcOrd="4" destOrd="0" parTransId="{835C1BCF-2B74-4411-9346-27A0B3B413C8}" sibTransId="{BE7EC95B-3492-4219-8DB6-921852B5CD1B}"/>
    <dgm:cxn modelId="{20ADE3A6-7571-483F-A40B-843C0126A31E}" type="presParOf" srcId="{4FC4E783-0844-4450-BB49-B6692A1F4F8D}" destId="{CCBF024F-1F8E-4FB2-B492-DD9EC5A05332}" srcOrd="0" destOrd="0" presId="urn:microsoft.com/office/officeart/2005/8/layout/chevron1"/>
    <dgm:cxn modelId="{187668D5-D8D0-438B-BDEE-25E462C7D625}" type="presParOf" srcId="{4FC4E783-0844-4450-BB49-B6692A1F4F8D}" destId="{F00C17AC-9806-4CCC-9368-FB45C9DBE8E9}" srcOrd="1" destOrd="0" presId="urn:microsoft.com/office/officeart/2005/8/layout/chevron1"/>
    <dgm:cxn modelId="{541AA112-F2B3-4903-B2D4-C3AD833A8EA1}" type="presParOf" srcId="{4FC4E783-0844-4450-BB49-B6692A1F4F8D}" destId="{32574D7D-879B-4B3B-A178-7FA410ACADFB}" srcOrd="2" destOrd="0" presId="urn:microsoft.com/office/officeart/2005/8/layout/chevron1"/>
    <dgm:cxn modelId="{F70F1630-EF77-4FA3-A984-84924006B00D}" type="presParOf" srcId="{4FC4E783-0844-4450-BB49-B6692A1F4F8D}" destId="{00BEEA36-C9A2-4680-8D11-46B75E74F2A1}" srcOrd="3" destOrd="0" presId="urn:microsoft.com/office/officeart/2005/8/layout/chevron1"/>
    <dgm:cxn modelId="{7B3BE7F4-EEAF-4842-8026-2ADC4925C548}" type="presParOf" srcId="{4FC4E783-0844-4450-BB49-B6692A1F4F8D}" destId="{89CB8831-98B6-4F1C-9549-87650514E3C6}" srcOrd="4" destOrd="0" presId="urn:microsoft.com/office/officeart/2005/8/layout/chevron1"/>
    <dgm:cxn modelId="{0F7B17E7-487C-4F46-BFF2-443303BE6161}" type="presParOf" srcId="{4FC4E783-0844-4450-BB49-B6692A1F4F8D}" destId="{039EDB37-E359-4838-950E-B9434D0C1223}" srcOrd="5" destOrd="0" presId="urn:microsoft.com/office/officeart/2005/8/layout/chevron1"/>
    <dgm:cxn modelId="{560B168D-143B-4EF0-99A7-742BBCE0DDCD}" type="presParOf" srcId="{4FC4E783-0844-4450-BB49-B6692A1F4F8D}" destId="{2F2A6466-5C32-47D4-B6D9-953F92576C69}" srcOrd="6" destOrd="0" presId="urn:microsoft.com/office/officeart/2005/8/layout/chevron1"/>
    <dgm:cxn modelId="{63011AD8-5E0B-4ECB-A401-AC27B8EC18B9}" type="presParOf" srcId="{4FC4E783-0844-4450-BB49-B6692A1F4F8D}" destId="{213181F4-82D5-42AF-93C9-BD497B428435}" srcOrd="7" destOrd="0" presId="urn:microsoft.com/office/officeart/2005/8/layout/chevron1"/>
    <dgm:cxn modelId="{E85A4069-4202-4ED2-81A5-F73CFA62F89C}" type="presParOf" srcId="{4FC4E783-0844-4450-BB49-B6692A1F4F8D}" destId="{15C75A13-6F6F-4A7C-AFE2-AEF27813D3D9}" srcOrd="8" destOrd="0" presId="urn:microsoft.com/office/officeart/2005/8/layout/chevron1"/>
    <dgm:cxn modelId="{180A56A4-A23B-4444-A2BA-C23179D325C6}" type="presParOf" srcId="{4FC4E783-0844-4450-BB49-B6692A1F4F8D}" destId="{6C4A3790-0914-4F15-9F9F-EA3089DD42E9}" srcOrd="9" destOrd="0" presId="urn:microsoft.com/office/officeart/2005/8/layout/chevron1"/>
    <dgm:cxn modelId="{EAEC0AE8-23F4-44EE-AEE8-E4E0D1353895}" type="presParOf" srcId="{4FC4E783-0844-4450-BB49-B6692A1F4F8D}" destId="{C49F827B-6614-4D78-8686-133D9CDFF827}" srcOrd="10" destOrd="0" presId="urn:microsoft.com/office/officeart/2005/8/layout/chevron1"/>
    <dgm:cxn modelId="{1DABDF48-023D-44D1-A4AC-63CCD98D9A1D}" type="presParOf" srcId="{4FC4E783-0844-4450-BB49-B6692A1F4F8D}" destId="{652EAAD7-3D70-4F65-BAB7-0121C86353D1}" srcOrd="11" destOrd="0" presId="urn:microsoft.com/office/officeart/2005/8/layout/chevron1"/>
    <dgm:cxn modelId="{BD23135F-2B1D-40A6-A10F-ED401ED400E0}" type="presParOf" srcId="{4FC4E783-0844-4450-BB49-B6692A1F4F8D}" destId="{1A104FA2-F7CD-41DD-AFE6-53BFC09ADBAB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5CF9F7C-DA52-4376-A65F-177A1E3E14FD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4741F3DC-3ED5-4D3F-9CA2-884382B011D6}">
      <dgm:prSet phldrT="[Text]"/>
      <dgm:spPr/>
      <dgm:t>
        <a:bodyPr/>
        <a:lstStyle/>
        <a:p>
          <a:r>
            <a:rPr lang="en-IN" b="1">
              <a:latin typeface="-apple-system"/>
            </a:rPr>
            <a:t>Acquire</a:t>
          </a:r>
          <a:endParaRPr lang="en-IN" b="1" dirty="0"/>
        </a:p>
      </dgm:t>
    </dgm:pt>
    <dgm:pt modelId="{67114D00-2FFC-41D6-8714-9A7EC2C22D35}" type="parTrans" cxnId="{A132CC28-336A-4B0D-A72B-D274CC5A0A25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8907AC84-CB1C-487B-9EB3-B9BACF3F3B16}" type="sibTrans" cxnId="{A132CC28-336A-4B0D-A72B-D274CC5A0A25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E313CB37-ED3C-412C-B226-986462432C46}">
      <dgm:prSet phldrT="[Text]"/>
      <dgm:spPr/>
      <dgm:t>
        <a:bodyPr/>
        <a:lstStyle/>
        <a:p>
          <a:r>
            <a:rPr lang="en-IN" b="1">
              <a:latin typeface="-apple-system"/>
            </a:rPr>
            <a:t>Secure</a:t>
          </a:r>
          <a:endParaRPr lang="en-IN" b="1" dirty="0"/>
        </a:p>
      </dgm:t>
    </dgm:pt>
    <dgm:pt modelId="{43911990-8FFD-4904-A261-3770523254C5}" type="parTrans" cxnId="{EE1A2A4B-6441-4EC7-A2B8-8A0BCB1F0A27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1CA9AA1D-3DA3-43D2-A954-84189D1AFF52}" type="sibTrans" cxnId="{EE1A2A4B-6441-4EC7-A2B8-8A0BCB1F0A27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FDADC010-9DC1-47CB-9BA9-7B590D452348}">
      <dgm:prSet phldrT="[Text]"/>
      <dgm:spPr/>
      <dgm:t>
        <a:bodyPr/>
        <a:lstStyle/>
        <a:p>
          <a:r>
            <a:rPr lang="en-IN" b="1">
              <a:latin typeface="-apple-system"/>
            </a:rPr>
            <a:t>Engage</a:t>
          </a:r>
          <a:endParaRPr lang="en-IN" b="1" dirty="0"/>
        </a:p>
      </dgm:t>
    </dgm:pt>
    <dgm:pt modelId="{28109CE3-E7D5-4332-9996-124CA198BEA8}" type="parTrans" cxnId="{89EEBA0D-1952-4A07-8273-E558D4568B18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579AD733-E3E8-4830-9FFF-B256187230C8}" type="sibTrans" cxnId="{89EEBA0D-1952-4A07-8273-E558D4568B18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454807D9-1792-45D0-8B26-44E212C58ABD}">
      <dgm:prSet phldrT="[Text]"/>
      <dgm:spPr/>
      <dgm:t>
        <a:bodyPr/>
        <a:lstStyle/>
        <a:p>
          <a:r>
            <a:rPr lang="en-IN" b="1">
              <a:latin typeface="-apple-system"/>
            </a:rPr>
            <a:t>Transact</a:t>
          </a:r>
          <a:endParaRPr lang="en-IN" b="1" dirty="0"/>
        </a:p>
      </dgm:t>
    </dgm:pt>
    <dgm:pt modelId="{16AC35EC-DC13-4B97-9A44-9023D13C85AE}" type="parTrans" cxnId="{8C184533-381B-4B24-8FFD-888ABAEDB5B5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FBCEB40E-11BD-435E-8BA9-A80B3F244968}" type="sibTrans" cxnId="{8C184533-381B-4B24-8FFD-888ABAEDB5B5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69F95835-61A6-4CAC-AE84-6F9FF530D083}">
      <dgm:prSet phldrT="[Text]"/>
      <dgm:spPr/>
      <dgm:t>
        <a:bodyPr/>
        <a:lstStyle/>
        <a:p>
          <a:r>
            <a:rPr lang="en-IN" b="1">
              <a:latin typeface="-apple-system"/>
            </a:rPr>
            <a:t>Grow</a:t>
          </a:r>
          <a:endParaRPr lang="en-IN" b="1" dirty="0"/>
        </a:p>
      </dgm:t>
    </dgm:pt>
    <dgm:pt modelId="{835C1BCF-2B74-4411-9346-27A0B3B413C8}" type="parTrans" cxnId="{3CC9CCEE-63B1-4CB9-8250-5044F113AD4A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BE7EC95B-3492-4219-8DB6-921852B5CD1B}" type="sibTrans" cxnId="{3CC9CCEE-63B1-4CB9-8250-5044F113AD4A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A6D6F15B-440B-403B-9DA7-281C6EE65A5B}">
      <dgm:prSet phldrT="[Text]"/>
      <dgm:spPr/>
      <dgm:t>
        <a:bodyPr/>
        <a:lstStyle/>
        <a:p>
          <a:r>
            <a:rPr lang="en-IN" b="1">
              <a:latin typeface="-apple-system"/>
            </a:rPr>
            <a:t>Service</a:t>
          </a:r>
          <a:endParaRPr lang="en-IN" b="1" dirty="0"/>
        </a:p>
      </dgm:t>
    </dgm:pt>
    <dgm:pt modelId="{0C5E15B9-2ADD-4404-B9A3-F9757426346C}" type="parTrans" cxnId="{A2BEAF07-D9DA-4A4A-A255-B7446F7F3550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39A8D2C6-25DF-42C8-AADC-2DB657E80151}" type="sibTrans" cxnId="{A2BEAF07-D9DA-4A4A-A255-B7446F7F3550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46497D70-305C-443E-A5E8-857E440308D2}">
      <dgm:prSet phldrT="[Text]"/>
      <dgm:spPr/>
      <dgm:t>
        <a:bodyPr/>
        <a:lstStyle/>
        <a:p>
          <a:r>
            <a:rPr lang="en-IN" b="1">
              <a:latin typeface="-apple-system"/>
            </a:rPr>
            <a:t>Offboard</a:t>
          </a:r>
          <a:endParaRPr lang="en-IN" b="1" dirty="0"/>
        </a:p>
      </dgm:t>
    </dgm:pt>
    <dgm:pt modelId="{CB68CC5A-D2D2-4413-98DD-884A2DBEF6E4}" type="parTrans" cxnId="{3BBE293E-F0F3-480F-9EFE-283AFCF34E33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B095CE69-72EF-465A-A5F4-C4BFA9547604}" type="sibTrans" cxnId="{3BBE293E-F0F3-480F-9EFE-283AFCF34E33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4FC4E783-0844-4450-BB49-B6692A1F4F8D}" type="pres">
      <dgm:prSet presAssocID="{65CF9F7C-DA52-4376-A65F-177A1E3E14FD}" presName="Name0" presStyleCnt="0">
        <dgm:presLayoutVars>
          <dgm:dir/>
          <dgm:animLvl val="lvl"/>
          <dgm:resizeHandles val="exact"/>
        </dgm:presLayoutVars>
      </dgm:prSet>
      <dgm:spPr/>
    </dgm:pt>
    <dgm:pt modelId="{CCBF024F-1F8E-4FB2-B492-DD9EC5A05332}" type="pres">
      <dgm:prSet presAssocID="{4741F3DC-3ED5-4D3F-9CA2-884382B011D6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F00C17AC-9806-4CCC-9368-FB45C9DBE8E9}" type="pres">
      <dgm:prSet presAssocID="{8907AC84-CB1C-487B-9EB3-B9BACF3F3B16}" presName="parTxOnlySpace" presStyleCnt="0"/>
      <dgm:spPr/>
    </dgm:pt>
    <dgm:pt modelId="{32574D7D-879B-4B3B-A178-7FA410ACADFB}" type="pres">
      <dgm:prSet presAssocID="{E313CB37-ED3C-412C-B226-986462432C4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00BEEA36-C9A2-4680-8D11-46B75E74F2A1}" type="pres">
      <dgm:prSet presAssocID="{1CA9AA1D-3DA3-43D2-A954-84189D1AFF52}" presName="parTxOnlySpace" presStyleCnt="0"/>
      <dgm:spPr/>
    </dgm:pt>
    <dgm:pt modelId="{89CB8831-98B6-4F1C-9549-87650514E3C6}" type="pres">
      <dgm:prSet presAssocID="{FDADC010-9DC1-47CB-9BA9-7B590D452348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039EDB37-E359-4838-950E-B9434D0C1223}" type="pres">
      <dgm:prSet presAssocID="{579AD733-E3E8-4830-9FFF-B256187230C8}" presName="parTxOnlySpace" presStyleCnt="0"/>
      <dgm:spPr/>
    </dgm:pt>
    <dgm:pt modelId="{2F2A6466-5C32-47D4-B6D9-953F92576C69}" type="pres">
      <dgm:prSet presAssocID="{454807D9-1792-45D0-8B26-44E212C58ABD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213181F4-82D5-42AF-93C9-BD497B428435}" type="pres">
      <dgm:prSet presAssocID="{FBCEB40E-11BD-435E-8BA9-A80B3F244968}" presName="parTxOnlySpace" presStyleCnt="0"/>
      <dgm:spPr/>
    </dgm:pt>
    <dgm:pt modelId="{15C75A13-6F6F-4A7C-AFE2-AEF27813D3D9}" type="pres">
      <dgm:prSet presAssocID="{69F95835-61A6-4CAC-AE84-6F9FF530D083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6C4A3790-0914-4F15-9F9F-EA3089DD42E9}" type="pres">
      <dgm:prSet presAssocID="{BE7EC95B-3492-4219-8DB6-921852B5CD1B}" presName="parTxOnlySpace" presStyleCnt="0"/>
      <dgm:spPr/>
    </dgm:pt>
    <dgm:pt modelId="{C49F827B-6614-4D78-8686-133D9CDFF827}" type="pres">
      <dgm:prSet presAssocID="{A6D6F15B-440B-403B-9DA7-281C6EE65A5B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52EAAD7-3D70-4F65-BAB7-0121C86353D1}" type="pres">
      <dgm:prSet presAssocID="{39A8D2C6-25DF-42C8-AADC-2DB657E80151}" presName="parTxOnlySpace" presStyleCnt="0"/>
      <dgm:spPr/>
    </dgm:pt>
    <dgm:pt modelId="{1A104FA2-F7CD-41DD-AFE6-53BFC09ADBAB}" type="pres">
      <dgm:prSet presAssocID="{46497D70-305C-443E-A5E8-857E440308D2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BCABF201-B7AC-45C1-9659-B73574F37ED1}" type="presOf" srcId="{E313CB37-ED3C-412C-B226-986462432C46}" destId="{32574D7D-879B-4B3B-A178-7FA410ACADFB}" srcOrd="0" destOrd="0" presId="urn:microsoft.com/office/officeart/2005/8/layout/chevron1"/>
    <dgm:cxn modelId="{D0548B06-5F63-4576-AED7-2CD0A097AE05}" type="presOf" srcId="{454807D9-1792-45D0-8B26-44E212C58ABD}" destId="{2F2A6466-5C32-47D4-B6D9-953F92576C69}" srcOrd="0" destOrd="0" presId="urn:microsoft.com/office/officeart/2005/8/layout/chevron1"/>
    <dgm:cxn modelId="{A2BEAF07-D9DA-4A4A-A255-B7446F7F3550}" srcId="{65CF9F7C-DA52-4376-A65F-177A1E3E14FD}" destId="{A6D6F15B-440B-403B-9DA7-281C6EE65A5B}" srcOrd="5" destOrd="0" parTransId="{0C5E15B9-2ADD-4404-B9A3-F9757426346C}" sibTransId="{39A8D2C6-25DF-42C8-AADC-2DB657E80151}"/>
    <dgm:cxn modelId="{89EEBA0D-1952-4A07-8273-E558D4568B18}" srcId="{65CF9F7C-DA52-4376-A65F-177A1E3E14FD}" destId="{FDADC010-9DC1-47CB-9BA9-7B590D452348}" srcOrd="2" destOrd="0" parTransId="{28109CE3-E7D5-4332-9996-124CA198BEA8}" sibTransId="{579AD733-E3E8-4830-9FFF-B256187230C8}"/>
    <dgm:cxn modelId="{8BA9B814-5AA1-446C-899D-146F5CF33B9E}" type="presOf" srcId="{FDADC010-9DC1-47CB-9BA9-7B590D452348}" destId="{89CB8831-98B6-4F1C-9549-87650514E3C6}" srcOrd="0" destOrd="0" presId="urn:microsoft.com/office/officeart/2005/8/layout/chevron1"/>
    <dgm:cxn modelId="{D884BF1D-77B9-40F9-B41D-EAE8167C9CD5}" type="presOf" srcId="{65CF9F7C-DA52-4376-A65F-177A1E3E14FD}" destId="{4FC4E783-0844-4450-BB49-B6692A1F4F8D}" srcOrd="0" destOrd="0" presId="urn:microsoft.com/office/officeart/2005/8/layout/chevron1"/>
    <dgm:cxn modelId="{A132CC28-336A-4B0D-A72B-D274CC5A0A25}" srcId="{65CF9F7C-DA52-4376-A65F-177A1E3E14FD}" destId="{4741F3DC-3ED5-4D3F-9CA2-884382B011D6}" srcOrd="0" destOrd="0" parTransId="{67114D00-2FFC-41D6-8714-9A7EC2C22D35}" sibTransId="{8907AC84-CB1C-487B-9EB3-B9BACF3F3B16}"/>
    <dgm:cxn modelId="{8C184533-381B-4B24-8FFD-888ABAEDB5B5}" srcId="{65CF9F7C-DA52-4376-A65F-177A1E3E14FD}" destId="{454807D9-1792-45D0-8B26-44E212C58ABD}" srcOrd="3" destOrd="0" parTransId="{16AC35EC-DC13-4B97-9A44-9023D13C85AE}" sibTransId="{FBCEB40E-11BD-435E-8BA9-A80B3F244968}"/>
    <dgm:cxn modelId="{301A0337-91A7-42AE-AAA1-7DE1E8E7717F}" type="presOf" srcId="{46497D70-305C-443E-A5E8-857E440308D2}" destId="{1A104FA2-F7CD-41DD-AFE6-53BFC09ADBAB}" srcOrd="0" destOrd="0" presId="urn:microsoft.com/office/officeart/2005/8/layout/chevron1"/>
    <dgm:cxn modelId="{E7C2F73A-0DC9-4903-BB57-B18C83358541}" type="presOf" srcId="{4741F3DC-3ED5-4D3F-9CA2-884382B011D6}" destId="{CCBF024F-1F8E-4FB2-B492-DD9EC5A05332}" srcOrd="0" destOrd="0" presId="urn:microsoft.com/office/officeart/2005/8/layout/chevron1"/>
    <dgm:cxn modelId="{3BBE293E-F0F3-480F-9EFE-283AFCF34E33}" srcId="{65CF9F7C-DA52-4376-A65F-177A1E3E14FD}" destId="{46497D70-305C-443E-A5E8-857E440308D2}" srcOrd="6" destOrd="0" parTransId="{CB68CC5A-D2D2-4413-98DD-884A2DBEF6E4}" sibTransId="{B095CE69-72EF-465A-A5F4-C4BFA9547604}"/>
    <dgm:cxn modelId="{D4221946-20E5-47A9-A90D-F421B7550459}" type="presOf" srcId="{A6D6F15B-440B-403B-9DA7-281C6EE65A5B}" destId="{C49F827B-6614-4D78-8686-133D9CDFF827}" srcOrd="0" destOrd="0" presId="urn:microsoft.com/office/officeart/2005/8/layout/chevron1"/>
    <dgm:cxn modelId="{EE1A2A4B-6441-4EC7-A2B8-8A0BCB1F0A27}" srcId="{65CF9F7C-DA52-4376-A65F-177A1E3E14FD}" destId="{E313CB37-ED3C-412C-B226-986462432C46}" srcOrd="1" destOrd="0" parTransId="{43911990-8FFD-4904-A261-3770523254C5}" sibTransId="{1CA9AA1D-3DA3-43D2-A954-84189D1AFF52}"/>
    <dgm:cxn modelId="{8FD87CD3-3107-4959-A358-83D0BA5D33A7}" type="presOf" srcId="{69F95835-61A6-4CAC-AE84-6F9FF530D083}" destId="{15C75A13-6F6F-4A7C-AFE2-AEF27813D3D9}" srcOrd="0" destOrd="0" presId="urn:microsoft.com/office/officeart/2005/8/layout/chevron1"/>
    <dgm:cxn modelId="{3CC9CCEE-63B1-4CB9-8250-5044F113AD4A}" srcId="{65CF9F7C-DA52-4376-A65F-177A1E3E14FD}" destId="{69F95835-61A6-4CAC-AE84-6F9FF530D083}" srcOrd="4" destOrd="0" parTransId="{835C1BCF-2B74-4411-9346-27A0B3B413C8}" sibTransId="{BE7EC95B-3492-4219-8DB6-921852B5CD1B}"/>
    <dgm:cxn modelId="{20ADE3A6-7571-483F-A40B-843C0126A31E}" type="presParOf" srcId="{4FC4E783-0844-4450-BB49-B6692A1F4F8D}" destId="{CCBF024F-1F8E-4FB2-B492-DD9EC5A05332}" srcOrd="0" destOrd="0" presId="urn:microsoft.com/office/officeart/2005/8/layout/chevron1"/>
    <dgm:cxn modelId="{187668D5-D8D0-438B-BDEE-25E462C7D625}" type="presParOf" srcId="{4FC4E783-0844-4450-BB49-B6692A1F4F8D}" destId="{F00C17AC-9806-4CCC-9368-FB45C9DBE8E9}" srcOrd="1" destOrd="0" presId="urn:microsoft.com/office/officeart/2005/8/layout/chevron1"/>
    <dgm:cxn modelId="{541AA112-F2B3-4903-B2D4-C3AD833A8EA1}" type="presParOf" srcId="{4FC4E783-0844-4450-BB49-B6692A1F4F8D}" destId="{32574D7D-879B-4B3B-A178-7FA410ACADFB}" srcOrd="2" destOrd="0" presId="urn:microsoft.com/office/officeart/2005/8/layout/chevron1"/>
    <dgm:cxn modelId="{F70F1630-EF77-4FA3-A984-84924006B00D}" type="presParOf" srcId="{4FC4E783-0844-4450-BB49-B6692A1F4F8D}" destId="{00BEEA36-C9A2-4680-8D11-46B75E74F2A1}" srcOrd="3" destOrd="0" presId="urn:microsoft.com/office/officeart/2005/8/layout/chevron1"/>
    <dgm:cxn modelId="{7B3BE7F4-EEAF-4842-8026-2ADC4925C548}" type="presParOf" srcId="{4FC4E783-0844-4450-BB49-B6692A1F4F8D}" destId="{89CB8831-98B6-4F1C-9549-87650514E3C6}" srcOrd="4" destOrd="0" presId="urn:microsoft.com/office/officeart/2005/8/layout/chevron1"/>
    <dgm:cxn modelId="{0F7B17E7-487C-4F46-BFF2-443303BE6161}" type="presParOf" srcId="{4FC4E783-0844-4450-BB49-B6692A1F4F8D}" destId="{039EDB37-E359-4838-950E-B9434D0C1223}" srcOrd="5" destOrd="0" presId="urn:microsoft.com/office/officeart/2005/8/layout/chevron1"/>
    <dgm:cxn modelId="{560B168D-143B-4EF0-99A7-742BBCE0DDCD}" type="presParOf" srcId="{4FC4E783-0844-4450-BB49-B6692A1F4F8D}" destId="{2F2A6466-5C32-47D4-B6D9-953F92576C69}" srcOrd="6" destOrd="0" presId="urn:microsoft.com/office/officeart/2005/8/layout/chevron1"/>
    <dgm:cxn modelId="{63011AD8-5E0B-4ECB-A401-AC27B8EC18B9}" type="presParOf" srcId="{4FC4E783-0844-4450-BB49-B6692A1F4F8D}" destId="{213181F4-82D5-42AF-93C9-BD497B428435}" srcOrd="7" destOrd="0" presId="urn:microsoft.com/office/officeart/2005/8/layout/chevron1"/>
    <dgm:cxn modelId="{E85A4069-4202-4ED2-81A5-F73CFA62F89C}" type="presParOf" srcId="{4FC4E783-0844-4450-BB49-B6692A1F4F8D}" destId="{15C75A13-6F6F-4A7C-AFE2-AEF27813D3D9}" srcOrd="8" destOrd="0" presId="urn:microsoft.com/office/officeart/2005/8/layout/chevron1"/>
    <dgm:cxn modelId="{180A56A4-A23B-4444-A2BA-C23179D325C6}" type="presParOf" srcId="{4FC4E783-0844-4450-BB49-B6692A1F4F8D}" destId="{6C4A3790-0914-4F15-9F9F-EA3089DD42E9}" srcOrd="9" destOrd="0" presId="urn:microsoft.com/office/officeart/2005/8/layout/chevron1"/>
    <dgm:cxn modelId="{EAEC0AE8-23F4-44EE-AEE8-E4E0D1353895}" type="presParOf" srcId="{4FC4E783-0844-4450-BB49-B6692A1F4F8D}" destId="{C49F827B-6614-4D78-8686-133D9CDFF827}" srcOrd="10" destOrd="0" presId="urn:microsoft.com/office/officeart/2005/8/layout/chevron1"/>
    <dgm:cxn modelId="{1DABDF48-023D-44D1-A4AC-63CCD98D9A1D}" type="presParOf" srcId="{4FC4E783-0844-4450-BB49-B6692A1F4F8D}" destId="{652EAAD7-3D70-4F65-BAB7-0121C86353D1}" srcOrd="11" destOrd="0" presId="urn:microsoft.com/office/officeart/2005/8/layout/chevron1"/>
    <dgm:cxn modelId="{BD23135F-2B1D-40A6-A10F-ED401ED400E0}" type="presParOf" srcId="{4FC4E783-0844-4450-BB49-B6692A1F4F8D}" destId="{1A104FA2-F7CD-41DD-AFE6-53BFC09ADBAB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5CF9F7C-DA52-4376-A65F-177A1E3E14FD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4741F3DC-3ED5-4D3F-9CA2-884382B011D6}">
      <dgm:prSet phldrT="[Text]"/>
      <dgm:spPr/>
      <dgm:t>
        <a:bodyPr/>
        <a:lstStyle/>
        <a:p>
          <a:r>
            <a:rPr lang="en-IN" b="1">
              <a:latin typeface="-apple-system"/>
            </a:rPr>
            <a:t>Acquire</a:t>
          </a:r>
          <a:endParaRPr lang="en-IN" b="1" dirty="0"/>
        </a:p>
      </dgm:t>
    </dgm:pt>
    <dgm:pt modelId="{67114D00-2FFC-41D6-8714-9A7EC2C22D35}" type="parTrans" cxnId="{A132CC28-336A-4B0D-A72B-D274CC5A0A25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8907AC84-CB1C-487B-9EB3-B9BACF3F3B16}" type="sibTrans" cxnId="{A132CC28-336A-4B0D-A72B-D274CC5A0A25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E313CB37-ED3C-412C-B226-986462432C46}">
      <dgm:prSet phldrT="[Text]"/>
      <dgm:spPr/>
      <dgm:t>
        <a:bodyPr/>
        <a:lstStyle/>
        <a:p>
          <a:r>
            <a:rPr lang="en-IN" b="1">
              <a:latin typeface="-apple-system"/>
            </a:rPr>
            <a:t>Secure</a:t>
          </a:r>
          <a:endParaRPr lang="en-IN" b="1" dirty="0"/>
        </a:p>
      </dgm:t>
    </dgm:pt>
    <dgm:pt modelId="{43911990-8FFD-4904-A261-3770523254C5}" type="parTrans" cxnId="{EE1A2A4B-6441-4EC7-A2B8-8A0BCB1F0A27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1CA9AA1D-3DA3-43D2-A954-84189D1AFF52}" type="sibTrans" cxnId="{EE1A2A4B-6441-4EC7-A2B8-8A0BCB1F0A27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FDADC010-9DC1-47CB-9BA9-7B590D452348}">
      <dgm:prSet phldrT="[Text]"/>
      <dgm:spPr/>
      <dgm:t>
        <a:bodyPr/>
        <a:lstStyle/>
        <a:p>
          <a:r>
            <a:rPr lang="en-IN" b="1">
              <a:latin typeface="-apple-system"/>
            </a:rPr>
            <a:t>Engage</a:t>
          </a:r>
          <a:endParaRPr lang="en-IN" b="1" dirty="0"/>
        </a:p>
      </dgm:t>
    </dgm:pt>
    <dgm:pt modelId="{28109CE3-E7D5-4332-9996-124CA198BEA8}" type="parTrans" cxnId="{89EEBA0D-1952-4A07-8273-E558D4568B18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579AD733-E3E8-4830-9FFF-B256187230C8}" type="sibTrans" cxnId="{89EEBA0D-1952-4A07-8273-E558D4568B18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454807D9-1792-45D0-8B26-44E212C58ABD}">
      <dgm:prSet phldrT="[Text]"/>
      <dgm:spPr/>
      <dgm:t>
        <a:bodyPr/>
        <a:lstStyle/>
        <a:p>
          <a:r>
            <a:rPr lang="en-IN" b="1">
              <a:latin typeface="-apple-system"/>
            </a:rPr>
            <a:t>Transact</a:t>
          </a:r>
          <a:endParaRPr lang="en-IN" b="1" dirty="0"/>
        </a:p>
      </dgm:t>
    </dgm:pt>
    <dgm:pt modelId="{16AC35EC-DC13-4B97-9A44-9023D13C85AE}" type="parTrans" cxnId="{8C184533-381B-4B24-8FFD-888ABAEDB5B5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FBCEB40E-11BD-435E-8BA9-A80B3F244968}" type="sibTrans" cxnId="{8C184533-381B-4B24-8FFD-888ABAEDB5B5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69F95835-61A6-4CAC-AE84-6F9FF530D083}">
      <dgm:prSet phldrT="[Text]"/>
      <dgm:spPr/>
      <dgm:t>
        <a:bodyPr/>
        <a:lstStyle/>
        <a:p>
          <a:r>
            <a:rPr lang="en-IN" b="1">
              <a:latin typeface="-apple-system"/>
            </a:rPr>
            <a:t>Grow</a:t>
          </a:r>
          <a:endParaRPr lang="en-IN" b="1" dirty="0"/>
        </a:p>
      </dgm:t>
    </dgm:pt>
    <dgm:pt modelId="{835C1BCF-2B74-4411-9346-27A0B3B413C8}" type="parTrans" cxnId="{3CC9CCEE-63B1-4CB9-8250-5044F113AD4A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BE7EC95B-3492-4219-8DB6-921852B5CD1B}" type="sibTrans" cxnId="{3CC9CCEE-63B1-4CB9-8250-5044F113AD4A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A6D6F15B-440B-403B-9DA7-281C6EE65A5B}">
      <dgm:prSet phldrT="[Text]"/>
      <dgm:spPr/>
      <dgm:t>
        <a:bodyPr/>
        <a:lstStyle/>
        <a:p>
          <a:r>
            <a:rPr lang="en-IN" b="1">
              <a:latin typeface="-apple-system"/>
            </a:rPr>
            <a:t>Service</a:t>
          </a:r>
          <a:endParaRPr lang="en-IN" b="1" dirty="0"/>
        </a:p>
      </dgm:t>
    </dgm:pt>
    <dgm:pt modelId="{0C5E15B9-2ADD-4404-B9A3-F9757426346C}" type="parTrans" cxnId="{A2BEAF07-D9DA-4A4A-A255-B7446F7F3550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39A8D2C6-25DF-42C8-AADC-2DB657E80151}" type="sibTrans" cxnId="{A2BEAF07-D9DA-4A4A-A255-B7446F7F3550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46497D70-305C-443E-A5E8-857E440308D2}">
      <dgm:prSet phldrT="[Text]"/>
      <dgm:spPr/>
      <dgm:t>
        <a:bodyPr/>
        <a:lstStyle/>
        <a:p>
          <a:r>
            <a:rPr lang="en-IN" b="1">
              <a:latin typeface="-apple-system"/>
            </a:rPr>
            <a:t>Offboard</a:t>
          </a:r>
          <a:endParaRPr lang="en-IN" b="1" dirty="0"/>
        </a:p>
      </dgm:t>
    </dgm:pt>
    <dgm:pt modelId="{CB68CC5A-D2D2-4413-98DD-884A2DBEF6E4}" type="parTrans" cxnId="{3BBE293E-F0F3-480F-9EFE-283AFCF34E33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B095CE69-72EF-465A-A5F4-C4BFA9547604}" type="sibTrans" cxnId="{3BBE293E-F0F3-480F-9EFE-283AFCF34E33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4FC4E783-0844-4450-BB49-B6692A1F4F8D}" type="pres">
      <dgm:prSet presAssocID="{65CF9F7C-DA52-4376-A65F-177A1E3E14FD}" presName="Name0" presStyleCnt="0">
        <dgm:presLayoutVars>
          <dgm:dir/>
          <dgm:animLvl val="lvl"/>
          <dgm:resizeHandles val="exact"/>
        </dgm:presLayoutVars>
      </dgm:prSet>
      <dgm:spPr/>
    </dgm:pt>
    <dgm:pt modelId="{CCBF024F-1F8E-4FB2-B492-DD9EC5A05332}" type="pres">
      <dgm:prSet presAssocID="{4741F3DC-3ED5-4D3F-9CA2-884382B011D6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F00C17AC-9806-4CCC-9368-FB45C9DBE8E9}" type="pres">
      <dgm:prSet presAssocID="{8907AC84-CB1C-487B-9EB3-B9BACF3F3B16}" presName="parTxOnlySpace" presStyleCnt="0"/>
      <dgm:spPr/>
    </dgm:pt>
    <dgm:pt modelId="{32574D7D-879B-4B3B-A178-7FA410ACADFB}" type="pres">
      <dgm:prSet presAssocID="{E313CB37-ED3C-412C-B226-986462432C4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00BEEA36-C9A2-4680-8D11-46B75E74F2A1}" type="pres">
      <dgm:prSet presAssocID="{1CA9AA1D-3DA3-43D2-A954-84189D1AFF52}" presName="parTxOnlySpace" presStyleCnt="0"/>
      <dgm:spPr/>
    </dgm:pt>
    <dgm:pt modelId="{89CB8831-98B6-4F1C-9549-87650514E3C6}" type="pres">
      <dgm:prSet presAssocID="{FDADC010-9DC1-47CB-9BA9-7B590D452348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039EDB37-E359-4838-950E-B9434D0C1223}" type="pres">
      <dgm:prSet presAssocID="{579AD733-E3E8-4830-9FFF-B256187230C8}" presName="parTxOnlySpace" presStyleCnt="0"/>
      <dgm:spPr/>
    </dgm:pt>
    <dgm:pt modelId="{2F2A6466-5C32-47D4-B6D9-953F92576C69}" type="pres">
      <dgm:prSet presAssocID="{454807D9-1792-45D0-8B26-44E212C58ABD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213181F4-82D5-42AF-93C9-BD497B428435}" type="pres">
      <dgm:prSet presAssocID="{FBCEB40E-11BD-435E-8BA9-A80B3F244968}" presName="parTxOnlySpace" presStyleCnt="0"/>
      <dgm:spPr/>
    </dgm:pt>
    <dgm:pt modelId="{15C75A13-6F6F-4A7C-AFE2-AEF27813D3D9}" type="pres">
      <dgm:prSet presAssocID="{69F95835-61A6-4CAC-AE84-6F9FF530D083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6C4A3790-0914-4F15-9F9F-EA3089DD42E9}" type="pres">
      <dgm:prSet presAssocID="{BE7EC95B-3492-4219-8DB6-921852B5CD1B}" presName="parTxOnlySpace" presStyleCnt="0"/>
      <dgm:spPr/>
    </dgm:pt>
    <dgm:pt modelId="{C49F827B-6614-4D78-8686-133D9CDFF827}" type="pres">
      <dgm:prSet presAssocID="{A6D6F15B-440B-403B-9DA7-281C6EE65A5B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52EAAD7-3D70-4F65-BAB7-0121C86353D1}" type="pres">
      <dgm:prSet presAssocID="{39A8D2C6-25DF-42C8-AADC-2DB657E80151}" presName="parTxOnlySpace" presStyleCnt="0"/>
      <dgm:spPr/>
    </dgm:pt>
    <dgm:pt modelId="{1A104FA2-F7CD-41DD-AFE6-53BFC09ADBAB}" type="pres">
      <dgm:prSet presAssocID="{46497D70-305C-443E-A5E8-857E440308D2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BCABF201-B7AC-45C1-9659-B73574F37ED1}" type="presOf" srcId="{E313CB37-ED3C-412C-B226-986462432C46}" destId="{32574D7D-879B-4B3B-A178-7FA410ACADFB}" srcOrd="0" destOrd="0" presId="urn:microsoft.com/office/officeart/2005/8/layout/chevron1"/>
    <dgm:cxn modelId="{D0548B06-5F63-4576-AED7-2CD0A097AE05}" type="presOf" srcId="{454807D9-1792-45D0-8B26-44E212C58ABD}" destId="{2F2A6466-5C32-47D4-B6D9-953F92576C69}" srcOrd="0" destOrd="0" presId="urn:microsoft.com/office/officeart/2005/8/layout/chevron1"/>
    <dgm:cxn modelId="{A2BEAF07-D9DA-4A4A-A255-B7446F7F3550}" srcId="{65CF9F7C-DA52-4376-A65F-177A1E3E14FD}" destId="{A6D6F15B-440B-403B-9DA7-281C6EE65A5B}" srcOrd="5" destOrd="0" parTransId="{0C5E15B9-2ADD-4404-B9A3-F9757426346C}" sibTransId="{39A8D2C6-25DF-42C8-AADC-2DB657E80151}"/>
    <dgm:cxn modelId="{89EEBA0D-1952-4A07-8273-E558D4568B18}" srcId="{65CF9F7C-DA52-4376-A65F-177A1E3E14FD}" destId="{FDADC010-9DC1-47CB-9BA9-7B590D452348}" srcOrd="2" destOrd="0" parTransId="{28109CE3-E7D5-4332-9996-124CA198BEA8}" sibTransId="{579AD733-E3E8-4830-9FFF-B256187230C8}"/>
    <dgm:cxn modelId="{8BA9B814-5AA1-446C-899D-146F5CF33B9E}" type="presOf" srcId="{FDADC010-9DC1-47CB-9BA9-7B590D452348}" destId="{89CB8831-98B6-4F1C-9549-87650514E3C6}" srcOrd="0" destOrd="0" presId="urn:microsoft.com/office/officeart/2005/8/layout/chevron1"/>
    <dgm:cxn modelId="{D884BF1D-77B9-40F9-B41D-EAE8167C9CD5}" type="presOf" srcId="{65CF9F7C-DA52-4376-A65F-177A1E3E14FD}" destId="{4FC4E783-0844-4450-BB49-B6692A1F4F8D}" srcOrd="0" destOrd="0" presId="urn:microsoft.com/office/officeart/2005/8/layout/chevron1"/>
    <dgm:cxn modelId="{A132CC28-336A-4B0D-A72B-D274CC5A0A25}" srcId="{65CF9F7C-DA52-4376-A65F-177A1E3E14FD}" destId="{4741F3DC-3ED5-4D3F-9CA2-884382B011D6}" srcOrd="0" destOrd="0" parTransId="{67114D00-2FFC-41D6-8714-9A7EC2C22D35}" sibTransId="{8907AC84-CB1C-487B-9EB3-B9BACF3F3B16}"/>
    <dgm:cxn modelId="{8C184533-381B-4B24-8FFD-888ABAEDB5B5}" srcId="{65CF9F7C-DA52-4376-A65F-177A1E3E14FD}" destId="{454807D9-1792-45D0-8B26-44E212C58ABD}" srcOrd="3" destOrd="0" parTransId="{16AC35EC-DC13-4B97-9A44-9023D13C85AE}" sibTransId="{FBCEB40E-11BD-435E-8BA9-A80B3F244968}"/>
    <dgm:cxn modelId="{301A0337-91A7-42AE-AAA1-7DE1E8E7717F}" type="presOf" srcId="{46497D70-305C-443E-A5E8-857E440308D2}" destId="{1A104FA2-F7CD-41DD-AFE6-53BFC09ADBAB}" srcOrd="0" destOrd="0" presId="urn:microsoft.com/office/officeart/2005/8/layout/chevron1"/>
    <dgm:cxn modelId="{E7C2F73A-0DC9-4903-BB57-B18C83358541}" type="presOf" srcId="{4741F3DC-3ED5-4D3F-9CA2-884382B011D6}" destId="{CCBF024F-1F8E-4FB2-B492-DD9EC5A05332}" srcOrd="0" destOrd="0" presId="urn:microsoft.com/office/officeart/2005/8/layout/chevron1"/>
    <dgm:cxn modelId="{3BBE293E-F0F3-480F-9EFE-283AFCF34E33}" srcId="{65CF9F7C-DA52-4376-A65F-177A1E3E14FD}" destId="{46497D70-305C-443E-A5E8-857E440308D2}" srcOrd="6" destOrd="0" parTransId="{CB68CC5A-D2D2-4413-98DD-884A2DBEF6E4}" sibTransId="{B095CE69-72EF-465A-A5F4-C4BFA9547604}"/>
    <dgm:cxn modelId="{D4221946-20E5-47A9-A90D-F421B7550459}" type="presOf" srcId="{A6D6F15B-440B-403B-9DA7-281C6EE65A5B}" destId="{C49F827B-6614-4D78-8686-133D9CDFF827}" srcOrd="0" destOrd="0" presId="urn:microsoft.com/office/officeart/2005/8/layout/chevron1"/>
    <dgm:cxn modelId="{EE1A2A4B-6441-4EC7-A2B8-8A0BCB1F0A27}" srcId="{65CF9F7C-DA52-4376-A65F-177A1E3E14FD}" destId="{E313CB37-ED3C-412C-B226-986462432C46}" srcOrd="1" destOrd="0" parTransId="{43911990-8FFD-4904-A261-3770523254C5}" sibTransId="{1CA9AA1D-3DA3-43D2-A954-84189D1AFF52}"/>
    <dgm:cxn modelId="{8FD87CD3-3107-4959-A358-83D0BA5D33A7}" type="presOf" srcId="{69F95835-61A6-4CAC-AE84-6F9FF530D083}" destId="{15C75A13-6F6F-4A7C-AFE2-AEF27813D3D9}" srcOrd="0" destOrd="0" presId="urn:microsoft.com/office/officeart/2005/8/layout/chevron1"/>
    <dgm:cxn modelId="{3CC9CCEE-63B1-4CB9-8250-5044F113AD4A}" srcId="{65CF9F7C-DA52-4376-A65F-177A1E3E14FD}" destId="{69F95835-61A6-4CAC-AE84-6F9FF530D083}" srcOrd="4" destOrd="0" parTransId="{835C1BCF-2B74-4411-9346-27A0B3B413C8}" sibTransId="{BE7EC95B-3492-4219-8DB6-921852B5CD1B}"/>
    <dgm:cxn modelId="{20ADE3A6-7571-483F-A40B-843C0126A31E}" type="presParOf" srcId="{4FC4E783-0844-4450-BB49-B6692A1F4F8D}" destId="{CCBF024F-1F8E-4FB2-B492-DD9EC5A05332}" srcOrd="0" destOrd="0" presId="urn:microsoft.com/office/officeart/2005/8/layout/chevron1"/>
    <dgm:cxn modelId="{187668D5-D8D0-438B-BDEE-25E462C7D625}" type="presParOf" srcId="{4FC4E783-0844-4450-BB49-B6692A1F4F8D}" destId="{F00C17AC-9806-4CCC-9368-FB45C9DBE8E9}" srcOrd="1" destOrd="0" presId="urn:microsoft.com/office/officeart/2005/8/layout/chevron1"/>
    <dgm:cxn modelId="{541AA112-F2B3-4903-B2D4-C3AD833A8EA1}" type="presParOf" srcId="{4FC4E783-0844-4450-BB49-B6692A1F4F8D}" destId="{32574D7D-879B-4B3B-A178-7FA410ACADFB}" srcOrd="2" destOrd="0" presId="urn:microsoft.com/office/officeart/2005/8/layout/chevron1"/>
    <dgm:cxn modelId="{F70F1630-EF77-4FA3-A984-84924006B00D}" type="presParOf" srcId="{4FC4E783-0844-4450-BB49-B6692A1F4F8D}" destId="{00BEEA36-C9A2-4680-8D11-46B75E74F2A1}" srcOrd="3" destOrd="0" presId="urn:microsoft.com/office/officeart/2005/8/layout/chevron1"/>
    <dgm:cxn modelId="{7B3BE7F4-EEAF-4842-8026-2ADC4925C548}" type="presParOf" srcId="{4FC4E783-0844-4450-BB49-B6692A1F4F8D}" destId="{89CB8831-98B6-4F1C-9549-87650514E3C6}" srcOrd="4" destOrd="0" presId="urn:microsoft.com/office/officeart/2005/8/layout/chevron1"/>
    <dgm:cxn modelId="{0F7B17E7-487C-4F46-BFF2-443303BE6161}" type="presParOf" srcId="{4FC4E783-0844-4450-BB49-B6692A1F4F8D}" destId="{039EDB37-E359-4838-950E-B9434D0C1223}" srcOrd="5" destOrd="0" presId="urn:microsoft.com/office/officeart/2005/8/layout/chevron1"/>
    <dgm:cxn modelId="{560B168D-143B-4EF0-99A7-742BBCE0DDCD}" type="presParOf" srcId="{4FC4E783-0844-4450-BB49-B6692A1F4F8D}" destId="{2F2A6466-5C32-47D4-B6D9-953F92576C69}" srcOrd="6" destOrd="0" presId="urn:microsoft.com/office/officeart/2005/8/layout/chevron1"/>
    <dgm:cxn modelId="{63011AD8-5E0B-4ECB-A401-AC27B8EC18B9}" type="presParOf" srcId="{4FC4E783-0844-4450-BB49-B6692A1F4F8D}" destId="{213181F4-82D5-42AF-93C9-BD497B428435}" srcOrd="7" destOrd="0" presId="urn:microsoft.com/office/officeart/2005/8/layout/chevron1"/>
    <dgm:cxn modelId="{E85A4069-4202-4ED2-81A5-F73CFA62F89C}" type="presParOf" srcId="{4FC4E783-0844-4450-BB49-B6692A1F4F8D}" destId="{15C75A13-6F6F-4A7C-AFE2-AEF27813D3D9}" srcOrd="8" destOrd="0" presId="urn:microsoft.com/office/officeart/2005/8/layout/chevron1"/>
    <dgm:cxn modelId="{180A56A4-A23B-4444-A2BA-C23179D325C6}" type="presParOf" srcId="{4FC4E783-0844-4450-BB49-B6692A1F4F8D}" destId="{6C4A3790-0914-4F15-9F9F-EA3089DD42E9}" srcOrd="9" destOrd="0" presId="urn:microsoft.com/office/officeart/2005/8/layout/chevron1"/>
    <dgm:cxn modelId="{EAEC0AE8-23F4-44EE-AEE8-E4E0D1353895}" type="presParOf" srcId="{4FC4E783-0844-4450-BB49-B6692A1F4F8D}" destId="{C49F827B-6614-4D78-8686-133D9CDFF827}" srcOrd="10" destOrd="0" presId="urn:microsoft.com/office/officeart/2005/8/layout/chevron1"/>
    <dgm:cxn modelId="{1DABDF48-023D-44D1-A4AC-63CCD98D9A1D}" type="presParOf" srcId="{4FC4E783-0844-4450-BB49-B6692A1F4F8D}" destId="{652EAAD7-3D70-4F65-BAB7-0121C86353D1}" srcOrd="11" destOrd="0" presId="urn:microsoft.com/office/officeart/2005/8/layout/chevron1"/>
    <dgm:cxn modelId="{BD23135F-2B1D-40A6-A10F-ED401ED400E0}" type="presParOf" srcId="{4FC4E783-0844-4450-BB49-B6692A1F4F8D}" destId="{1A104FA2-F7CD-41DD-AFE6-53BFC09ADBAB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5CF9F7C-DA52-4376-A65F-177A1E3E14FD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4741F3DC-3ED5-4D3F-9CA2-884382B011D6}">
      <dgm:prSet phldrT="[Text]"/>
      <dgm:spPr/>
      <dgm:t>
        <a:bodyPr/>
        <a:lstStyle/>
        <a:p>
          <a:r>
            <a:rPr lang="en-IN" b="1">
              <a:latin typeface="-apple-system"/>
            </a:rPr>
            <a:t>Acquire</a:t>
          </a:r>
          <a:endParaRPr lang="en-IN" b="1" dirty="0"/>
        </a:p>
      </dgm:t>
    </dgm:pt>
    <dgm:pt modelId="{67114D00-2FFC-41D6-8714-9A7EC2C22D35}" type="parTrans" cxnId="{A132CC28-336A-4B0D-A72B-D274CC5A0A25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8907AC84-CB1C-487B-9EB3-B9BACF3F3B16}" type="sibTrans" cxnId="{A132CC28-336A-4B0D-A72B-D274CC5A0A25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E313CB37-ED3C-412C-B226-986462432C46}">
      <dgm:prSet phldrT="[Text]"/>
      <dgm:spPr/>
      <dgm:t>
        <a:bodyPr/>
        <a:lstStyle/>
        <a:p>
          <a:r>
            <a:rPr lang="en-IN" b="1">
              <a:latin typeface="-apple-system"/>
            </a:rPr>
            <a:t>Secure</a:t>
          </a:r>
          <a:endParaRPr lang="en-IN" b="1" dirty="0"/>
        </a:p>
      </dgm:t>
    </dgm:pt>
    <dgm:pt modelId="{43911990-8FFD-4904-A261-3770523254C5}" type="parTrans" cxnId="{EE1A2A4B-6441-4EC7-A2B8-8A0BCB1F0A27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1CA9AA1D-3DA3-43D2-A954-84189D1AFF52}" type="sibTrans" cxnId="{EE1A2A4B-6441-4EC7-A2B8-8A0BCB1F0A27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FDADC010-9DC1-47CB-9BA9-7B590D452348}">
      <dgm:prSet phldrT="[Text]"/>
      <dgm:spPr/>
      <dgm:t>
        <a:bodyPr/>
        <a:lstStyle/>
        <a:p>
          <a:r>
            <a:rPr lang="en-IN" b="1">
              <a:latin typeface="-apple-system"/>
            </a:rPr>
            <a:t>Engage</a:t>
          </a:r>
          <a:endParaRPr lang="en-IN" b="1" dirty="0"/>
        </a:p>
      </dgm:t>
    </dgm:pt>
    <dgm:pt modelId="{28109CE3-E7D5-4332-9996-124CA198BEA8}" type="parTrans" cxnId="{89EEBA0D-1952-4A07-8273-E558D4568B18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579AD733-E3E8-4830-9FFF-B256187230C8}" type="sibTrans" cxnId="{89EEBA0D-1952-4A07-8273-E558D4568B18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454807D9-1792-45D0-8B26-44E212C58ABD}">
      <dgm:prSet phldrT="[Text]"/>
      <dgm:spPr/>
      <dgm:t>
        <a:bodyPr/>
        <a:lstStyle/>
        <a:p>
          <a:r>
            <a:rPr lang="en-IN" b="1">
              <a:latin typeface="-apple-system"/>
            </a:rPr>
            <a:t>Transact</a:t>
          </a:r>
          <a:endParaRPr lang="en-IN" b="1" dirty="0"/>
        </a:p>
      </dgm:t>
    </dgm:pt>
    <dgm:pt modelId="{16AC35EC-DC13-4B97-9A44-9023D13C85AE}" type="parTrans" cxnId="{8C184533-381B-4B24-8FFD-888ABAEDB5B5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FBCEB40E-11BD-435E-8BA9-A80B3F244968}" type="sibTrans" cxnId="{8C184533-381B-4B24-8FFD-888ABAEDB5B5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69F95835-61A6-4CAC-AE84-6F9FF530D083}">
      <dgm:prSet phldrT="[Text]"/>
      <dgm:spPr/>
      <dgm:t>
        <a:bodyPr/>
        <a:lstStyle/>
        <a:p>
          <a:r>
            <a:rPr lang="en-IN" b="1">
              <a:latin typeface="-apple-system"/>
            </a:rPr>
            <a:t>Grow</a:t>
          </a:r>
          <a:endParaRPr lang="en-IN" b="1" dirty="0"/>
        </a:p>
      </dgm:t>
    </dgm:pt>
    <dgm:pt modelId="{835C1BCF-2B74-4411-9346-27A0B3B413C8}" type="parTrans" cxnId="{3CC9CCEE-63B1-4CB9-8250-5044F113AD4A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BE7EC95B-3492-4219-8DB6-921852B5CD1B}" type="sibTrans" cxnId="{3CC9CCEE-63B1-4CB9-8250-5044F113AD4A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A6D6F15B-440B-403B-9DA7-281C6EE65A5B}">
      <dgm:prSet phldrT="[Text]"/>
      <dgm:spPr/>
      <dgm:t>
        <a:bodyPr/>
        <a:lstStyle/>
        <a:p>
          <a:r>
            <a:rPr lang="en-IN" b="1">
              <a:latin typeface="-apple-system"/>
            </a:rPr>
            <a:t>Service</a:t>
          </a:r>
          <a:endParaRPr lang="en-IN" b="1" dirty="0"/>
        </a:p>
      </dgm:t>
    </dgm:pt>
    <dgm:pt modelId="{0C5E15B9-2ADD-4404-B9A3-F9757426346C}" type="parTrans" cxnId="{A2BEAF07-D9DA-4A4A-A255-B7446F7F3550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39A8D2C6-25DF-42C8-AADC-2DB657E80151}" type="sibTrans" cxnId="{A2BEAF07-D9DA-4A4A-A255-B7446F7F3550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46497D70-305C-443E-A5E8-857E440308D2}">
      <dgm:prSet phldrT="[Text]"/>
      <dgm:spPr/>
      <dgm:t>
        <a:bodyPr/>
        <a:lstStyle/>
        <a:p>
          <a:r>
            <a:rPr lang="en-IN" b="1">
              <a:latin typeface="-apple-system"/>
            </a:rPr>
            <a:t>Offboard</a:t>
          </a:r>
          <a:endParaRPr lang="en-IN" b="1" dirty="0"/>
        </a:p>
      </dgm:t>
    </dgm:pt>
    <dgm:pt modelId="{CB68CC5A-D2D2-4413-98DD-884A2DBEF6E4}" type="parTrans" cxnId="{3BBE293E-F0F3-480F-9EFE-283AFCF34E33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B095CE69-72EF-465A-A5F4-C4BFA9547604}" type="sibTrans" cxnId="{3BBE293E-F0F3-480F-9EFE-283AFCF34E33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4FC4E783-0844-4450-BB49-B6692A1F4F8D}" type="pres">
      <dgm:prSet presAssocID="{65CF9F7C-DA52-4376-A65F-177A1E3E14FD}" presName="Name0" presStyleCnt="0">
        <dgm:presLayoutVars>
          <dgm:dir/>
          <dgm:animLvl val="lvl"/>
          <dgm:resizeHandles val="exact"/>
        </dgm:presLayoutVars>
      </dgm:prSet>
      <dgm:spPr/>
    </dgm:pt>
    <dgm:pt modelId="{CCBF024F-1F8E-4FB2-B492-DD9EC5A05332}" type="pres">
      <dgm:prSet presAssocID="{4741F3DC-3ED5-4D3F-9CA2-884382B011D6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F00C17AC-9806-4CCC-9368-FB45C9DBE8E9}" type="pres">
      <dgm:prSet presAssocID="{8907AC84-CB1C-487B-9EB3-B9BACF3F3B16}" presName="parTxOnlySpace" presStyleCnt="0"/>
      <dgm:spPr/>
    </dgm:pt>
    <dgm:pt modelId="{32574D7D-879B-4B3B-A178-7FA410ACADFB}" type="pres">
      <dgm:prSet presAssocID="{E313CB37-ED3C-412C-B226-986462432C4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00BEEA36-C9A2-4680-8D11-46B75E74F2A1}" type="pres">
      <dgm:prSet presAssocID="{1CA9AA1D-3DA3-43D2-A954-84189D1AFF52}" presName="parTxOnlySpace" presStyleCnt="0"/>
      <dgm:spPr/>
    </dgm:pt>
    <dgm:pt modelId="{89CB8831-98B6-4F1C-9549-87650514E3C6}" type="pres">
      <dgm:prSet presAssocID="{FDADC010-9DC1-47CB-9BA9-7B590D452348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039EDB37-E359-4838-950E-B9434D0C1223}" type="pres">
      <dgm:prSet presAssocID="{579AD733-E3E8-4830-9FFF-B256187230C8}" presName="parTxOnlySpace" presStyleCnt="0"/>
      <dgm:spPr/>
    </dgm:pt>
    <dgm:pt modelId="{2F2A6466-5C32-47D4-B6D9-953F92576C69}" type="pres">
      <dgm:prSet presAssocID="{454807D9-1792-45D0-8B26-44E212C58ABD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213181F4-82D5-42AF-93C9-BD497B428435}" type="pres">
      <dgm:prSet presAssocID="{FBCEB40E-11BD-435E-8BA9-A80B3F244968}" presName="parTxOnlySpace" presStyleCnt="0"/>
      <dgm:spPr/>
    </dgm:pt>
    <dgm:pt modelId="{15C75A13-6F6F-4A7C-AFE2-AEF27813D3D9}" type="pres">
      <dgm:prSet presAssocID="{69F95835-61A6-4CAC-AE84-6F9FF530D083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6C4A3790-0914-4F15-9F9F-EA3089DD42E9}" type="pres">
      <dgm:prSet presAssocID="{BE7EC95B-3492-4219-8DB6-921852B5CD1B}" presName="parTxOnlySpace" presStyleCnt="0"/>
      <dgm:spPr/>
    </dgm:pt>
    <dgm:pt modelId="{C49F827B-6614-4D78-8686-133D9CDFF827}" type="pres">
      <dgm:prSet presAssocID="{A6D6F15B-440B-403B-9DA7-281C6EE65A5B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52EAAD7-3D70-4F65-BAB7-0121C86353D1}" type="pres">
      <dgm:prSet presAssocID="{39A8D2C6-25DF-42C8-AADC-2DB657E80151}" presName="parTxOnlySpace" presStyleCnt="0"/>
      <dgm:spPr/>
    </dgm:pt>
    <dgm:pt modelId="{1A104FA2-F7CD-41DD-AFE6-53BFC09ADBAB}" type="pres">
      <dgm:prSet presAssocID="{46497D70-305C-443E-A5E8-857E440308D2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BCABF201-B7AC-45C1-9659-B73574F37ED1}" type="presOf" srcId="{E313CB37-ED3C-412C-B226-986462432C46}" destId="{32574D7D-879B-4B3B-A178-7FA410ACADFB}" srcOrd="0" destOrd="0" presId="urn:microsoft.com/office/officeart/2005/8/layout/chevron1"/>
    <dgm:cxn modelId="{D0548B06-5F63-4576-AED7-2CD0A097AE05}" type="presOf" srcId="{454807D9-1792-45D0-8B26-44E212C58ABD}" destId="{2F2A6466-5C32-47D4-B6D9-953F92576C69}" srcOrd="0" destOrd="0" presId="urn:microsoft.com/office/officeart/2005/8/layout/chevron1"/>
    <dgm:cxn modelId="{A2BEAF07-D9DA-4A4A-A255-B7446F7F3550}" srcId="{65CF9F7C-DA52-4376-A65F-177A1E3E14FD}" destId="{A6D6F15B-440B-403B-9DA7-281C6EE65A5B}" srcOrd="5" destOrd="0" parTransId="{0C5E15B9-2ADD-4404-B9A3-F9757426346C}" sibTransId="{39A8D2C6-25DF-42C8-AADC-2DB657E80151}"/>
    <dgm:cxn modelId="{89EEBA0D-1952-4A07-8273-E558D4568B18}" srcId="{65CF9F7C-DA52-4376-A65F-177A1E3E14FD}" destId="{FDADC010-9DC1-47CB-9BA9-7B590D452348}" srcOrd="2" destOrd="0" parTransId="{28109CE3-E7D5-4332-9996-124CA198BEA8}" sibTransId="{579AD733-E3E8-4830-9FFF-B256187230C8}"/>
    <dgm:cxn modelId="{8BA9B814-5AA1-446C-899D-146F5CF33B9E}" type="presOf" srcId="{FDADC010-9DC1-47CB-9BA9-7B590D452348}" destId="{89CB8831-98B6-4F1C-9549-87650514E3C6}" srcOrd="0" destOrd="0" presId="urn:microsoft.com/office/officeart/2005/8/layout/chevron1"/>
    <dgm:cxn modelId="{D884BF1D-77B9-40F9-B41D-EAE8167C9CD5}" type="presOf" srcId="{65CF9F7C-DA52-4376-A65F-177A1E3E14FD}" destId="{4FC4E783-0844-4450-BB49-B6692A1F4F8D}" srcOrd="0" destOrd="0" presId="urn:microsoft.com/office/officeart/2005/8/layout/chevron1"/>
    <dgm:cxn modelId="{A132CC28-336A-4B0D-A72B-D274CC5A0A25}" srcId="{65CF9F7C-DA52-4376-A65F-177A1E3E14FD}" destId="{4741F3DC-3ED5-4D3F-9CA2-884382B011D6}" srcOrd="0" destOrd="0" parTransId="{67114D00-2FFC-41D6-8714-9A7EC2C22D35}" sibTransId="{8907AC84-CB1C-487B-9EB3-B9BACF3F3B16}"/>
    <dgm:cxn modelId="{8C184533-381B-4B24-8FFD-888ABAEDB5B5}" srcId="{65CF9F7C-DA52-4376-A65F-177A1E3E14FD}" destId="{454807D9-1792-45D0-8B26-44E212C58ABD}" srcOrd="3" destOrd="0" parTransId="{16AC35EC-DC13-4B97-9A44-9023D13C85AE}" sibTransId="{FBCEB40E-11BD-435E-8BA9-A80B3F244968}"/>
    <dgm:cxn modelId="{301A0337-91A7-42AE-AAA1-7DE1E8E7717F}" type="presOf" srcId="{46497D70-305C-443E-A5E8-857E440308D2}" destId="{1A104FA2-F7CD-41DD-AFE6-53BFC09ADBAB}" srcOrd="0" destOrd="0" presId="urn:microsoft.com/office/officeart/2005/8/layout/chevron1"/>
    <dgm:cxn modelId="{E7C2F73A-0DC9-4903-BB57-B18C83358541}" type="presOf" srcId="{4741F3DC-3ED5-4D3F-9CA2-884382B011D6}" destId="{CCBF024F-1F8E-4FB2-B492-DD9EC5A05332}" srcOrd="0" destOrd="0" presId="urn:microsoft.com/office/officeart/2005/8/layout/chevron1"/>
    <dgm:cxn modelId="{3BBE293E-F0F3-480F-9EFE-283AFCF34E33}" srcId="{65CF9F7C-DA52-4376-A65F-177A1E3E14FD}" destId="{46497D70-305C-443E-A5E8-857E440308D2}" srcOrd="6" destOrd="0" parTransId="{CB68CC5A-D2D2-4413-98DD-884A2DBEF6E4}" sibTransId="{B095CE69-72EF-465A-A5F4-C4BFA9547604}"/>
    <dgm:cxn modelId="{D4221946-20E5-47A9-A90D-F421B7550459}" type="presOf" srcId="{A6D6F15B-440B-403B-9DA7-281C6EE65A5B}" destId="{C49F827B-6614-4D78-8686-133D9CDFF827}" srcOrd="0" destOrd="0" presId="urn:microsoft.com/office/officeart/2005/8/layout/chevron1"/>
    <dgm:cxn modelId="{EE1A2A4B-6441-4EC7-A2B8-8A0BCB1F0A27}" srcId="{65CF9F7C-DA52-4376-A65F-177A1E3E14FD}" destId="{E313CB37-ED3C-412C-B226-986462432C46}" srcOrd="1" destOrd="0" parTransId="{43911990-8FFD-4904-A261-3770523254C5}" sibTransId="{1CA9AA1D-3DA3-43D2-A954-84189D1AFF52}"/>
    <dgm:cxn modelId="{8FD87CD3-3107-4959-A358-83D0BA5D33A7}" type="presOf" srcId="{69F95835-61A6-4CAC-AE84-6F9FF530D083}" destId="{15C75A13-6F6F-4A7C-AFE2-AEF27813D3D9}" srcOrd="0" destOrd="0" presId="urn:microsoft.com/office/officeart/2005/8/layout/chevron1"/>
    <dgm:cxn modelId="{3CC9CCEE-63B1-4CB9-8250-5044F113AD4A}" srcId="{65CF9F7C-DA52-4376-A65F-177A1E3E14FD}" destId="{69F95835-61A6-4CAC-AE84-6F9FF530D083}" srcOrd="4" destOrd="0" parTransId="{835C1BCF-2B74-4411-9346-27A0B3B413C8}" sibTransId="{BE7EC95B-3492-4219-8DB6-921852B5CD1B}"/>
    <dgm:cxn modelId="{20ADE3A6-7571-483F-A40B-843C0126A31E}" type="presParOf" srcId="{4FC4E783-0844-4450-BB49-B6692A1F4F8D}" destId="{CCBF024F-1F8E-4FB2-B492-DD9EC5A05332}" srcOrd="0" destOrd="0" presId="urn:microsoft.com/office/officeart/2005/8/layout/chevron1"/>
    <dgm:cxn modelId="{187668D5-D8D0-438B-BDEE-25E462C7D625}" type="presParOf" srcId="{4FC4E783-0844-4450-BB49-B6692A1F4F8D}" destId="{F00C17AC-9806-4CCC-9368-FB45C9DBE8E9}" srcOrd="1" destOrd="0" presId="urn:microsoft.com/office/officeart/2005/8/layout/chevron1"/>
    <dgm:cxn modelId="{541AA112-F2B3-4903-B2D4-C3AD833A8EA1}" type="presParOf" srcId="{4FC4E783-0844-4450-BB49-B6692A1F4F8D}" destId="{32574D7D-879B-4B3B-A178-7FA410ACADFB}" srcOrd="2" destOrd="0" presId="urn:microsoft.com/office/officeart/2005/8/layout/chevron1"/>
    <dgm:cxn modelId="{F70F1630-EF77-4FA3-A984-84924006B00D}" type="presParOf" srcId="{4FC4E783-0844-4450-BB49-B6692A1F4F8D}" destId="{00BEEA36-C9A2-4680-8D11-46B75E74F2A1}" srcOrd="3" destOrd="0" presId="urn:microsoft.com/office/officeart/2005/8/layout/chevron1"/>
    <dgm:cxn modelId="{7B3BE7F4-EEAF-4842-8026-2ADC4925C548}" type="presParOf" srcId="{4FC4E783-0844-4450-BB49-B6692A1F4F8D}" destId="{89CB8831-98B6-4F1C-9549-87650514E3C6}" srcOrd="4" destOrd="0" presId="urn:microsoft.com/office/officeart/2005/8/layout/chevron1"/>
    <dgm:cxn modelId="{0F7B17E7-487C-4F46-BFF2-443303BE6161}" type="presParOf" srcId="{4FC4E783-0844-4450-BB49-B6692A1F4F8D}" destId="{039EDB37-E359-4838-950E-B9434D0C1223}" srcOrd="5" destOrd="0" presId="urn:microsoft.com/office/officeart/2005/8/layout/chevron1"/>
    <dgm:cxn modelId="{560B168D-143B-4EF0-99A7-742BBCE0DDCD}" type="presParOf" srcId="{4FC4E783-0844-4450-BB49-B6692A1F4F8D}" destId="{2F2A6466-5C32-47D4-B6D9-953F92576C69}" srcOrd="6" destOrd="0" presId="urn:microsoft.com/office/officeart/2005/8/layout/chevron1"/>
    <dgm:cxn modelId="{63011AD8-5E0B-4ECB-A401-AC27B8EC18B9}" type="presParOf" srcId="{4FC4E783-0844-4450-BB49-B6692A1F4F8D}" destId="{213181F4-82D5-42AF-93C9-BD497B428435}" srcOrd="7" destOrd="0" presId="urn:microsoft.com/office/officeart/2005/8/layout/chevron1"/>
    <dgm:cxn modelId="{E85A4069-4202-4ED2-81A5-F73CFA62F89C}" type="presParOf" srcId="{4FC4E783-0844-4450-BB49-B6692A1F4F8D}" destId="{15C75A13-6F6F-4A7C-AFE2-AEF27813D3D9}" srcOrd="8" destOrd="0" presId="urn:microsoft.com/office/officeart/2005/8/layout/chevron1"/>
    <dgm:cxn modelId="{180A56A4-A23B-4444-A2BA-C23179D325C6}" type="presParOf" srcId="{4FC4E783-0844-4450-BB49-B6692A1F4F8D}" destId="{6C4A3790-0914-4F15-9F9F-EA3089DD42E9}" srcOrd="9" destOrd="0" presId="urn:microsoft.com/office/officeart/2005/8/layout/chevron1"/>
    <dgm:cxn modelId="{EAEC0AE8-23F4-44EE-AEE8-E4E0D1353895}" type="presParOf" srcId="{4FC4E783-0844-4450-BB49-B6692A1F4F8D}" destId="{C49F827B-6614-4D78-8686-133D9CDFF827}" srcOrd="10" destOrd="0" presId="urn:microsoft.com/office/officeart/2005/8/layout/chevron1"/>
    <dgm:cxn modelId="{1DABDF48-023D-44D1-A4AC-63CCD98D9A1D}" type="presParOf" srcId="{4FC4E783-0844-4450-BB49-B6692A1F4F8D}" destId="{652EAAD7-3D70-4F65-BAB7-0121C86353D1}" srcOrd="11" destOrd="0" presId="urn:microsoft.com/office/officeart/2005/8/layout/chevron1"/>
    <dgm:cxn modelId="{BD23135F-2B1D-40A6-A10F-ED401ED400E0}" type="presParOf" srcId="{4FC4E783-0844-4450-BB49-B6692A1F4F8D}" destId="{1A104FA2-F7CD-41DD-AFE6-53BFC09ADBAB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CE814-AD63-4B18-B259-2DB71D90A591}">
      <dsp:nvSpPr>
        <dsp:cNvPr id="0" name=""/>
        <dsp:cNvSpPr/>
      </dsp:nvSpPr>
      <dsp:spPr>
        <a:xfrm>
          <a:off x="3038579" y="1557965"/>
          <a:ext cx="1980241" cy="1712988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Fintech ecosystem</a:t>
          </a:r>
        </a:p>
      </dsp:txBody>
      <dsp:txXfrm>
        <a:off x="3366733" y="1841831"/>
        <a:ext cx="1323933" cy="1145256"/>
      </dsp:txXfrm>
    </dsp:sp>
    <dsp:sp modelId="{4272CB8F-2043-4AFE-8B41-EEAF8155759A}">
      <dsp:nvSpPr>
        <dsp:cNvPr id="0" name=""/>
        <dsp:cNvSpPr/>
      </dsp:nvSpPr>
      <dsp:spPr>
        <a:xfrm>
          <a:off x="4278591" y="738415"/>
          <a:ext cx="747139" cy="643759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BD120-2929-4860-9369-83B544DA6963}">
      <dsp:nvSpPr>
        <dsp:cNvPr id="0" name=""/>
        <dsp:cNvSpPr/>
      </dsp:nvSpPr>
      <dsp:spPr>
        <a:xfrm>
          <a:off x="3220988" y="0"/>
          <a:ext cx="1622793" cy="1403907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Financial inclusion</a:t>
          </a:r>
        </a:p>
      </dsp:txBody>
      <dsp:txXfrm>
        <a:off x="3489919" y="232657"/>
        <a:ext cx="1084931" cy="938593"/>
      </dsp:txXfrm>
    </dsp:sp>
    <dsp:sp modelId="{F7B399CA-63C2-4DA2-BB16-B3E2E9C4A5A8}">
      <dsp:nvSpPr>
        <dsp:cNvPr id="0" name=""/>
        <dsp:cNvSpPr/>
      </dsp:nvSpPr>
      <dsp:spPr>
        <a:xfrm>
          <a:off x="5150560" y="1941902"/>
          <a:ext cx="747139" cy="643759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E03FE-5B63-4654-AD1F-420C8AF32F35}">
      <dsp:nvSpPr>
        <dsp:cNvPr id="0" name=""/>
        <dsp:cNvSpPr/>
      </dsp:nvSpPr>
      <dsp:spPr>
        <a:xfrm>
          <a:off x="4535842" y="863497"/>
          <a:ext cx="1969665" cy="1403907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ICT penetration</a:t>
          </a:r>
        </a:p>
      </dsp:txBody>
      <dsp:txXfrm>
        <a:off x="4833679" y="1075785"/>
        <a:ext cx="1373991" cy="979331"/>
      </dsp:txXfrm>
    </dsp:sp>
    <dsp:sp modelId="{E2EF4824-2F21-4FA2-9ABE-C4F24E41F7AD}">
      <dsp:nvSpPr>
        <dsp:cNvPr id="0" name=""/>
        <dsp:cNvSpPr/>
      </dsp:nvSpPr>
      <dsp:spPr>
        <a:xfrm>
          <a:off x="4544834" y="3300413"/>
          <a:ext cx="747139" cy="643759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066DD7-D6C4-4DE2-AC8F-F11C1893DB8E}">
      <dsp:nvSpPr>
        <dsp:cNvPr id="0" name=""/>
        <dsp:cNvSpPr/>
      </dsp:nvSpPr>
      <dsp:spPr>
        <a:xfrm>
          <a:off x="4709278" y="2561031"/>
          <a:ext cx="1622793" cy="1403907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O&amp;T knowhow</a:t>
          </a:r>
        </a:p>
      </dsp:txBody>
      <dsp:txXfrm>
        <a:off x="4978209" y="2793688"/>
        <a:ext cx="1084931" cy="938593"/>
      </dsp:txXfrm>
    </dsp:sp>
    <dsp:sp modelId="{AD3FF03E-50C5-422D-B9EB-E50624A5156B}">
      <dsp:nvSpPr>
        <dsp:cNvPr id="0" name=""/>
        <dsp:cNvSpPr/>
      </dsp:nvSpPr>
      <dsp:spPr>
        <a:xfrm>
          <a:off x="3042264" y="3441431"/>
          <a:ext cx="747139" cy="643759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999E56-DC07-455E-B6E1-0267FAD0E22E}">
      <dsp:nvSpPr>
        <dsp:cNvPr id="0" name=""/>
        <dsp:cNvSpPr/>
      </dsp:nvSpPr>
      <dsp:spPr>
        <a:xfrm>
          <a:off x="3088884" y="3425494"/>
          <a:ext cx="1887000" cy="1403907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Innovation</a:t>
          </a:r>
        </a:p>
      </dsp:txBody>
      <dsp:txXfrm>
        <a:off x="3379833" y="3641957"/>
        <a:ext cx="1305102" cy="970981"/>
      </dsp:txXfrm>
    </dsp:sp>
    <dsp:sp modelId="{9270508D-54C8-4D0F-A761-46684E7ACFE0}">
      <dsp:nvSpPr>
        <dsp:cNvPr id="0" name=""/>
        <dsp:cNvSpPr/>
      </dsp:nvSpPr>
      <dsp:spPr>
        <a:xfrm>
          <a:off x="2156015" y="2238427"/>
          <a:ext cx="747139" cy="643759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41A67-E8EC-4E59-8D76-70B1AE063943}">
      <dsp:nvSpPr>
        <dsp:cNvPr id="0" name=""/>
        <dsp:cNvSpPr/>
      </dsp:nvSpPr>
      <dsp:spPr>
        <a:xfrm>
          <a:off x="1725788" y="2561997"/>
          <a:ext cx="1622793" cy="1403907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Capital Sources</a:t>
          </a:r>
        </a:p>
      </dsp:txBody>
      <dsp:txXfrm>
        <a:off x="1994719" y="2794654"/>
        <a:ext cx="1084931" cy="938593"/>
      </dsp:txXfrm>
    </dsp:sp>
    <dsp:sp modelId="{EA1D60BF-DE07-4CCF-9435-EF91B6B4B011}">
      <dsp:nvSpPr>
        <dsp:cNvPr id="0" name=""/>
        <dsp:cNvSpPr/>
      </dsp:nvSpPr>
      <dsp:spPr>
        <a:xfrm>
          <a:off x="1253880" y="615937"/>
          <a:ext cx="2018073" cy="1403907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Regulatory support</a:t>
          </a:r>
        </a:p>
      </dsp:txBody>
      <dsp:txXfrm>
        <a:off x="1555751" y="825939"/>
        <a:ext cx="1414331" cy="98390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B7000-BFE6-4146-8632-7DA6ED9615D8}">
      <dsp:nvSpPr>
        <dsp:cNvPr id="0" name=""/>
        <dsp:cNvSpPr/>
      </dsp:nvSpPr>
      <dsp:spPr>
        <a:xfrm>
          <a:off x="4955" y="0"/>
          <a:ext cx="2472865" cy="3981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Initiate</a:t>
          </a:r>
          <a:endParaRPr lang="en-IN" sz="2300" kern="1200" dirty="0"/>
        </a:p>
      </dsp:txBody>
      <dsp:txXfrm>
        <a:off x="204031" y="0"/>
        <a:ext cx="2074713" cy="398152"/>
      </dsp:txXfrm>
    </dsp:sp>
    <dsp:sp modelId="{D0BD2056-BD70-40FE-8729-39181AD8BDA3}">
      <dsp:nvSpPr>
        <dsp:cNvPr id="0" name=""/>
        <dsp:cNvSpPr/>
      </dsp:nvSpPr>
      <dsp:spPr>
        <a:xfrm>
          <a:off x="2028568" y="0"/>
          <a:ext cx="4492525" cy="3981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Payment Message construct</a:t>
          </a:r>
          <a:endParaRPr lang="en-IN" sz="2300" kern="1200" dirty="0"/>
        </a:p>
      </dsp:txBody>
      <dsp:txXfrm>
        <a:off x="2227644" y="0"/>
        <a:ext cx="4094373" cy="398152"/>
      </dsp:txXfrm>
    </dsp:sp>
    <dsp:sp modelId="{F694C492-64C2-4640-8CB0-620247B4897A}">
      <dsp:nvSpPr>
        <dsp:cNvPr id="0" name=""/>
        <dsp:cNvSpPr/>
      </dsp:nvSpPr>
      <dsp:spPr>
        <a:xfrm>
          <a:off x="6071842" y="0"/>
          <a:ext cx="2838602" cy="3981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Payment Fulfilment</a:t>
          </a:r>
          <a:endParaRPr lang="en-IN" sz="2300" kern="1200" dirty="0"/>
        </a:p>
      </dsp:txBody>
      <dsp:txXfrm>
        <a:off x="6270918" y="0"/>
        <a:ext cx="2440450" cy="3981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E86E06-F101-42A0-95F9-7F105D397587}">
      <dsp:nvSpPr>
        <dsp:cNvPr id="0" name=""/>
        <dsp:cNvSpPr/>
      </dsp:nvSpPr>
      <dsp:spPr>
        <a:xfrm>
          <a:off x="7433" y="0"/>
          <a:ext cx="2221929" cy="1098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FDLC</a:t>
          </a:r>
        </a:p>
      </dsp:txBody>
      <dsp:txXfrm>
        <a:off x="39600" y="32167"/>
        <a:ext cx="2157595" cy="1033917"/>
      </dsp:txXfrm>
    </dsp:sp>
    <dsp:sp modelId="{10802FB1-A02F-4571-A335-9E2F4C8E3B38}">
      <dsp:nvSpPr>
        <dsp:cNvPr id="0" name=""/>
        <dsp:cNvSpPr/>
      </dsp:nvSpPr>
      <dsp:spPr>
        <a:xfrm>
          <a:off x="2451556" y="273606"/>
          <a:ext cx="471049" cy="5510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2451556" y="383814"/>
        <a:ext cx="329734" cy="330622"/>
      </dsp:txXfrm>
    </dsp:sp>
    <dsp:sp modelId="{61FFC2F3-47EC-485B-85D3-6BD6EAA360F0}">
      <dsp:nvSpPr>
        <dsp:cNvPr id="0" name=""/>
        <dsp:cNvSpPr/>
      </dsp:nvSpPr>
      <dsp:spPr>
        <a:xfrm>
          <a:off x="3118135" y="0"/>
          <a:ext cx="2221929" cy="1098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FAM</a:t>
          </a:r>
        </a:p>
      </dsp:txBody>
      <dsp:txXfrm>
        <a:off x="3150302" y="32167"/>
        <a:ext cx="2157595" cy="1033917"/>
      </dsp:txXfrm>
    </dsp:sp>
    <dsp:sp modelId="{886A7F2A-FFE8-47E4-A403-C51531565166}">
      <dsp:nvSpPr>
        <dsp:cNvPr id="0" name=""/>
        <dsp:cNvSpPr/>
      </dsp:nvSpPr>
      <dsp:spPr>
        <a:xfrm>
          <a:off x="5562257" y="273606"/>
          <a:ext cx="471049" cy="5510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562257" y="383814"/>
        <a:ext cx="329734" cy="330622"/>
      </dsp:txXfrm>
    </dsp:sp>
    <dsp:sp modelId="{AA7AF3C6-950A-4703-B061-581FE1EB6A63}">
      <dsp:nvSpPr>
        <dsp:cNvPr id="0" name=""/>
        <dsp:cNvSpPr/>
      </dsp:nvSpPr>
      <dsp:spPr>
        <a:xfrm>
          <a:off x="6228836" y="0"/>
          <a:ext cx="2221929" cy="1098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FLARE</a:t>
          </a:r>
        </a:p>
      </dsp:txBody>
      <dsp:txXfrm>
        <a:off x="6261003" y="32167"/>
        <a:ext cx="2157595" cy="10339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F024F-1F8E-4FB2-B492-DD9EC5A05332}">
      <dsp:nvSpPr>
        <dsp:cNvPr id="0" name=""/>
        <dsp:cNvSpPr/>
      </dsp:nvSpPr>
      <dsp:spPr>
        <a:xfrm>
          <a:off x="0" y="142875"/>
          <a:ext cx="1381125" cy="55245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Acquire</a:t>
          </a:r>
          <a:endParaRPr lang="en-IN" sz="1500" b="1" kern="1200" dirty="0"/>
        </a:p>
      </dsp:txBody>
      <dsp:txXfrm>
        <a:off x="276225" y="142875"/>
        <a:ext cx="828675" cy="552450"/>
      </dsp:txXfrm>
    </dsp:sp>
    <dsp:sp modelId="{32574D7D-879B-4B3B-A178-7FA410ACADFB}">
      <dsp:nvSpPr>
        <dsp:cNvPr id="0" name=""/>
        <dsp:cNvSpPr/>
      </dsp:nvSpPr>
      <dsp:spPr>
        <a:xfrm>
          <a:off x="1243012" y="142875"/>
          <a:ext cx="1381125" cy="55245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Secure</a:t>
          </a:r>
          <a:endParaRPr lang="en-IN" sz="1500" b="1" kern="1200" dirty="0"/>
        </a:p>
      </dsp:txBody>
      <dsp:txXfrm>
        <a:off x="1519237" y="142875"/>
        <a:ext cx="828675" cy="552450"/>
      </dsp:txXfrm>
    </dsp:sp>
    <dsp:sp modelId="{89CB8831-98B6-4F1C-9549-87650514E3C6}">
      <dsp:nvSpPr>
        <dsp:cNvPr id="0" name=""/>
        <dsp:cNvSpPr/>
      </dsp:nvSpPr>
      <dsp:spPr>
        <a:xfrm>
          <a:off x="2486024" y="142875"/>
          <a:ext cx="1381125" cy="55245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Engage</a:t>
          </a:r>
          <a:endParaRPr lang="en-IN" sz="1500" b="1" kern="1200" dirty="0"/>
        </a:p>
      </dsp:txBody>
      <dsp:txXfrm>
        <a:off x="2762249" y="142875"/>
        <a:ext cx="828675" cy="552450"/>
      </dsp:txXfrm>
    </dsp:sp>
    <dsp:sp modelId="{2F2A6466-5C32-47D4-B6D9-953F92576C69}">
      <dsp:nvSpPr>
        <dsp:cNvPr id="0" name=""/>
        <dsp:cNvSpPr/>
      </dsp:nvSpPr>
      <dsp:spPr>
        <a:xfrm>
          <a:off x="3729037" y="142875"/>
          <a:ext cx="1381125" cy="55245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Transact</a:t>
          </a:r>
          <a:endParaRPr lang="en-IN" sz="1500" b="1" kern="1200" dirty="0"/>
        </a:p>
      </dsp:txBody>
      <dsp:txXfrm>
        <a:off x="4005262" y="142875"/>
        <a:ext cx="828675" cy="552450"/>
      </dsp:txXfrm>
    </dsp:sp>
    <dsp:sp modelId="{15C75A13-6F6F-4A7C-AFE2-AEF27813D3D9}">
      <dsp:nvSpPr>
        <dsp:cNvPr id="0" name=""/>
        <dsp:cNvSpPr/>
      </dsp:nvSpPr>
      <dsp:spPr>
        <a:xfrm>
          <a:off x="4972049" y="142875"/>
          <a:ext cx="1381125" cy="552450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Grow</a:t>
          </a:r>
          <a:endParaRPr lang="en-IN" sz="1500" b="1" kern="1200" dirty="0"/>
        </a:p>
      </dsp:txBody>
      <dsp:txXfrm>
        <a:off x="5248274" y="142875"/>
        <a:ext cx="828675" cy="552450"/>
      </dsp:txXfrm>
    </dsp:sp>
    <dsp:sp modelId="{C49F827B-6614-4D78-8686-133D9CDFF827}">
      <dsp:nvSpPr>
        <dsp:cNvPr id="0" name=""/>
        <dsp:cNvSpPr/>
      </dsp:nvSpPr>
      <dsp:spPr>
        <a:xfrm>
          <a:off x="6215062" y="142875"/>
          <a:ext cx="1381125" cy="55245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Service</a:t>
          </a:r>
          <a:endParaRPr lang="en-IN" sz="1500" b="1" kern="1200" dirty="0"/>
        </a:p>
      </dsp:txBody>
      <dsp:txXfrm>
        <a:off x="6491287" y="142875"/>
        <a:ext cx="828675" cy="552450"/>
      </dsp:txXfrm>
    </dsp:sp>
    <dsp:sp modelId="{1A104FA2-F7CD-41DD-AFE6-53BFC09ADBAB}">
      <dsp:nvSpPr>
        <dsp:cNvPr id="0" name=""/>
        <dsp:cNvSpPr/>
      </dsp:nvSpPr>
      <dsp:spPr>
        <a:xfrm>
          <a:off x="7458075" y="142875"/>
          <a:ext cx="1381125" cy="55245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Offboard</a:t>
          </a:r>
          <a:endParaRPr lang="en-IN" sz="1500" b="1" kern="1200" dirty="0"/>
        </a:p>
      </dsp:txBody>
      <dsp:txXfrm>
        <a:off x="7734300" y="142875"/>
        <a:ext cx="828675" cy="5524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F024F-1F8E-4FB2-B492-DD9EC5A05332}">
      <dsp:nvSpPr>
        <dsp:cNvPr id="0" name=""/>
        <dsp:cNvSpPr/>
      </dsp:nvSpPr>
      <dsp:spPr>
        <a:xfrm>
          <a:off x="0" y="142875"/>
          <a:ext cx="1381125" cy="55245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Acquire</a:t>
          </a:r>
          <a:endParaRPr lang="en-IN" sz="1500" b="1" kern="1200" dirty="0"/>
        </a:p>
      </dsp:txBody>
      <dsp:txXfrm>
        <a:off x="276225" y="142875"/>
        <a:ext cx="828675" cy="552450"/>
      </dsp:txXfrm>
    </dsp:sp>
    <dsp:sp modelId="{32574D7D-879B-4B3B-A178-7FA410ACADFB}">
      <dsp:nvSpPr>
        <dsp:cNvPr id="0" name=""/>
        <dsp:cNvSpPr/>
      </dsp:nvSpPr>
      <dsp:spPr>
        <a:xfrm>
          <a:off x="1243012" y="142875"/>
          <a:ext cx="1381125" cy="55245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Secure</a:t>
          </a:r>
          <a:endParaRPr lang="en-IN" sz="1500" b="1" kern="1200" dirty="0"/>
        </a:p>
      </dsp:txBody>
      <dsp:txXfrm>
        <a:off x="1519237" y="142875"/>
        <a:ext cx="828675" cy="552450"/>
      </dsp:txXfrm>
    </dsp:sp>
    <dsp:sp modelId="{89CB8831-98B6-4F1C-9549-87650514E3C6}">
      <dsp:nvSpPr>
        <dsp:cNvPr id="0" name=""/>
        <dsp:cNvSpPr/>
      </dsp:nvSpPr>
      <dsp:spPr>
        <a:xfrm>
          <a:off x="2486024" y="142875"/>
          <a:ext cx="1381125" cy="55245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Engage</a:t>
          </a:r>
          <a:endParaRPr lang="en-IN" sz="1500" b="1" kern="1200" dirty="0"/>
        </a:p>
      </dsp:txBody>
      <dsp:txXfrm>
        <a:off x="2762249" y="142875"/>
        <a:ext cx="828675" cy="552450"/>
      </dsp:txXfrm>
    </dsp:sp>
    <dsp:sp modelId="{2F2A6466-5C32-47D4-B6D9-953F92576C69}">
      <dsp:nvSpPr>
        <dsp:cNvPr id="0" name=""/>
        <dsp:cNvSpPr/>
      </dsp:nvSpPr>
      <dsp:spPr>
        <a:xfrm>
          <a:off x="3729037" y="142875"/>
          <a:ext cx="1381125" cy="55245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Transact</a:t>
          </a:r>
          <a:endParaRPr lang="en-IN" sz="1500" b="1" kern="1200" dirty="0"/>
        </a:p>
      </dsp:txBody>
      <dsp:txXfrm>
        <a:off x="4005262" y="142875"/>
        <a:ext cx="828675" cy="552450"/>
      </dsp:txXfrm>
    </dsp:sp>
    <dsp:sp modelId="{15C75A13-6F6F-4A7C-AFE2-AEF27813D3D9}">
      <dsp:nvSpPr>
        <dsp:cNvPr id="0" name=""/>
        <dsp:cNvSpPr/>
      </dsp:nvSpPr>
      <dsp:spPr>
        <a:xfrm>
          <a:off x="4972049" y="142875"/>
          <a:ext cx="1381125" cy="552450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Grow</a:t>
          </a:r>
          <a:endParaRPr lang="en-IN" sz="1500" b="1" kern="1200" dirty="0"/>
        </a:p>
      </dsp:txBody>
      <dsp:txXfrm>
        <a:off x="5248274" y="142875"/>
        <a:ext cx="828675" cy="552450"/>
      </dsp:txXfrm>
    </dsp:sp>
    <dsp:sp modelId="{C49F827B-6614-4D78-8686-133D9CDFF827}">
      <dsp:nvSpPr>
        <dsp:cNvPr id="0" name=""/>
        <dsp:cNvSpPr/>
      </dsp:nvSpPr>
      <dsp:spPr>
        <a:xfrm>
          <a:off x="6215062" y="142875"/>
          <a:ext cx="1381125" cy="55245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Service</a:t>
          </a:r>
          <a:endParaRPr lang="en-IN" sz="1500" b="1" kern="1200" dirty="0"/>
        </a:p>
      </dsp:txBody>
      <dsp:txXfrm>
        <a:off x="6491287" y="142875"/>
        <a:ext cx="828675" cy="552450"/>
      </dsp:txXfrm>
    </dsp:sp>
    <dsp:sp modelId="{1A104FA2-F7CD-41DD-AFE6-53BFC09ADBAB}">
      <dsp:nvSpPr>
        <dsp:cNvPr id="0" name=""/>
        <dsp:cNvSpPr/>
      </dsp:nvSpPr>
      <dsp:spPr>
        <a:xfrm>
          <a:off x="7458075" y="142875"/>
          <a:ext cx="1381125" cy="55245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Offboard</a:t>
          </a:r>
          <a:endParaRPr lang="en-IN" sz="1500" b="1" kern="1200" dirty="0"/>
        </a:p>
      </dsp:txBody>
      <dsp:txXfrm>
        <a:off x="7734300" y="142875"/>
        <a:ext cx="828675" cy="5524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F024F-1F8E-4FB2-B492-DD9EC5A05332}">
      <dsp:nvSpPr>
        <dsp:cNvPr id="0" name=""/>
        <dsp:cNvSpPr/>
      </dsp:nvSpPr>
      <dsp:spPr>
        <a:xfrm>
          <a:off x="0" y="142875"/>
          <a:ext cx="1381125" cy="55245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Acquire</a:t>
          </a:r>
          <a:endParaRPr lang="en-IN" sz="1500" b="1" kern="1200" dirty="0"/>
        </a:p>
      </dsp:txBody>
      <dsp:txXfrm>
        <a:off x="276225" y="142875"/>
        <a:ext cx="828675" cy="552450"/>
      </dsp:txXfrm>
    </dsp:sp>
    <dsp:sp modelId="{32574D7D-879B-4B3B-A178-7FA410ACADFB}">
      <dsp:nvSpPr>
        <dsp:cNvPr id="0" name=""/>
        <dsp:cNvSpPr/>
      </dsp:nvSpPr>
      <dsp:spPr>
        <a:xfrm>
          <a:off x="1243012" y="142875"/>
          <a:ext cx="1381125" cy="55245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Secure</a:t>
          </a:r>
          <a:endParaRPr lang="en-IN" sz="1500" b="1" kern="1200" dirty="0"/>
        </a:p>
      </dsp:txBody>
      <dsp:txXfrm>
        <a:off x="1519237" y="142875"/>
        <a:ext cx="828675" cy="552450"/>
      </dsp:txXfrm>
    </dsp:sp>
    <dsp:sp modelId="{89CB8831-98B6-4F1C-9549-87650514E3C6}">
      <dsp:nvSpPr>
        <dsp:cNvPr id="0" name=""/>
        <dsp:cNvSpPr/>
      </dsp:nvSpPr>
      <dsp:spPr>
        <a:xfrm>
          <a:off x="2486024" y="142875"/>
          <a:ext cx="1381125" cy="55245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Engage</a:t>
          </a:r>
          <a:endParaRPr lang="en-IN" sz="1500" b="1" kern="1200" dirty="0"/>
        </a:p>
      </dsp:txBody>
      <dsp:txXfrm>
        <a:off x="2762249" y="142875"/>
        <a:ext cx="828675" cy="552450"/>
      </dsp:txXfrm>
    </dsp:sp>
    <dsp:sp modelId="{2F2A6466-5C32-47D4-B6D9-953F92576C69}">
      <dsp:nvSpPr>
        <dsp:cNvPr id="0" name=""/>
        <dsp:cNvSpPr/>
      </dsp:nvSpPr>
      <dsp:spPr>
        <a:xfrm>
          <a:off x="3729037" y="142875"/>
          <a:ext cx="1381125" cy="55245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Transact</a:t>
          </a:r>
          <a:endParaRPr lang="en-IN" sz="1500" b="1" kern="1200" dirty="0"/>
        </a:p>
      </dsp:txBody>
      <dsp:txXfrm>
        <a:off x="4005262" y="142875"/>
        <a:ext cx="828675" cy="552450"/>
      </dsp:txXfrm>
    </dsp:sp>
    <dsp:sp modelId="{15C75A13-6F6F-4A7C-AFE2-AEF27813D3D9}">
      <dsp:nvSpPr>
        <dsp:cNvPr id="0" name=""/>
        <dsp:cNvSpPr/>
      </dsp:nvSpPr>
      <dsp:spPr>
        <a:xfrm>
          <a:off x="4972049" y="142875"/>
          <a:ext cx="1381125" cy="552450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Grow</a:t>
          </a:r>
          <a:endParaRPr lang="en-IN" sz="1500" b="1" kern="1200" dirty="0"/>
        </a:p>
      </dsp:txBody>
      <dsp:txXfrm>
        <a:off x="5248274" y="142875"/>
        <a:ext cx="828675" cy="552450"/>
      </dsp:txXfrm>
    </dsp:sp>
    <dsp:sp modelId="{C49F827B-6614-4D78-8686-133D9CDFF827}">
      <dsp:nvSpPr>
        <dsp:cNvPr id="0" name=""/>
        <dsp:cNvSpPr/>
      </dsp:nvSpPr>
      <dsp:spPr>
        <a:xfrm>
          <a:off x="6215062" y="142875"/>
          <a:ext cx="1381125" cy="55245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Service</a:t>
          </a:r>
          <a:endParaRPr lang="en-IN" sz="1500" b="1" kern="1200" dirty="0"/>
        </a:p>
      </dsp:txBody>
      <dsp:txXfrm>
        <a:off x="6491287" y="142875"/>
        <a:ext cx="828675" cy="552450"/>
      </dsp:txXfrm>
    </dsp:sp>
    <dsp:sp modelId="{1A104FA2-F7CD-41DD-AFE6-53BFC09ADBAB}">
      <dsp:nvSpPr>
        <dsp:cNvPr id="0" name=""/>
        <dsp:cNvSpPr/>
      </dsp:nvSpPr>
      <dsp:spPr>
        <a:xfrm>
          <a:off x="7458075" y="142875"/>
          <a:ext cx="1381125" cy="55245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Offboard</a:t>
          </a:r>
          <a:endParaRPr lang="en-IN" sz="1500" b="1" kern="1200" dirty="0"/>
        </a:p>
      </dsp:txBody>
      <dsp:txXfrm>
        <a:off x="7734300" y="142875"/>
        <a:ext cx="828675" cy="5524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F024F-1F8E-4FB2-B492-DD9EC5A05332}">
      <dsp:nvSpPr>
        <dsp:cNvPr id="0" name=""/>
        <dsp:cNvSpPr/>
      </dsp:nvSpPr>
      <dsp:spPr>
        <a:xfrm>
          <a:off x="0" y="142875"/>
          <a:ext cx="1381125" cy="55245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Acquire</a:t>
          </a:r>
          <a:endParaRPr lang="en-IN" sz="1500" b="1" kern="1200" dirty="0"/>
        </a:p>
      </dsp:txBody>
      <dsp:txXfrm>
        <a:off x="276225" y="142875"/>
        <a:ext cx="828675" cy="552450"/>
      </dsp:txXfrm>
    </dsp:sp>
    <dsp:sp modelId="{32574D7D-879B-4B3B-A178-7FA410ACADFB}">
      <dsp:nvSpPr>
        <dsp:cNvPr id="0" name=""/>
        <dsp:cNvSpPr/>
      </dsp:nvSpPr>
      <dsp:spPr>
        <a:xfrm>
          <a:off x="1243012" y="142875"/>
          <a:ext cx="1381125" cy="55245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Secure</a:t>
          </a:r>
          <a:endParaRPr lang="en-IN" sz="1500" b="1" kern="1200" dirty="0"/>
        </a:p>
      </dsp:txBody>
      <dsp:txXfrm>
        <a:off x="1519237" y="142875"/>
        <a:ext cx="828675" cy="552450"/>
      </dsp:txXfrm>
    </dsp:sp>
    <dsp:sp modelId="{89CB8831-98B6-4F1C-9549-87650514E3C6}">
      <dsp:nvSpPr>
        <dsp:cNvPr id="0" name=""/>
        <dsp:cNvSpPr/>
      </dsp:nvSpPr>
      <dsp:spPr>
        <a:xfrm>
          <a:off x="2486024" y="142875"/>
          <a:ext cx="1381125" cy="55245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Engage</a:t>
          </a:r>
          <a:endParaRPr lang="en-IN" sz="1500" b="1" kern="1200" dirty="0"/>
        </a:p>
      </dsp:txBody>
      <dsp:txXfrm>
        <a:off x="2762249" y="142875"/>
        <a:ext cx="828675" cy="552450"/>
      </dsp:txXfrm>
    </dsp:sp>
    <dsp:sp modelId="{2F2A6466-5C32-47D4-B6D9-953F92576C69}">
      <dsp:nvSpPr>
        <dsp:cNvPr id="0" name=""/>
        <dsp:cNvSpPr/>
      </dsp:nvSpPr>
      <dsp:spPr>
        <a:xfrm>
          <a:off x="3729037" y="142875"/>
          <a:ext cx="1381125" cy="55245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Transact</a:t>
          </a:r>
          <a:endParaRPr lang="en-IN" sz="1500" b="1" kern="1200" dirty="0"/>
        </a:p>
      </dsp:txBody>
      <dsp:txXfrm>
        <a:off x="4005262" y="142875"/>
        <a:ext cx="828675" cy="552450"/>
      </dsp:txXfrm>
    </dsp:sp>
    <dsp:sp modelId="{15C75A13-6F6F-4A7C-AFE2-AEF27813D3D9}">
      <dsp:nvSpPr>
        <dsp:cNvPr id="0" name=""/>
        <dsp:cNvSpPr/>
      </dsp:nvSpPr>
      <dsp:spPr>
        <a:xfrm>
          <a:off x="4972049" y="142875"/>
          <a:ext cx="1381125" cy="552450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Grow</a:t>
          </a:r>
          <a:endParaRPr lang="en-IN" sz="1500" b="1" kern="1200" dirty="0"/>
        </a:p>
      </dsp:txBody>
      <dsp:txXfrm>
        <a:off x="5248274" y="142875"/>
        <a:ext cx="828675" cy="552450"/>
      </dsp:txXfrm>
    </dsp:sp>
    <dsp:sp modelId="{C49F827B-6614-4D78-8686-133D9CDFF827}">
      <dsp:nvSpPr>
        <dsp:cNvPr id="0" name=""/>
        <dsp:cNvSpPr/>
      </dsp:nvSpPr>
      <dsp:spPr>
        <a:xfrm>
          <a:off x="6215062" y="142875"/>
          <a:ext cx="1381125" cy="55245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Service</a:t>
          </a:r>
          <a:endParaRPr lang="en-IN" sz="1500" b="1" kern="1200" dirty="0"/>
        </a:p>
      </dsp:txBody>
      <dsp:txXfrm>
        <a:off x="6491287" y="142875"/>
        <a:ext cx="828675" cy="552450"/>
      </dsp:txXfrm>
    </dsp:sp>
    <dsp:sp modelId="{1A104FA2-F7CD-41DD-AFE6-53BFC09ADBAB}">
      <dsp:nvSpPr>
        <dsp:cNvPr id="0" name=""/>
        <dsp:cNvSpPr/>
      </dsp:nvSpPr>
      <dsp:spPr>
        <a:xfrm>
          <a:off x="7458075" y="142875"/>
          <a:ext cx="1381125" cy="55245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Offboard</a:t>
          </a:r>
          <a:endParaRPr lang="en-IN" sz="1500" b="1" kern="1200" dirty="0"/>
        </a:p>
      </dsp:txBody>
      <dsp:txXfrm>
        <a:off x="7734300" y="142875"/>
        <a:ext cx="828675" cy="5524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F024F-1F8E-4FB2-B492-DD9EC5A05332}">
      <dsp:nvSpPr>
        <dsp:cNvPr id="0" name=""/>
        <dsp:cNvSpPr/>
      </dsp:nvSpPr>
      <dsp:spPr>
        <a:xfrm>
          <a:off x="0" y="142875"/>
          <a:ext cx="1381125" cy="55245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Acquire</a:t>
          </a:r>
          <a:endParaRPr lang="en-IN" sz="1500" b="1" kern="1200" dirty="0"/>
        </a:p>
      </dsp:txBody>
      <dsp:txXfrm>
        <a:off x="276225" y="142875"/>
        <a:ext cx="828675" cy="552450"/>
      </dsp:txXfrm>
    </dsp:sp>
    <dsp:sp modelId="{32574D7D-879B-4B3B-A178-7FA410ACADFB}">
      <dsp:nvSpPr>
        <dsp:cNvPr id="0" name=""/>
        <dsp:cNvSpPr/>
      </dsp:nvSpPr>
      <dsp:spPr>
        <a:xfrm>
          <a:off x="1243012" y="142875"/>
          <a:ext cx="1381125" cy="55245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Secure</a:t>
          </a:r>
          <a:endParaRPr lang="en-IN" sz="1500" b="1" kern="1200" dirty="0"/>
        </a:p>
      </dsp:txBody>
      <dsp:txXfrm>
        <a:off x="1519237" y="142875"/>
        <a:ext cx="828675" cy="552450"/>
      </dsp:txXfrm>
    </dsp:sp>
    <dsp:sp modelId="{89CB8831-98B6-4F1C-9549-87650514E3C6}">
      <dsp:nvSpPr>
        <dsp:cNvPr id="0" name=""/>
        <dsp:cNvSpPr/>
      </dsp:nvSpPr>
      <dsp:spPr>
        <a:xfrm>
          <a:off x="2486024" y="142875"/>
          <a:ext cx="1381125" cy="55245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Engage</a:t>
          </a:r>
          <a:endParaRPr lang="en-IN" sz="1500" b="1" kern="1200" dirty="0"/>
        </a:p>
      </dsp:txBody>
      <dsp:txXfrm>
        <a:off x="2762249" y="142875"/>
        <a:ext cx="828675" cy="552450"/>
      </dsp:txXfrm>
    </dsp:sp>
    <dsp:sp modelId="{2F2A6466-5C32-47D4-B6D9-953F92576C69}">
      <dsp:nvSpPr>
        <dsp:cNvPr id="0" name=""/>
        <dsp:cNvSpPr/>
      </dsp:nvSpPr>
      <dsp:spPr>
        <a:xfrm>
          <a:off x="3729037" y="142875"/>
          <a:ext cx="1381125" cy="55245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Transact</a:t>
          </a:r>
          <a:endParaRPr lang="en-IN" sz="1500" b="1" kern="1200" dirty="0"/>
        </a:p>
      </dsp:txBody>
      <dsp:txXfrm>
        <a:off x="4005262" y="142875"/>
        <a:ext cx="828675" cy="552450"/>
      </dsp:txXfrm>
    </dsp:sp>
    <dsp:sp modelId="{15C75A13-6F6F-4A7C-AFE2-AEF27813D3D9}">
      <dsp:nvSpPr>
        <dsp:cNvPr id="0" name=""/>
        <dsp:cNvSpPr/>
      </dsp:nvSpPr>
      <dsp:spPr>
        <a:xfrm>
          <a:off x="4972049" y="142875"/>
          <a:ext cx="1381125" cy="552450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Grow</a:t>
          </a:r>
          <a:endParaRPr lang="en-IN" sz="1500" b="1" kern="1200" dirty="0"/>
        </a:p>
      </dsp:txBody>
      <dsp:txXfrm>
        <a:off x="5248274" y="142875"/>
        <a:ext cx="828675" cy="552450"/>
      </dsp:txXfrm>
    </dsp:sp>
    <dsp:sp modelId="{C49F827B-6614-4D78-8686-133D9CDFF827}">
      <dsp:nvSpPr>
        <dsp:cNvPr id="0" name=""/>
        <dsp:cNvSpPr/>
      </dsp:nvSpPr>
      <dsp:spPr>
        <a:xfrm>
          <a:off x="6215062" y="142875"/>
          <a:ext cx="1381125" cy="55245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Service</a:t>
          </a:r>
          <a:endParaRPr lang="en-IN" sz="1500" b="1" kern="1200" dirty="0"/>
        </a:p>
      </dsp:txBody>
      <dsp:txXfrm>
        <a:off x="6491287" y="142875"/>
        <a:ext cx="828675" cy="552450"/>
      </dsp:txXfrm>
    </dsp:sp>
    <dsp:sp modelId="{1A104FA2-F7CD-41DD-AFE6-53BFC09ADBAB}">
      <dsp:nvSpPr>
        <dsp:cNvPr id="0" name=""/>
        <dsp:cNvSpPr/>
      </dsp:nvSpPr>
      <dsp:spPr>
        <a:xfrm>
          <a:off x="7458075" y="142875"/>
          <a:ext cx="1381125" cy="55245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Offboard</a:t>
          </a:r>
          <a:endParaRPr lang="en-IN" sz="1500" b="1" kern="1200" dirty="0"/>
        </a:p>
      </dsp:txBody>
      <dsp:txXfrm>
        <a:off x="7734300" y="142875"/>
        <a:ext cx="828675" cy="5524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F024F-1F8E-4FB2-B492-DD9EC5A05332}">
      <dsp:nvSpPr>
        <dsp:cNvPr id="0" name=""/>
        <dsp:cNvSpPr/>
      </dsp:nvSpPr>
      <dsp:spPr>
        <a:xfrm>
          <a:off x="0" y="142875"/>
          <a:ext cx="1381125" cy="55245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Acquire</a:t>
          </a:r>
          <a:endParaRPr lang="en-IN" sz="1500" b="1" kern="1200" dirty="0"/>
        </a:p>
      </dsp:txBody>
      <dsp:txXfrm>
        <a:off x="276225" y="142875"/>
        <a:ext cx="828675" cy="552450"/>
      </dsp:txXfrm>
    </dsp:sp>
    <dsp:sp modelId="{32574D7D-879B-4B3B-A178-7FA410ACADFB}">
      <dsp:nvSpPr>
        <dsp:cNvPr id="0" name=""/>
        <dsp:cNvSpPr/>
      </dsp:nvSpPr>
      <dsp:spPr>
        <a:xfrm>
          <a:off x="1243012" y="142875"/>
          <a:ext cx="1381125" cy="55245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Secure</a:t>
          </a:r>
          <a:endParaRPr lang="en-IN" sz="1500" b="1" kern="1200" dirty="0"/>
        </a:p>
      </dsp:txBody>
      <dsp:txXfrm>
        <a:off x="1519237" y="142875"/>
        <a:ext cx="828675" cy="552450"/>
      </dsp:txXfrm>
    </dsp:sp>
    <dsp:sp modelId="{89CB8831-98B6-4F1C-9549-87650514E3C6}">
      <dsp:nvSpPr>
        <dsp:cNvPr id="0" name=""/>
        <dsp:cNvSpPr/>
      </dsp:nvSpPr>
      <dsp:spPr>
        <a:xfrm>
          <a:off x="2486024" y="142875"/>
          <a:ext cx="1381125" cy="55245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Engage</a:t>
          </a:r>
          <a:endParaRPr lang="en-IN" sz="1500" b="1" kern="1200" dirty="0"/>
        </a:p>
      </dsp:txBody>
      <dsp:txXfrm>
        <a:off x="2762249" y="142875"/>
        <a:ext cx="828675" cy="552450"/>
      </dsp:txXfrm>
    </dsp:sp>
    <dsp:sp modelId="{2F2A6466-5C32-47D4-B6D9-953F92576C69}">
      <dsp:nvSpPr>
        <dsp:cNvPr id="0" name=""/>
        <dsp:cNvSpPr/>
      </dsp:nvSpPr>
      <dsp:spPr>
        <a:xfrm>
          <a:off x="3729037" y="142875"/>
          <a:ext cx="1381125" cy="55245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Transact</a:t>
          </a:r>
          <a:endParaRPr lang="en-IN" sz="1500" b="1" kern="1200" dirty="0"/>
        </a:p>
      </dsp:txBody>
      <dsp:txXfrm>
        <a:off x="4005262" y="142875"/>
        <a:ext cx="828675" cy="552450"/>
      </dsp:txXfrm>
    </dsp:sp>
    <dsp:sp modelId="{15C75A13-6F6F-4A7C-AFE2-AEF27813D3D9}">
      <dsp:nvSpPr>
        <dsp:cNvPr id="0" name=""/>
        <dsp:cNvSpPr/>
      </dsp:nvSpPr>
      <dsp:spPr>
        <a:xfrm>
          <a:off x="4972049" y="142875"/>
          <a:ext cx="1381125" cy="552450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Grow</a:t>
          </a:r>
          <a:endParaRPr lang="en-IN" sz="1500" b="1" kern="1200" dirty="0"/>
        </a:p>
      </dsp:txBody>
      <dsp:txXfrm>
        <a:off x="5248274" y="142875"/>
        <a:ext cx="828675" cy="552450"/>
      </dsp:txXfrm>
    </dsp:sp>
    <dsp:sp modelId="{C49F827B-6614-4D78-8686-133D9CDFF827}">
      <dsp:nvSpPr>
        <dsp:cNvPr id="0" name=""/>
        <dsp:cNvSpPr/>
      </dsp:nvSpPr>
      <dsp:spPr>
        <a:xfrm>
          <a:off x="6215062" y="142875"/>
          <a:ext cx="1381125" cy="55245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Service</a:t>
          </a:r>
          <a:endParaRPr lang="en-IN" sz="1500" b="1" kern="1200" dirty="0"/>
        </a:p>
      </dsp:txBody>
      <dsp:txXfrm>
        <a:off x="6491287" y="142875"/>
        <a:ext cx="828675" cy="552450"/>
      </dsp:txXfrm>
    </dsp:sp>
    <dsp:sp modelId="{1A104FA2-F7CD-41DD-AFE6-53BFC09ADBAB}">
      <dsp:nvSpPr>
        <dsp:cNvPr id="0" name=""/>
        <dsp:cNvSpPr/>
      </dsp:nvSpPr>
      <dsp:spPr>
        <a:xfrm>
          <a:off x="7458075" y="142875"/>
          <a:ext cx="1381125" cy="55245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Offboard</a:t>
          </a:r>
          <a:endParaRPr lang="en-IN" sz="1500" b="1" kern="1200" dirty="0"/>
        </a:p>
      </dsp:txBody>
      <dsp:txXfrm>
        <a:off x="7734300" y="142875"/>
        <a:ext cx="828675" cy="5524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F024F-1F8E-4FB2-B492-DD9EC5A05332}">
      <dsp:nvSpPr>
        <dsp:cNvPr id="0" name=""/>
        <dsp:cNvSpPr/>
      </dsp:nvSpPr>
      <dsp:spPr>
        <a:xfrm>
          <a:off x="0" y="142875"/>
          <a:ext cx="1381125" cy="55245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Acquire</a:t>
          </a:r>
          <a:endParaRPr lang="en-IN" sz="1500" b="1" kern="1200" dirty="0"/>
        </a:p>
      </dsp:txBody>
      <dsp:txXfrm>
        <a:off x="276225" y="142875"/>
        <a:ext cx="828675" cy="552450"/>
      </dsp:txXfrm>
    </dsp:sp>
    <dsp:sp modelId="{32574D7D-879B-4B3B-A178-7FA410ACADFB}">
      <dsp:nvSpPr>
        <dsp:cNvPr id="0" name=""/>
        <dsp:cNvSpPr/>
      </dsp:nvSpPr>
      <dsp:spPr>
        <a:xfrm>
          <a:off x="1243012" y="142875"/>
          <a:ext cx="1381125" cy="55245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Secure</a:t>
          </a:r>
          <a:endParaRPr lang="en-IN" sz="1500" b="1" kern="1200" dirty="0"/>
        </a:p>
      </dsp:txBody>
      <dsp:txXfrm>
        <a:off x="1519237" y="142875"/>
        <a:ext cx="828675" cy="552450"/>
      </dsp:txXfrm>
    </dsp:sp>
    <dsp:sp modelId="{89CB8831-98B6-4F1C-9549-87650514E3C6}">
      <dsp:nvSpPr>
        <dsp:cNvPr id="0" name=""/>
        <dsp:cNvSpPr/>
      </dsp:nvSpPr>
      <dsp:spPr>
        <a:xfrm>
          <a:off x="2486024" y="142875"/>
          <a:ext cx="1381125" cy="55245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Engage</a:t>
          </a:r>
          <a:endParaRPr lang="en-IN" sz="1500" b="1" kern="1200" dirty="0"/>
        </a:p>
      </dsp:txBody>
      <dsp:txXfrm>
        <a:off x="2762249" y="142875"/>
        <a:ext cx="828675" cy="552450"/>
      </dsp:txXfrm>
    </dsp:sp>
    <dsp:sp modelId="{2F2A6466-5C32-47D4-B6D9-953F92576C69}">
      <dsp:nvSpPr>
        <dsp:cNvPr id="0" name=""/>
        <dsp:cNvSpPr/>
      </dsp:nvSpPr>
      <dsp:spPr>
        <a:xfrm>
          <a:off x="3729037" y="142875"/>
          <a:ext cx="1381125" cy="55245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Transact</a:t>
          </a:r>
          <a:endParaRPr lang="en-IN" sz="1500" b="1" kern="1200" dirty="0"/>
        </a:p>
      </dsp:txBody>
      <dsp:txXfrm>
        <a:off x="4005262" y="142875"/>
        <a:ext cx="828675" cy="552450"/>
      </dsp:txXfrm>
    </dsp:sp>
    <dsp:sp modelId="{15C75A13-6F6F-4A7C-AFE2-AEF27813D3D9}">
      <dsp:nvSpPr>
        <dsp:cNvPr id="0" name=""/>
        <dsp:cNvSpPr/>
      </dsp:nvSpPr>
      <dsp:spPr>
        <a:xfrm>
          <a:off x="4972049" y="142875"/>
          <a:ext cx="1381125" cy="552450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Grow</a:t>
          </a:r>
          <a:endParaRPr lang="en-IN" sz="1500" b="1" kern="1200" dirty="0"/>
        </a:p>
      </dsp:txBody>
      <dsp:txXfrm>
        <a:off x="5248274" y="142875"/>
        <a:ext cx="828675" cy="552450"/>
      </dsp:txXfrm>
    </dsp:sp>
    <dsp:sp modelId="{C49F827B-6614-4D78-8686-133D9CDFF827}">
      <dsp:nvSpPr>
        <dsp:cNvPr id="0" name=""/>
        <dsp:cNvSpPr/>
      </dsp:nvSpPr>
      <dsp:spPr>
        <a:xfrm>
          <a:off x="6215062" y="142875"/>
          <a:ext cx="1381125" cy="55245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Service</a:t>
          </a:r>
          <a:endParaRPr lang="en-IN" sz="1500" b="1" kern="1200" dirty="0"/>
        </a:p>
      </dsp:txBody>
      <dsp:txXfrm>
        <a:off x="6491287" y="142875"/>
        <a:ext cx="828675" cy="552450"/>
      </dsp:txXfrm>
    </dsp:sp>
    <dsp:sp modelId="{1A104FA2-F7CD-41DD-AFE6-53BFC09ADBAB}">
      <dsp:nvSpPr>
        <dsp:cNvPr id="0" name=""/>
        <dsp:cNvSpPr/>
      </dsp:nvSpPr>
      <dsp:spPr>
        <a:xfrm>
          <a:off x="7458075" y="142875"/>
          <a:ext cx="1381125" cy="55245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latin typeface="-apple-system"/>
            </a:rPr>
            <a:t>Offboard</a:t>
          </a:r>
          <a:endParaRPr lang="en-IN" sz="1500" b="1" kern="1200" dirty="0"/>
        </a:p>
      </dsp:txBody>
      <dsp:txXfrm>
        <a:off x="7734300" y="142875"/>
        <a:ext cx="828675" cy="552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586FA-2AA3-4155-A2E1-110115AE3101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F0D21-FD01-4891-A82E-363D89C2A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02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32A859-63D5-47F5-9970-C440CC875FEA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6C3A23-6B72-470B-BD52-89C2C93377D5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BD2CF8-6C46-4734-BCBF-5FE48629812A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ADFDAF-E750-48F5-87F8-316CF8030496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>
            <a:extLst>
              <a:ext uri="{FF2B5EF4-FFF2-40B4-BE49-F238E27FC236}">
                <a16:creationId xmlns:a16="http://schemas.microsoft.com/office/drawing/2014/main" id="{86170C9F-8869-40E3-8404-45BB9643B1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F55C82-3029-4F9B-AD52-0CA2554AEB25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0A4A4D-20FB-41CA-9531-0FF4DB75417F}"/>
              </a:ext>
            </a:extLst>
          </p:cNvPr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5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D04F9112-C67E-4D84-9EB1-F9197AACD5C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4EBF75-29B0-4601-891C-5CFA33D7FAA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6EACEC-B901-4C59-A7C6-B897C50133D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C27881-780A-490D-8999-3A2D1C6C72F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>
            <a:extLst>
              <a:ext uri="{FF2B5EF4-FFF2-40B4-BE49-F238E27FC236}">
                <a16:creationId xmlns:a16="http://schemas.microsoft.com/office/drawing/2014/main" id="{E23026D4-E805-4BC7-A6AB-DCC9ED512BD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D7F8E8-9843-4229-9F52-3561C17CF7A9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AF56CD-1851-45EC-B360-B89EF19DC15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EE8E02-717F-4644-AF36-298F6488433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53362707-2A0D-408A-8404-91EB85206C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243156-6498-438E-BA01-03583E995AA6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00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9259D480-05B7-4DED-A8F3-7A9E5112FE12}"/>
              </a:ext>
            </a:extLst>
          </p:cNvPr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298221-DD52-44A5-ACF6-02DA9D952094}"/>
                </a:ext>
              </a:extLst>
            </p:cNvPr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8193B6-F5C3-477A-B5C1-D4160D67D415}"/>
                </a:ext>
              </a:extLst>
            </p:cNvPr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A0D5BC-9DC5-4EA0-9AC6-21CA570742A5}"/>
                </a:ext>
              </a:extLst>
            </p:cNvPr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>
            <a:extLst>
              <a:ext uri="{FF2B5EF4-FFF2-40B4-BE49-F238E27FC236}">
                <a16:creationId xmlns:a16="http://schemas.microsoft.com/office/drawing/2014/main" id="{83256381-82B3-4E61-B69B-03309413FF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7F985E-E8EC-4919-B50F-6E4F6F7DA774}"/>
              </a:ext>
            </a:extLst>
          </p:cNvPr>
          <p:cNvSpPr txBox="1"/>
          <p:nvPr userDrawn="1"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824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98F156-5046-4701-84BB-DA0819C0E117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182506-E97D-4D80-8381-336BC4078BFB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357D18-12FC-45C3-8C64-CEF02C565DC3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05F975-FB3F-4875-A101-7B9909350A23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>
            <a:extLst>
              <a:ext uri="{FF2B5EF4-FFF2-40B4-BE49-F238E27FC236}">
                <a16:creationId xmlns:a16="http://schemas.microsoft.com/office/drawing/2014/main" id="{D97694B5-3669-4B95-AC6D-39601561EF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131ED5-9BD2-431F-8DF0-D0DC00739B7B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7D68C-F25A-40B6-B16A-D42F395F65F9}"/>
              </a:ext>
            </a:extLst>
          </p:cNvPr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4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>
            <a:extLst>
              <a:ext uri="{FF2B5EF4-FFF2-40B4-BE49-F238E27FC236}">
                <a16:creationId xmlns:a16="http://schemas.microsoft.com/office/drawing/2014/main" id="{7705508C-5D02-44E7-B3B6-183F2E123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7877B04-5264-478E-9FD9-71CE4D2D9880}"/>
              </a:ext>
            </a:extLst>
          </p:cNvPr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>
            <a:extLst>
              <a:ext uri="{FF2B5EF4-FFF2-40B4-BE49-F238E27FC236}">
                <a16:creationId xmlns:a16="http://schemas.microsoft.com/office/drawing/2014/main" id="{03A5CB77-0960-4320-9580-B9743B845A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E801EE-2F73-439D-9178-8D1610E13803}"/>
              </a:ext>
            </a:extLst>
          </p:cNvPr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9C074B-9123-4B05-8F11-5BE7B04DE852}"/>
              </a:ext>
            </a:extLst>
          </p:cNvPr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09AAB-3942-4B0D-9D18-EAC35A25432D}"/>
              </a:ext>
            </a:extLst>
          </p:cNvPr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395CA4-A8AB-49AC-9012-70BAD0B775AE}"/>
              </a:ext>
            </a:extLst>
          </p:cNvPr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8D1DE9-739E-4C84-BC34-ABED57FB6901}"/>
              </a:ext>
            </a:extLst>
          </p:cNvPr>
          <p:cNvSpPr txBox="1"/>
          <p:nvPr userDrawn="1"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5326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78E27F-F1F9-4574-ABFD-6FD8C325B41B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>
            <a:extLst>
              <a:ext uri="{FF2B5EF4-FFF2-40B4-BE49-F238E27FC236}">
                <a16:creationId xmlns:a16="http://schemas.microsoft.com/office/drawing/2014/main" id="{2027781A-B6EE-4D1C-9838-6CE83518DF7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9F0E74-8E16-49B5-A76C-10F171ED4E0D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AB9F4D-974C-47A2-8F17-2FCF31AC2EB7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8C01D4-73A9-4292-A3CD-F60D00AD8FF2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>
            <a:extLst>
              <a:ext uri="{FF2B5EF4-FFF2-40B4-BE49-F238E27FC236}">
                <a16:creationId xmlns:a16="http://schemas.microsoft.com/office/drawing/2014/main" id="{4BBBD702-3832-453C-A59A-D470707B54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>
            <a:extLst>
              <a:ext uri="{FF2B5EF4-FFF2-40B4-BE49-F238E27FC236}">
                <a16:creationId xmlns:a16="http://schemas.microsoft.com/office/drawing/2014/main" id="{3C2570B6-E2EA-42B2-8120-43272B62978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16E95B2-E2D8-48DC-980B-618D32CA53F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52F893-AAD3-4D1D-ADA5-D8DB73D465EA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B1F990-6D11-46C4-BF73-D79DE9F046C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>
            <a:extLst>
              <a:ext uri="{FF2B5EF4-FFF2-40B4-BE49-F238E27FC236}">
                <a16:creationId xmlns:a16="http://schemas.microsoft.com/office/drawing/2014/main" id="{F15E1C01-996E-4BAF-B1B8-EFCB6211307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E7BD42F-D352-46ED-9252-1CEEEC2CEC78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1E9B1E4-1B32-4506-81C6-E1A83D7F8EC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1E78355-35A2-4188-B110-058DEB1B43E5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9EFA480-291B-288B-081A-F34E060961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57163" y="6456362"/>
            <a:ext cx="2133600" cy="365125"/>
          </a:xfrm>
        </p:spPr>
        <p:txBody>
          <a:bodyPr/>
          <a:lstStyle>
            <a:lvl1pPr algn="l">
              <a:defRPr sz="1400">
                <a:solidFill>
                  <a:srgbClr val="C00000"/>
                </a:solidFill>
              </a:defRPr>
            </a:lvl1pPr>
          </a:lstStyle>
          <a:p>
            <a:fld id="{7C58C161-F5B0-4C03-B20A-A8D6E29AEA4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36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>
            <a:extLst>
              <a:ext uri="{FF2B5EF4-FFF2-40B4-BE49-F238E27FC236}">
                <a16:creationId xmlns:a16="http://schemas.microsoft.com/office/drawing/2014/main" id="{1D5B1777-3C13-4849-A597-67EC91BF9A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>
            <a:extLst>
              <a:ext uri="{FF2B5EF4-FFF2-40B4-BE49-F238E27FC236}">
                <a16:creationId xmlns:a16="http://schemas.microsoft.com/office/drawing/2014/main" id="{4206BE1B-AD71-40C1-ABD7-8C8AB00863D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297FE1-9382-41A8-B0FF-683F39E14EFA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416B98-13F0-404D-B5A2-A69FA3C7000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AB9EEE-AEAE-431D-B50D-30DCE074254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>
            <a:extLst>
              <a:ext uri="{FF2B5EF4-FFF2-40B4-BE49-F238E27FC236}">
                <a16:creationId xmlns:a16="http://schemas.microsoft.com/office/drawing/2014/main" id="{B1DCCFF4-519D-4642-BF8C-EF1B23007DE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D22C304-D940-4346-9BC9-E3FB8800DC0B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D042E7-9A56-4668-8E1C-B01F503BE0E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D235E7-8BA6-4C5F-B5F5-81E3302F1AF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ED737C7-ACDC-4F07-9636-67001251A7EF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6D4EE-E77A-D5DA-EB49-74D7B593D3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E1ADA07-2661-A718-E438-447D3920CE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5325592-DE98-A3D0-AE45-F64C454B72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205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>
            <a:extLst>
              <a:ext uri="{FF2B5EF4-FFF2-40B4-BE49-F238E27FC236}">
                <a16:creationId xmlns:a16="http://schemas.microsoft.com/office/drawing/2014/main" id="{435CBEC3-3CB9-4718-B824-9BAAECF58F9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DF8ED45-8282-4BF0-8092-0EBA4E7C23BC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508915-E0B1-45B6-A328-1BE6160C580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73D0BC-C181-4085-ADF5-A0B78510D830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>
            <a:extLst>
              <a:ext uri="{FF2B5EF4-FFF2-40B4-BE49-F238E27FC236}">
                <a16:creationId xmlns:a16="http://schemas.microsoft.com/office/drawing/2014/main" id="{86507D2C-4A7C-495A-A787-3E46876378E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F3644A7-569D-4639-A2C4-2FA01FA21C7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A7E953-06C6-49B7-931B-0787F02EB20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839638-5860-4CC3-8A69-2EE030F40EAA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>
            <a:extLst>
              <a:ext uri="{FF2B5EF4-FFF2-40B4-BE49-F238E27FC236}">
                <a16:creationId xmlns:a16="http://schemas.microsoft.com/office/drawing/2014/main" id="{AE61D979-4DA9-41B0-A7A9-7233307ACE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14F533C-9787-464E-8520-C2FD23212886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396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>
            <a:extLst>
              <a:ext uri="{FF2B5EF4-FFF2-40B4-BE49-F238E27FC236}">
                <a16:creationId xmlns:a16="http://schemas.microsoft.com/office/drawing/2014/main" id="{4E2A4B12-1309-4241-B399-1B38D540D14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F839D6-2E0A-48F8-B470-F8A3DAA463D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02241F-C279-453E-B82A-5D1C81CFA0C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32C9E6-CDA1-41D7-AF5E-7B671FE3904A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59EB8716-B80E-40B2-A2A3-AEE72E3617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C11E34-A643-40D2-BA27-D6E76D68507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F4E34DC-FA2F-433A-AC37-00ACB511F14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C661A62-9091-4B7F-B9BC-D8E1881095D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A6243B5E-6AE7-478C-894D-2A59ECE864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CD7C6D-0804-4A99-8C1E-39B55C52208D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7BF12-7544-3C98-728C-85F4E521CE0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05E7E5B-350B-B51F-EE8E-46E5D67645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6871B70-E3CB-1722-C661-8FF9B08B21C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24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>
            <a:extLst>
              <a:ext uri="{FF2B5EF4-FFF2-40B4-BE49-F238E27FC236}">
                <a16:creationId xmlns:a16="http://schemas.microsoft.com/office/drawing/2014/main" id="{BFAAEAB5-1E6D-48C6-919F-A63BF1C648B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0246C8-05BF-4278-9632-CB901818C629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0BC937-1B91-457B-ABCB-2C5D5730D1C3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CCEF62-55DA-4440-8AAA-17272A7DBFC5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>
            <a:extLst>
              <a:ext uri="{FF2B5EF4-FFF2-40B4-BE49-F238E27FC236}">
                <a16:creationId xmlns:a16="http://schemas.microsoft.com/office/drawing/2014/main" id="{F91CDF5D-6E29-4EDB-B7E3-A70CF45FDF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7F4B0D-EEA1-4C40-974B-FE885EB01385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8610B9-1084-44CC-95BA-DC9535447F2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A84D838-05B5-4304-A14D-AFE56366C5C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66DCFECE-E67E-4E98-B78B-1376025110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4E07F0-C6A2-474C-A54B-A6929E7A5DE4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870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815258DD-E2DA-449D-8729-E2C328282B1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66C654-9E26-47B1-9962-80BED35A562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807637-FF9A-47D4-85A7-35A79F6E7DB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DF770F7-DAD9-4845-BE96-BBEC37DEDFE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EE87FEF9-94E5-474E-9374-4BAC36ADAF0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D81E90-C840-42AA-9989-7A9D13225C7F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A635383-583B-4225-95B9-77B187B1CFB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8548C0D-99D9-4F0B-8F78-04AA18CB95C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ABB89A61-CD83-4917-90B1-1A034FCB7B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B79440F-0282-4D99-ABC0-2912BD81908A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456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ADAED3-DA09-4E32-BE04-DC632AAD0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27D53AA-6483-4BA2-AE29-F1BCB52EA9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7B646-4703-4B81-BA37-3D90D082D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2F8E8-8885-463C-A7EE-9C75C4890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Page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6A1BF-DE31-4F3F-824C-82D6DE6DA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C58C161-F5B0-4C03-B20A-A8D6E29AEA4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WhatsApp_logo-color-vertical.svg" TargetMode="External"/><Relationship Id="rId13" Type="http://schemas.openxmlformats.org/officeDocument/2006/relationships/image" Target="../media/image11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10.xml"/><Relationship Id="rId10" Type="http://schemas.openxmlformats.org/officeDocument/2006/relationships/hyperlink" Target="https://en.wikipedia.org/wiki/FASTag" TargetMode="External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23D3AF-B63B-41C2-896B-C0D5B766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BITS Pilani presentation</a:t>
            </a:r>
          </a:p>
        </p:txBody>
      </p:sp>
      <p:sp>
        <p:nvSpPr>
          <p:cNvPr id="13315" name="Content Placeholder 5">
            <a:extLst>
              <a:ext uri="{FF2B5EF4-FFF2-40B4-BE49-F238E27FC236}">
                <a16:creationId xmlns:a16="http://schemas.microsoft.com/office/drawing/2014/main" id="{7BC229F3-7E97-497C-ABE5-2FFF7111051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Sivasubramanian Natarajan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WILP Division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76200" y="152400"/>
            <a:ext cx="8991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Fintech future framework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6C92B-EA80-490A-B464-5DDF8080D162}"/>
              </a:ext>
            </a:extLst>
          </p:cNvPr>
          <p:cNvSpPr txBox="1"/>
          <p:nvPr/>
        </p:nvSpPr>
        <p:spPr>
          <a:xfrm>
            <a:off x="76200" y="1295400"/>
            <a:ext cx="8763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Fintech Digital Lifecycle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Acquire | Secure | Engage | Transact | Grow | Service | Offboard</a:t>
            </a:r>
            <a:endParaRPr lang="en-IN" sz="2400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The government of </a:t>
            </a:r>
            <a:r>
              <a:rPr lang="en-IN" sz="24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S</a:t>
            </a:r>
            <a:r>
              <a:rPr lang="en-IN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ingapore have produced an architecture consisting of ten key elements which could be considered key for fostering fintech ecosystem.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The core of this architecture is Regulation and the fintech structure objectives are,</a:t>
            </a: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8563C-1DCC-F6D8-1801-BF47D1FF78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10</a:t>
            </a:fld>
            <a:endParaRPr lang="en-US" alt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E6C7504-7AD9-D653-0D57-F9BCCCCA9F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8845114"/>
              </p:ext>
            </p:extLst>
          </p:nvPr>
        </p:nvGraphicFramePr>
        <p:xfrm>
          <a:off x="381000" y="5226349"/>
          <a:ext cx="8458200" cy="1098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6785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76200" y="152400"/>
            <a:ext cx="8991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FDLC - Acquire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8563C-1DCC-F6D8-1801-BF47D1FF78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11</a:t>
            </a:fld>
            <a:endParaRPr lang="en-US" alt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74CBC3D-0F9D-BC09-BF09-D0C069C265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4809953"/>
              </p:ext>
            </p:extLst>
          </p:nvPr>
        </p:nvGraphicFramePr>
        <p:xfrm>
          <a:off x="76200" y="1371600"/>
          <a:ext cx="88392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277A038-1564-D6AD-DA95-99659F884EA2}"/>
              </a:ext>
            </a:extLst>
          </p:cNvPr>
          <p:cNvSpPr txBox="1"/>
          <p:nvPr/>
        </p:nvSpPr>
        <p:spPr>
          <a:xfrm>
            <a:off x="157163" y="22860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Acquiring of Customers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Promotion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Cold Calls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Advertisement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Influencing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Leads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References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Customer gets customer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Onboarding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Create Digital Identity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Unique Relationship reference with the company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7399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Secure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883566-0942-F38C-A4AC-DD1864CBB4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86BB1F-1B46-0748-A5BD-4C0E28F16304}"/>
              </a:ext>
            </a:extLst>
          </p:cNvPr>
          <p:cNvSpPr txBox="1"/>
          <p:nvPr/>
        </p:nvSpPr>
        <p:spPr>
          <a:xfrm>
            <a:off x="154781" y="2209800"/>
            <a:ext cx="868203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I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How to authenticate and identify user post onboarding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>
                <a:solidFill>
                  <a:srgbClr val="1F2328"/>
                </a:solidFill>
                <a:highlight>
                  <a:srgbClr val="FFFFFF"/>
                </a:highlight>
              </a:rPr>
              <a:t>What security mechanisms are in vogue across the various fintech domains 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rgbClr val="1F2328"/>
                </a:solidFill>
                <a:highlight>
                  <a:srgbClr val="FFFFFF"/>
                </a:highlight>
              </a:rPr>
              <a:t>Credit / Debit cards for ATMs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rgbClr val="1F2328"/>
                </a:solidFill>
                <a:highlight>
                  <a:srgbClr val="FFFFFF"/>
                </a:highlight>
              </a:rPr>
              <a:t>QR payments for POS and vending machines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rgbClr val="1F2328"/>
                </a:solidFill>
                <a:highlight>
                  <a:srgbClr val="FFFFFF"/>
                </a:highlight>
              </a:rPr>
              <a:t>Mobile phone with NFC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rgbClr val="1F2328"/>
                </a:solidFill>
                <a:highlight>
                  <a:srgbClr val="FFFFFF"/>
                </a:highlight>
              </a:rPr>
              <a:t>Cards with RFID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1F2328"/>
                </a:solidFill>
                <a:highlight>
                  <a:srgbClr val="FFFFFF"/>
                </a:highlight>
              </a:rPr>
              <a:t>Each of the mechanism provide a unique user experience and utility for the customer.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1F2328"/>
                </a:solidFill>
                <a:highlight>
                  <a:srgbClr val="FFFFFF"/>
                </a:highlight>
              </a:rPr>
              <a:t>Regulations also play a critical role for imposing constraints on the security mechanisms.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F2328"/>
                </a:solidFill>
                <a:highlight>
                  <a:srgbClr val="FFFFFF"/>
                </a:highlight>
              </a:rPr>
              <a:t>RFID cards and NFC are easily compromised.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F2328"/>
                </a:solidFill>
                <a:highlight>
                  <a:srgbClr val="FFFFFF"/>
                </a:highlight>
              </a:rPr>
              <a:t>Regulation policy permits or disallow transaction based on value, according to the security mechanism used by the customer.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7AC8AB8-4174-179A-7989-45459126F8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3526978"/>
              </p:ext>
            </p:extLst>
          </p:nvPr>
        </p:nvGraphicFramePr>
        <p:xfrm>
          <a:off x="76200" y="1371600"/>
          <a:ext cx="88392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4482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/>
                <a:cs typeface="Arial"/>
              </a:rPr>
              <a:t>Engage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068CF-CF79-FA5E-5CE5-D6CD38D2FC2A}"/>
              </a:ext>
            </a:extLst>
          </p:cNvPr>
          <p:cNvSpPr txBox="1"/>
          <p:nvPr/>
        </p:nvSpPr>
        <p:spPr>
          <a:xfrm>
            <a:off x="152400" y="2286000"/>
            <a:ext cx="8686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Analytics are used extensively for keeping customer engaged during the journey of the customer with the financial services organization</a:t>
            </a:r>
          </a:p>
          <a:p>
            <a:pPr marL="457200" indent="-457200">
              <a:buAutoNum type="arabicPeriod"/>
            </a:pPr>
            <a:r>
              <a:rPr lang="en-US" sz="2400" dirty="0"/>
              <a:t>Analytics helps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/>
              <a:t>Profiling of the customer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/>
              <a:t>Customize communication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/>
              <a:t>Introduce cross functional offerings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/>
              <a:t>Segment customers, create a community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/>
              <a:t>Organizing events</a:t>
            </a:r>
          </a:p>
          <a:p>
            <a:pPr marL="457200" indent="-457200">
              <a:buAutoNum type="arabicPeriod"/>
            </a:pPr>
            <a:r>
              <a:rPr lang="en-US" sz="2400" dirty="0"/>
              <a:t>Organizing marketplaces and search for offerings</a:t>
            </a:r>
          </a:p>
          <a:p>
            <a:pPr marL="457200" indent="-457200">
              <a:buAutoNum type="arabicPeriod"/>
            </a:pPr>
            <a:r>
              <a:rPr lang="en-US" sz="2400" dirty="0"/>
              <a:t>Promotions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FF1D60F-FA75-7552-0218-29E5153DFF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8433635"/>
              </p:ext>
            </p:extLst>
          </p:nvPr>
        </p:nvGraphicFramePr>
        <p:xfrm>
          <a:off x="76200" y="1371600"/>
          <a:ext cx="88392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413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/>
                <a:cs typeface="Arial"/>
              </a:rPr>
              <a:t>Transact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068CF-CF79-FA5E-5CE5-D6CD38D2FC2A}"/>
              </a:ext>
            </a:extLst>
          </p:cNvPr>
          <p:cNvSpPr txBox="1"/>
          <p:nvPr/>
        </p:nvSpPr>
        <p:spPr>
          <a:xfrm>
            <a:off x="152400" y="2286000"/>
            <a:ext cx="86868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Customer must be encouraged and motivated to transact on the financial services platform.</a:t>
            </a:r>
          </a:p>
          <a:p>
            <a:pPr marL="457200" indent="-457200">
              <a:buAutoNum type="arabicPeriod"/>
            </a:pPr>
            <a:r>
              <a:rPr lang="en-US" sz="2400" dirty="0"/>
              <a:t>The transactions bring revenue and fees for the platform essential for recovering Customer Acquisition Cost.</a:t>
            </a:r>
          </a:p>
          <a:p>
            <a:pPr marL="457200" indent="-457200">
              <a:buAutoNum type="arabicPeriod"/>
            </a:pPr>
            <a:r>
              <a:rPr lang="en-US" sz="2400" dirty="0"/>
              <a:t>Financial services firm use the following levers for influencing customer’s decision to transact</a:t>
            </a:r>
          </a:p>
          <a:p>
            <a:pPr marL="914400" lvl="1" indent="-457200">
              <a:buAutoNum type="alphaLcPeriod"/>
            </a:pPr>
            <a:r>
              <a:rPr lang="en-US" sz="2000" dirty="0"/>
              <a:t>Timing the Offer</a:t>
            </a:r>
          </a:p>
          <a:p>
            <a:pPr marL="914400" lvl="1" indent="-457200">
              <a:buAutoNum type="alphaLcPeriod"/>
            </a:pPr>
            <a:r>
              <a:rPr lang="en-US" sz="2000" dirty="0"/>
              <a:t>Discounting</a:t>
            </a:r>
          </a:p>
          <a:p>
            <a:pPr marL="914400" lvl="1" indent="-457200">
              <a:buAutoNum type="alphaLcPeriod"/>
            </a:pPr>
            <a:r>
              <a:rPr lang="en-US" sz="2000" dirty="0"/>
              <a:t>Attractive prices</a:t>
            </a:r>
          </a:p>
          <a:p>
            <a:pPr marL="914400" lvl="1" indent="-457200">
              <a:buAutoNum type="alphaLcPeriod"/>
            </a:pPr>
            <a:r>
              <a:rPr lang="en-US" sz="2000" dirty="0"/>
              <a:t>Incentives</a:t>
            </a:r>
          </a:p>
          <a:p>
            <a:pPr marL="457200" indent="-457200">
              <a:buAutoNum type="arabicPeriod"/>
            </a:pPr>
            <a:r>
              <a:rPr lang="en-US" sz="2400" dirty="0"/>
              <a:t>Improving customer experience for the full lifecycle of a transaction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FF1D60F-FA75-7552-0218-29E5153DFF44}"/>
              </a:ext>
            </a:extLst>
          </p:cNvPr>
          <p:cNvGraphicFramePr/>
          <p:nvPr/>
        </p:nvGraphicFramePr>
        <p:xfrm>
          <a:off x="76200" y="1371600"/>
          <a:ext cx="88392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5181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/>
                <a:cs typeface="Arial"/>
              </a:rPr>
              <a:t>Grow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068CF-CF79-FA5E-5CE5-D6CD38D2FC2A}"/>
              </a:ext>
            </a:extLst>
          </p:cNvPr>
          <p:cNvSpPr txBox="1"/>
          <p:nvPr/>
        </p:nvSpPr>
        <p:spPr>
          <a:xfrm>
            <a:off x="152400" y="2286000"/>
            <a:ext cx="86868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It is critical to grow the customer base</a:t>
            </a:r>
          </a:p>
          <a:p>
            <a:pPr marL="457200" indent="-457200">
              <a:buAutoNum type="arabicPeriod"/>
            </a:pPr>
            <a:r>
              <a:rPr lang="en-US" sz="2400" dirty="0"/>
              <a:t>It is equally critical to retain existing customers through creating customer stickiness to the offerings</a:t>
            </a:r>
          </a:p>
          <a:p>
            <a:pPr marL="914400" lvl="1" indent="-457200">
              <a:buAutoNum type="alphaLcPeriod"/>
            </a:pPr>
            <a:r>
              <a:rPr lang="en-US" sz="2400" dirty="0"/>
              <a:t>Apple ecosystem convenience</a:t>
            </a:r>
          </a:p>
          <a:p>
            <a:pPr marL="914400" lvl="1" indent="-457200">
              <a:buAutoNum type="alphaLcPeriod"/>
            </a:pPr>
            <a:r>
              <a:rPr lang="en-US" sz="2400" dirty="0"/>
              <a:t>Products tight coupling</a:t>
            </a:r>
          </a:p>
          <a:p>
            <a:pPr marL="914400" lvl="1" indent="-457200">
              <a:buAutoNum type="alphaLcPeriod"/>
            </a:pPr>
            <a:r>
              <a:rPr lang="en-US" sz="2400" dirty="0"/>
              <a:t>Subscription</a:t>
            </a:r>
          </a:p>
          <a:p>
            <a:pPr marL="457200" indent="-457200">
              <a:buAutoNum type="arabicPeriod"/>
            </a:pPr>
            <a:r>
              <a:rPr lang="en-US" sz="2400" dirty="0"/>
              <a:t>The economic concepts that are at play here are</a:t>
            </a:r>
          </a:p>
          <a:p>
            <a:pPr marL="914400" lvl="1" indent="-457200">
              <a:buAutoNum type="alphaLcPeriod"/>
            </a:pPr>
            <a:r>
              <a:rPr lang="en-US" sz="2400" dirty="0"/>
              <a:t>CAC – Customer acquisition cost</a:t>
            </a:r>
          </a:p>
          <a:p>
            <a:pPr marL="914400" lvl="1" indent="-457200">
              <a:buAutoNum type="alphaLcPeriod"/>
            </a:pPr>
            <a:r>
              <a:rPr lang="en-US" sz="2400" dirty="0"/>
              <a:t>Gross Take rate (Gross Merchandise value)</a:t>
            </a:r>
          </a:p>
          <a:p>
            <a:pPr marL="914400" lvl="1" indent="-457200">
              <a:buAutoNum type="alphaLcPeriod"/>
            </a:pPr>
            <a:r>
              <a:rPr lang="en-US" sz="2400" dirty="0"/>
              <a:t>Net Promoter score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FF1D60F-FA75-7552-0218-29E5153DFF44}"/>
              </a:ext>
            </a:extLst>
          </p:cNvPr>
          <p:cNvGraphicFramePr/>
          <p:nvPr/>
        </p:nvGraphicFramePr>
        <p:xfrm>
          <a:off x="76200" y="1371600"/>
          <a:ext cx="88392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4465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/>
                <a:cs typeface="Arial"/>
              </a:rPr>
              <a:t>Service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068CF-CF79-FA5E-5CE5-D6CD38D2FC2A}"/>
              </a:ext>
            </a:extLst>
          </p:cNvPr>
          <p:cNvSpPr txBox="1"/>
          <p:nvPr/>
        </p:nvSpPr>
        <p:spPr>
          <a:xfrm>
            <a:off x="152400" y="2286000"/>
            <a:ext cx="8686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Education and Awareness</a:t>
            </a:r>
          </a:p>
          <a:p>
            <a:pPr marL="457200" indent="-457200">
              <a:buAutoNum type="arabicPeriod"/>
            </a:pPr>
            <a:r>
              <a:rPr lang="en-US" sz="2400" dirty="0"/>
              <a:t>Customer experience</a:t>
            </a:r>
          </a:p>
          <a:p>
            <a:pPr marL="457200" indent="-457200">
              <a:buAutoNum type="arabicPeriod"/>
            </a:pPr>
            <a:r>
              <a:rPr lang="en-US" sz="2400" dirty="0"/>
              <a:t>Customer satisfaction</a:t>
            </a:r>
          </a:p>
          <a:p>
            <a:pPr marL="457200" indent="-457200">
              <a:buAutoNum type="arabicPeriod"/>
            </a:pPr>
            <a:r>
              <a:rPr lang="en-US" sz="2400" dirty="0"/>
              <a:t>Decisioning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/>
              <a:t>Reporting and Analytics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/>
              <a:t>Survey and feedback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FF1D60F-FA75-7552-0218-29E5153DFF44}"/>
              </a:ext>
            </a:extLst>
          </p:cNvPr>
          <p:cNvGraphicFramePr/>
          <p:nvPr/>
        </p:nvGraphicFramePr>
        <p:xfrm>
          <a:off x="76200" y="1371600"/>
          <a:ext cx="88392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1690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/>
                <a:cs typeface="Arial"/>
              </a:rPr>
              <a:t>Offboard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068CF-CF79-FA5E-5CE5-D6CD38D2FC2A}"/>
              </a:ext>
            </a:extLst>
          </p:cNvPr>
          <p:cNvSpPr txBox="1"/>
          <p:nvPr/>
        </p:nvSpPr>
        <p:spPr>
          <a:xfrm>
            <a:off x="152400" y="2286000"/>
            <a:ext cx="8686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Customer’s relationship records are made dormant, keeping in mind future ‘re-acquisition’.</a:t>
            </a:r>
          </a:p>
          <a:p>
            <a:pPr marL="457200" indent="-457200">
              <a:buAutoNum type="arabicPeriod"/>
            </a:pPr>
            <a:r>
              <a:rPr lang="en-US" sz="2400" dirty="0"/>
              <a:t>Clean exit, reconcile and square off dues.</a:t>
            </a:r>
          </a:p>
          <a:p>
            <a:pPr marL="457200" indent="-457200">
              <a:buAutoNum type="arabicPeriod"/>
            </a:pPr>
            <a:r>
              <a:rPr lang="en-US" sz="2400" dirty="0"/>
              <a:t>A complex offboarding process is unwarranted, because the activities cannot be tied to positive revenues.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FF1D60F-FA75-7552-0218-29E5153DFF44}"/>
              </a:ext>
            </a:extLst>
          </p:cNvPr>
          <p:cNvGraphicFramePr/>
          <p:nvPr/>
        </p:nvGraphicFramePr>
        <p:xfrm>
          <a:off x="76200" y="1371600"/>
          <a:ext cx="88392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4374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/>
                <a:cs typeface="Arial"/>
              </a:rPr>
              <a:t>Fintech Logical Architecture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386CF7-7AF4-50EA-915B-CAC1894DDB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31D2A8-02F5-2403-D5C0-75F871CB71A7}"/>
              </a:ext>
            </a:extLst>
          </p:cNvPr>
          <p:cNvSpPr txBox="1"/>
          <p:nvPr/>
        </p:nvSpPr>
        <p:spPr>
          <a:xfrm rot="16200000">
            <a:off x="648570" y="2901548"/>
            <a:ext cx="148239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API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157F01-DF4C-8C15-B728-DFF63A0B94B4}"/>
              </a:ext>
            </a:extLst>
          </p:cNvPr>
          <p:cNvGrpSpPr/>
          <p:nvPr/>
        </p:nvGrpSpPr>
        <p:grpSpPr>
          <a:xfrm>
            <a:off x="7342676" y="3241008"/>
            <a:ext cx="1161668" cy="2001451"/>
            <a:chOff x="10409749" y="2299558"/>
            <a:chExt cx="1161668" cy="200145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EEE8F1-7D2E-7DFD-455D-DE8432C1E11D}"/>
                </a:ext>
              </a:extLst>
            </p:cNvPr>
            <p:cNvSpPr txBox="1"/>
            <p:nvPr/>
          </p:nvSpPr>
          <p:spPr>
            <a:xfrm rot="16200000">
              <a:off x="10805496" y="3535087"/>
              <a:ext cx="122406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Master Card</a:t>
              </a:r>
              <a:endParaRPr lang="en-IN" sz="1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6B337F-68B8-1C27-8BF3-082206B4005D}"/>
                </a:ext>
              </a:extLst>
            </p:cNvPr>
            <p:cNvSpPr txBox="1"/>
            <p:nvPr/>
          </p:nvSpPr>
          <p:spPr>
            <a:xfrm rot="16200000">
              <a:off x="10393939" y="3100521"/>
              <a:ext cx="12240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VISA</a:t>
              </a:r>
              <a:endParaRPr lang="en-IN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D26139-D294-2F8C-573F-0ED4BF441E80}"/>
                </a:ext>
              </a:extLst>
            </p:cNvPr>
            <p:cNvSpPr txBox="1"/>
            <p:nvPr/>
          </p:nvSpPr>
          <p:spPr>
            <a:xfrm rot="16200000">
              <a:off x="9982382" y="2726925"/>
              <a:ext cx="1224066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NPCI</a:t>
              </a:r>
              <a:endParaRPr lang="en-IN" dirty="0"/>
            </a:p>
          </p:txBody>
        </p:sp>
      </p:grp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A6BA0AB-B708-EBD6-9C66-86E8A5E1B2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3250486"/>
              </p:ext>
            </p:extLst>
          </p:nvPr>
        </p:nvGraphicFramePr>
        <p:xfrm>
          <a:off x="1" y="1454713"/>
          <a:ext cx="8915400" cy="39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667B89F-910D-B19D-D643-42F16923BAA4}"/>
              </a:ext>
            </a:extLst>
          </p:cNvPr>
          <p:cNvSpPr txBox="1"/>
          <p:nvPr/>
        </p:nvSpPr>
        <p:spPr>
          <a:xfrm rot="16200000">
            <a:off x="-258863" y="2901549"/>
            <a:ext cx="148239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CHANNELS</a:t>
            </a:r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15FD209-70EB-BEE0-D501-FE45FAF11E75}"/>
              </a:ext>
            </a:extLst>
          </p:cNvPr>
          <p:cNvSpPr/>
          <p:nvPr/>
        </p:nvSpPr>
        <p:spPr>
          <a:xfrm>
            <a:off x="722092" y="2804139"/>
            <a:ext cx="488427" cy="398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2A7113-3A97-657F-539B-7E9AAA76A9F0}"/>
              </a:ext>
            </a:extLst>
          </p:cNvPr>
          <p:cNvSpPr txBox="1"/>
          <p:nvPr/>
        </p:nvSpPr>
        <p:spPr>
          <a:xfrm>
            <a:off x="2625275" y="1974058"/>
            <a:ext cx="306984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Message Processing</a:t>
            </a:r>
            <a:endParaRPr lang="en-IN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513582-5AF7-46DB-ECA9-ECB64F44A48D}"/>
              </a:ext>
            </a:extLst>
          </p:cNvPr>
          <p:cNvSpPr txBox="1"/>
          <p:nvPr/>
        </p:nvSpPr>
        <p:spPr>
          <a:xfrm>
            <a:off x="2621738" y="2296281"/>
            <a:ext cx="306984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Data Processing</a:t>
            </a:r>
            <a:endParaRPr lang="en-IN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741F16-3668-0778-2143-18CECF59CE7D}"/>
              </a:ext>
            </a:extLst>
          </p:cNvPr>
          <p:cNvSpPr txBox="1"/>
          <p:nvPr/>
        </p:nvSpPr>
        <p:spPr>
          <a:xfrm>
            <a:off x="2613051" y="2642303"/>
            <a:ext cx="306984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Workflow</a:t>
            </a:r>
            <a:endParaRPr lang="en-IN" sz="1200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2ACE0B7-92BC-B3C1-F300-A9680BEB6FC2}"/>
              </a:ext>
            </a:extLst>
          </p:cNvPr>
          <p:cNvSpPr/>
          <p:nvPr/>
        </p:nvSpPr>
        <p:spPr>
          <a:xfrm>
            <a:off x="2590631" y="2981549"/>
            <a:ext cx="758957" cy="1224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Authorization</a:t>
            </a:r>
            <a:endParaRPr lang="en-IN" sz="1200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00EB7B01-A670-4E0D-E388-E11E8F988680}"/>
              </a:ext>
            </a:extLst>
          </p:cNvPr>
          <p:cNvSpPr/>
          <p:nvPr/>
        </p:nvSpPr>
        <p:spPr>
          <a:xfrm>
            <a:off x="3398121" y="2981549"/>
            <a:ext cx="758957" cy="1224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Validation</a:t>
            </a:r>
            <a:endParaRPr lang="en-IN" sz="1200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D552491B-F245-021D-6904-E9BC5C62BC71}"/>
              </a:ext>
            </a:extLst>
          </p:cNvPr>
          <p:cNvSpPr/>
          <p:nvPr/>
        </p:nvSpPr>
        <p:spPr>
          <a:xfrm>
            <a:off x="4220350" y="2990750"/>
            <a:ext cx="758957" cy="1224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/>
              <a:t>LookUp</a:t>
            </a:r>
            <a:endParaRPr lang="en-IN" sz="1200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933CC62B-E126-4341-FF36-1553955EA865}"/>
              </a:ext>
            </a:extLst>
          </p:cNvPr>
          <p:cNvSpPr/>
          <p:nvPr/>
        </p:nvSpPr>
        <p:spPr>
          <a:xfrm>
            <a:off x="5032243" y="2981549"/>
            <a:ext cx="758957" cy="1224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Policy / Rules</a:t>
            </a:r>
            <a:endParaRPr lang="en-IN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546FD-5D11-F6A5-7EBE-F7E2A0789E45}"/>
              </a:ext>
            </a:extLst>
          </p:cNvPr>
          <p:cNvSpPr txBox="1"/>
          <p:nvPr/>
        </p:nvSpPr>
        <p:spPr>
          <a:xfrm>
            <a:off x="2586763" y="4276741"/>
            <a:ext cx="3096133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Transaction State management</a:t>
            </a:r>
            <a:endParaRPr lang="en-IN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AB9330-E737-4B61-6A4E-5BECE0D1A717}"/>
              </a:ext>
            </a:extLst>
          </p:cNvPr>
          <p:cNvSpPr txBox="1"/>
          <p:nvPr/>
        </p:nvSpPr>
        <p:spPr>
          <a:xfrm>
            <a:off x="2586763" y="4612528"/>
            <a:ext cx="3096133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Back Office Integration</a:t>
            </a:r>
            <a:endParaRPr lang="en-IN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270EB2-1990-8699-A1A4-F164EED18CC7}"/>
              </a:ext>
            </a:extLst>
          </p:cNvPr>
          <p:cNvSpPr txBox="1"/>
          <p:nvPr/>
        </p:nvSpPr>
        <p:spPr>
          <a:xfrm>
            <a:off x="2586763" y="4926594"/>
            <a:ext cx="3096133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Enterprise Systems Integration</a:t>
            </a:r>
            <a:endParaRPr lang="en-IN" sz="1200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F58C1AAA-50E9-1793-33A1-F2ED19BD050D}"/>
              </a:ext>
            </a:extLst>
          </p:cNvPr>
          <p:cNvSpPr/>
          <p:nvPr/>
        </p:nvSpPr>
        <p:spPr>
          <a:xfrm>
            <a:off x="1817148" y="1989343"/>
            <a:ext cx="498519" cy="44086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endParaRPr lang="en-IN" dirty="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A645A3D-925B-DE53-4CE1-B79FD89CF9E4}"/>
              </a:ext>
            </a:extLst>
          </p:cNvPr>
          <p:cNvSpPr/>
          <p:nvPr/>
        </p:nvSpPr>
        <p:spPr>
          <a:xfrm>
            <a:off x="6805191" y="3976691"/>
            <a:ext cx="488427" cy="398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4D501E6-9BAA-0E9B-D9A0-629C6C013753}"/>
              </a:ext>
            </a:extLst>
          </p:cNvPr>
          <p:cNvGrpSpPr/>
          <p:nvPr/>
        </p:nvGrpSpPr>
        <p:grpSpPr>
          <a:xfrm>
            <a:off x="186740" y="4205615"/>
            <a:ext cx="1442179" cy="2301458"/>
            <a:chOff x="97596" y="1756174"/>
            <a:chExt cx="1442179" cy="2301458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95258B72-AC8A-0C5B-1BF9-6AC230567593}"/>
                </a:ext>
              </a:extLst>
            </p:cNvPr>
            <p:cNvSpPr/>
            <p:nvPr/>
          </p:nvSpPr>
          <p:spPr>
            <a:xfrm>
              <a:off x="97596" y="1756174"/>
              <a:ext cx="1442179" cy="230145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Merchant Channel</a:t>
              </a:r>
              <a:endParaRPr lang="en-IN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E8FEED7-335D-4380-A4A6-47968F075C61}"/>
                </a:ext>
              </a:extLst>
            </p:cNvPr>
            <p:cNvGrpSpPr/>
            <p:nvPr/>
          </p:nvGrpSpPr>
          <p:grpSpPr>
            <a:xfrm>
              <a:off x="259892" y="2057804"/>
              <a:ext cx="1027035" cy="1866732"/>
              <a:chOff x="289056" y="2275665"/>
              <a:chExt cx="1027035" cy="1866732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49381B3E-E8BA-4309-6626-F23F978EBF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8"/>
                  </a:ext>
                </a:extLst>
              </a:blip>
              <a:stretch>
                <a:fillRect/>
              </a:stretch>
            </p:blipFill>
            <p:spPr>
              <a:xfrm>
                <a:off x="310269" y="2275665"/>
                <a:ext cx="356895" cy="356895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01E124F9-AE58-E03B-32F3-23A6D3538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0"/>
                  </a:ext>
                </a:extLst>
              </a:blip>
              <a:stretch>
                <a:fillRect/>
              </a:stretch>
            </p:blipFill>
            <p:spPr>
              <a:xfrm>
                <a:off x="304127" y="2713730"/>
                <a:ext cx="1007010" cy="252665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A5C17DEC-B0E5-B045-93B4-F64818BC41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173" y="3070248"/>
                <a:ext cx="1016918" cy="332973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2716808A-1971-6603-3457-554798976B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9056" y="3476796"/>
                <a:ext cx="1007010" cy="252664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7307B6D8-6180-4F8C-DF10-BD991AC907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9173" y="3761397"/>
                <a:ext cx="742950" cy="381000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CD284E9-16F6-49F4-DC5E-600620B73C9C}"/>
              </a:ext>
            </a:extLst>
          </p:cNvPr>
          <p:cNvGrpSpPr/>
          <p:nvPr/>
        </p:nvGrpSpPr>
        <p:grpSpPr>
          <a:xfrm>
            <a:off x="2956251" y="5242458"/>
            <a:ext cx="2589741" cy="1248253"/>
            <a:chOff x="5609677" y="1278835"/>
            <a:chExt cx="2589741" cy="1248253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11DAEFE7-B88F-7AA6-F827-BC7DC4999E6E}"/>
                </a:ext>
              </a:extLst>
            </p:cNvPr>
            <p:cNvSpPr/>
            <p:nvPr/>
          </p:nvSpPr>
          <p:spPr>
            <a:xfrm>
              <a:off x="5609677" y="1278835"/>
              <a:ext cx="1792619" cy="12482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Magnetic Disk 22">
              <a:extLst>
                <a:ext uri="{FF2B5EF4-FFF2-40B4-BE49-F238E27FC236}">
                  <a16:creationId xmlns:a16="http://schemas.microsoft.com/office/drawing/2014/main" id="{C95177A2-D14C-58DF-AF06-C8804F8DAF0B}"/>
                </a:ext>
              </a:extLst>
            </p:cNvPr>
            <p:cNvSpPr/>
            <p:nvPr/>
          </p:nvSpPr>
          <p:spPr>
            <a:xfrm>
              <a:off x="7505161" y="1405965"/>
              <a:ext cx="694257" cy="957144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DB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0E38571-8966-9420-CAD8-4BFD3A27A155}"/>
                </a:ext>
              </a:extLst>
            </p:cNvPr>
            <p:cNvGrpSpPr/>
            <p:nvPr/>
          </p:nvGrpSpPr>
          <p:grpSpPr>
            <a:xfrm>
              <a:off x="5668595" y="1391302"/>
              <a:ext cx="1682358" cy="1025782"/>
              <a:chOff x="9276301" y="3950957"/>
              <a:chExt cx="1557044" cy="1025782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EA3888D2-AB95-74F7-36B2-31CDA99F0D85}"/>
                  </a:ext>
                </a:extLst>
              </p:cNvPr>
              <p:cNvSpPr/>
              <p:nvPr/>
            </p:nvSpPr>
            <p:spPr>
              <a:xfrm>
                <a:off x="9276301" y="3950957"/>
                <a:ext cx="1557044" cy="102578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Core Bank Systems</a:t>
                </a:r>
              </a:p>
            </p:txBody>
          </p:sp>
          <p:sp>
            <p:nvSpPr>
              <p:cNvPr id="49" name="Rounded Rectangle 26">
                <a:extLst>
                  <a:ext uri="{FF2B5EF4-FFF2-40B4-BE49-F238E27FC236}">
                    <a16:creationId xmlns:a16="http://schemas.microsoft.com/office/drawing/2014/main" id="{2B24E2D0-A7DB-382E-D6F9-0C74DE345EC9}"/>
                  </a:ext>
                </a:extLst>
              </p:cNvPr>
              <p:cNvSpPr/>
              <p:nvPr/>
            </p:nvSpPr>
            <p:spPr>
              <a:xfrm>
                <a:off x="9918947" y="4025095"/>
                <a:ext cx="351693" cy="65138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b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CBS</a:t>
                </a:r>
              </a:p>
            </p:txBody>
          </p:sp>
          <p:sp>
            <p:nvSpPr>
              <p:cNvPr id="50" name="Rounded Rectangle 26">
                <a:extLst>
                  <a:ext uri="{FF2B5EF4-FFF2-40B4-BE49-F238E27FC236}">
                    <a16:creationId xmlns:a16="http://schemas.microsoft.com/office/drawing/2014/main" id="{D3A59145-B716-D5DC-0E7A-77000A51C271}"/>
                  </a:ext>
                </a:extLst>
              </p:cNvPr>
              <p:cNvSpPr/>
              <p:nvPr/>
            </p:nvSpPr>
            <p:spPr>
              <a:xfrm>
                <a:off x="9338450" y="4028191"/>
                <a:ext cx="485294" cy="65063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b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SMS G/W</a:t>
                </a:r>
              </a:p>
            </p:txBody>
          </p:sp>
          <p:sp>
            <p:nvSpPr>
              <p:cNvPr id="51" name="Rounded Rectangle 26">
                <a:extLst>
                  <a:ext uri="{FF2B5EF4-FFF2-40B4-BE49-F238E27FC236}">
                    <a16:creationId xmlns:a16="http://schemas.microsoft.com/office/drawing/2014/main" id="{7EC1AD0B-02B4-98BF-929B-53A448FFAB0B}"/>
                  </a:ext>
                </a:extLst>
              </p:cNvPr>
              <p:cNvSpPr/>
              <p:nvPr/>
            </p:nvSpPr>
            <p:spPr>
              <a:xfrm>
                <a:off x="10385183" y="4021697"/>
                <a:ext cx="351693" cy="65478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b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DCMS</a:t>
                </a:r>
              </a:p>
            </p:txBody>
          </p:sp>
        </p:grpSp>
      </p:grpSp>
      <p:sp>
        <p:nvSpPr>
          <p:cNvPr id="52" name="Left Brace 51">
            <a:extLst>
              <a:ext uri="{FF2B5EF4-FFF2-40B4-BE49-F238E27FC236}">
                <a16:creationId xmlns:a16="http://schemas.microsoft.com/office/drawing/2014/main" id="{9778E3B7-C733-4643-B08B-5D8BDC3EC25F}"/>
              </a:ext>
            </a:extLst>
          </p:cNvPr>
          <p:cNvSpPr/>
          <p:nvPr/>
        </p:nvSpPr>
        <p:spPr>
          <a:xfrm>
            <a:off x="6036927" y="1971458"/>
            <a:ext cx="498519" cy="44086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0161FF-6A81-CBFB-6699-A1A5B00DE621}"/>
              </a:ext>
            </a:extLst>
          </p:cNvPr>
          <p:cNvSpPr txBox="1"/>
          <p:nvPr/>
        </p:nvSpPr>
        <p:spPr>
          <a:xfrm rot="16200000">
            <a:off x="5828532" y="3758823"/>
            <a:ext cx="148239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1970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6884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"/>
                <a:cs typeface="Arial"/>
              </a:rPr>
              <a:t>Fintech API Marketplace (FAM)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045EB-C2FA-BC57-86F0-9730513664EC}"/>
              </a:ext>
            </a:extLst>
          </p:cNvPr>
          <p:cNvSpPr txBox="1"/>
          <p:nvPr/>
        </p:nvSpPr>
        <p:spPr>
          <a:xfrm>
            <a:off x="152400" y="1443841"/>
            <a:ext cx="8686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A computer-based ecosystem of applications exist in silos in its own memory space.</a:t>
            </a:r>
          </a:p>
          <a:p>
            <a:pPr marL="457200" indent="-457200">
              <a:buAutoNum type="arabicPeriod"/>
            </a:pPr>
            <a:r>
              <a:rPr lang="en-US" dirty="0"/>
              <a:t>Some of the applications have to interact with each other to pass data, state of the other application etc., etc.,</a:t>
            </a:r>
          </a:p>
          <a:p>
            <a:pPr marL="457200" indent="-457200">
              <a:buAutoNum type="arabicPeriod"/>
            </a:pPr>
            <a:r>
              <a:rPr lang="en-US" dirty="0"/>
              <a:t>Within the computer box the applications use Inter process communications.</a:t>
            </a:r>
          </a:p>
          <a:p>
            <a:pPr marL="457200" indent="-457200">
              <a:buAutoNum type="arabicPeriod"/>
            </a:pPr>
            <a:r>
              <a:rPr lang="en-US" dirty="0"/>
              <a:t>When applications on two or more different computers need to interface it is typically implemented using API</a:t>
            </a:r>
          </a:p>
          <a:p>
            <a:endParaRPr lang="en-US" sz="2400" dirty="0"/>
          </a:p>
          <a:p>
            <a:r>
              <a:rPr lang="en-US" sz="2000" dirty="0"/>
              <a:t>In financial services specifically offerings are delivered digitally through API that interface with Internet browser, An application on another server or Mobile applications.</a:t>
            </a:r>
          </a:p>
          <a:p>
            <a:endParaRPr lang="en-US" sz="2000" dirty="0"/>
          </a:p>
          <a:p>
            <a:r>
              <a:rPr lang="en-US" sz="2000" dirty="0"/>
              <a:t>This gave rise to new revenue model; Each API has fee associated, according to the nature of service delivered and consumed by the channels.</a:t>
            </a:r>
          </a:p>
          <a:p>
            <a:pPr marL="342900" indent="-342900">
              <a:buAutoNum type="arabicPeriod"/>
            </a:pPr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EAF61-EC3D-534F-9D47-410761ABEB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086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96B0A3-E605-4920-BAEA-26C34C3321B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>
                <a:solidFill>
                  <a:srgbClr val="333333"/>
                </a:solidFill>
                <a:latin typeface="Helvetica Neue"/>
                <a:cs typeface="Arial"/>
              </a:rPr>
              <a:t>Introduction to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  <a:cs typeface="Arial"/>
              </a:rPr>
              <a:t> Fintech (Merged - MBAZG516/PDFTZG516)(</a:t>
            </a:r>
            <a:r>
              <a:rPr lang="en-US" b="0" dirty="0">
                <a:solidFill>
                  <a:srgbClr val="333333"/>
                </a:solidFill>
                <a:latin typeface="Helvetica Neue"/>
                <a:cs typeface="Arial"/>
              </a:rPr>
              <a:t>S1-24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  <a:cs typeface="Arial"/>
              </a:rPr>
              <a:t>)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dirty="0">
                <a:latin typeface="Arial"/>
                <a:cs typeface="Arial"/>
              </a:rPr>
              <a:t>Lecture No. 3/ Week 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6884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"/>
                <a:cs typeface="Arial"/>
              </a:rPr>
              <a:t>Fintech API Marketplace (FAM) </a:t>
            </a:r>
          </a:p>
          <a:p>
            <a:r>
              <a:rPr lang="en-US" sz="3200" dirty="0">
                <a:latin typeface="Arial"/>
                <a:cs typeface="Arial"/>
              </a:rPr>
              <a:t>Example use cases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EAF61-EC3D-534F-9D47-410761ABEB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69DEE4-76C1-4A82-F03E-4FC3E9FD6201}"/>
              </a:ext>
            </a:extLst>
          </p:cNvPr>
          <p:cNvSpPr txBox="1"/>
          <p:nvPr/>
        </p:nvSpPr>
        <p:spPr>
          <a:xfrm rot="16200000">
            <a:off x="7262410" y="3126021"/>
            <a:ext cx="122406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VISA</a:t>
            </a:r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50E8AE4-0288-2132-D4ED-E32B840F02C6}"/>
              </a:ext>
            </a:extLst>
          </p:cNvPr>
          <p:cNvGrpSpPr/>
          <p:nvPr/>
        </p:nvGrpSpPr>
        <p:grpSpPr>
          <a:xfrm>
            <a:off x="299344" y="2546278"/>
            <a:ext cx="4432814" cy="2301458"/>
            <a:chOff x="97596" y="1756174"/>
            <a:chExt cx="4432814" cy="230145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2B52FC1-7DDA-90C9-2000-AA0823917518}"/>
                </a:ext>
              </a:extLst>
            </p:cNvPr>
            <p:cNvSpPr/>
            <p:nvPr/>
          </p:nvSpPr>
          <p:spPr>
            <a:xfrm>
              <a:off x="97596" y="1756174"/>
              <a:ext cx="1442179" cy="230145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Merchant Channel</a:t>
              </a:r>
              <a:endParaRPr lang="en-IN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C6F3824-0AB9-7C9A-A0BD-18D48256B974}"/>
                </a:ext>
              </a:extLst>
            </p:cNvPr>
            <p:cNvGrpSpPr/>
            <p:nvPr/>
          </p:nvGrpSpPr>
          <p:grpSpPr>
            <a:xfrm>
              <a:off x="270009" y="2248045"/>
              <a:ext cx="4260401" cy="937315"/>
              <a:chOff x="299173" y="2465906"/>
              <a:chExt cx="4260401" cy="937315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17982F88-8AD9-E869-F353-FE36C209C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9173" y="3070248"/>
                <a:ext cx="1016918" cy="332973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F86D099E-D26E-797D-88FC-308D85785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6624" y="2465906"/>
                <a:ext cx="742950" cy="381000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3BD8EB-1A59-0214-F070-096D2A1515B8}"/>
              </a:ext>
            </a:extLst>
          </p:cNvPr>
          <p:cNvGrpSpPr/>
          <p:nvPr/>
        </p:nvGrpSpPr>
        <p:grpSpPr>
          <a:xfrm>
            <a:off x="6978133" y="4519967"/>
            <a:ext cx="1792619" cy="1475666"/>
            <a:chOff x="5609677" y="1278835"/>
            <a:chExt cx="1792619" cy="124825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11F30AE-AF69-0DA3-42BF-D3531BDFAC9E}"/>
                </a:ext>
              </a:extLst>
            </p:cNvPr>
            <p:cNvSpPr/>
            <p:nvPr/>
          </p:nvSpPr>
          <p:spPr>
            <a:xfrm>
              <a:off x="5609677" y="1278835"/>
              <a:ext cx="1792619" cy="12482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11537D3-E2B5-7C25-A9A1-F64D38C09876}"/>
                </a:ext>
              </a:extLst>
            </p:cNvPr>
            <p:cNvGrpSpPr/>
            <p:nvPr/>
          </p:nvGrpSpPr>
          <p:grpSpPr>
            <a:xfrm>
              <a:off x="5668595" y="1391302"/>
              <a:ext cx="1682358" cy="1025782"/>
              <a:chOff x="9276301" y="3950957"/>
              <a:chExt cx="1557044" cy="1025782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5EECD746-BD3F-1AA1-B955-C580741B7A79}"/>
                  </a:ext>
                </a:extLst>
              </p:cNvPr>
              <p:cNvSpPr/>
              <p:nvPr/>
            </p:nvSpPr>
            <p:spPr>
              <a:xfrm>
                <a:off x="9276301" y="3950957"/>
                <a:ext cx="1557044" cy="102578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Core Bank Systems</a:t>
                </a:r>
              </a:p>
            </p:txBody>
          </p:sp>
          <p:sp>
            <p:nvSpPr>
              <p:cNvPr id="22" name="Rounded Rectangle 26">
                <a:extLst>
                  <a:ext uri="{FF2B5EF4-FFF2-40B4-BE49-F238E27FC236}">
                    <a16:creationId xmlns:a16="http://schemas.microsoft.com/office/drawing/2014/main" id="{BED34A17-C250-3679-CFA5-5EA100630AA2}"/>
                  </a:ext>
                </a:extLst>
              </p:cNvPr>
              <p:cNvSpPr/>
              <p:nvPr/>
            </p:nvSpPr>
            <p:spPr>
              <a:xfrm>
                <a:off x="9918947" y="4025095"/>
                <a:ext cx="351693" cy="65138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b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CBS</a:t>
                </a:r>
              </a:p>
            </p:txBody>
          </p:sp>
          <p:sp>
            <p:nvSpPr>
              <p:cNvPr id="23" name="Rounded Rectangle 26">
                <a:extLst>
                  <a:ext uri="{FF2B5EF4-FFF2-40B4-BE49-F238E27FC236}">
                    <a16:creationId xmlns:a16="http://schemas.microsoft.com/office/drawing/2014/main" id="{A7FCBAB7-4D4B-9741-B2B3-ADB6AAA9B26D}"/>
                  </a:ext>
                </a:extLst>
              </p:cNvPr>
              <p:cNvSpPr/>
              <p:nvPr/>
            </p:nvSpPr>
            <p:spPr>
              <a:xfrm>
                <a:off x="9338450" y="4028191"/>
                <a:ext cx="485294" cy="65063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b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SMS G/W</a:t>
                </a:r>
              </a:p>
            </p:txBody>
          </p:sp>
          <p:sp>
            <p:nvSpPr>
              <p:cNvPr id="24" name="Rounded Rectangle 26">
                <a:extLst>
                  <a:ext uri="{FF2B5EF4-FFF2-40B4-BE49-F238E27FC236}">
                    <a16:creationId xmlns:a16="http://schemas.microsoft.com/office/drawing/2014/main" id="{EB1B6D43-589B-AA96-9344-5D70C118E681}"/>
                  </a:ext>
                </a:extLst>
              </p:cNvPr>
              <p:cNvSpPr/>
              <p:nvPr/>
            </p:nvSpPr>
            <p:spPr>
              <a:xfrm>
                <a:off x="10385183" y="4021697"/>
                <a:ext cx="351693" cy="65478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b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DCMS</a:t>
                </a:r>
              </a:p>
            </p:txBody>
          </p:sp>
        </p:grpSp>
      </p:grpSp>
      <p:pic>
        <p:nvPicPr>
          <p:cNvPr id="26" name="Graphic 25" descr="User outline">
            <a:extLst>
              <a:ext uri="{FF2B5EF4-FFF2-40B4-BE49-F238E27FC236}">
                <a16:creationId xmlns:a16="http://schemas.microsoft.com/office/drawing/2014/main" id="{63AB68BC-1967-DFD1-42A2-48864B597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640" y="5257800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2CF8C99-1301-B474-E32C-A2271CFC08F0}"/>
              </a:ext>
            </a:extLst>
          </p:cNvPr>
          <p:cNvSpPr txBox="1"/>
          <p:nvPr/>
        </p:nvSpPr>
        <p:spPr>
          <a:xfrm>
            <a:off x="299344" y="4859142"/>
            <a:ext cx="1758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 want to book hotel on </a:t>
            </a:r>
            <a:r>
              <a:rPr lang="en-US" sz="1400" dirty="0" err="1"/>
              <a:t>makemytrip</a:t>
            </a:r>
            <a:endParaRPr lang="en-IN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297D7D-DCFE-7499-7811-ADCC15F1C77E}"/>
              </a:ext>
            </a:extLst>
          </p:cNvPr>
          <p:cNvSpPr txBox="1"/>
          <p:nvPr/>
        </p:nvSpPr>
        <p:spPr>
          <a:xfrm>
            <a:off x="1940631" y="2991275"/>
            <a:ext cx="1758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Customer is presenting VISA card for booking hotel on my portal</a:t>
            </a:r>
            <a:endParaRPr lang="en-IN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416895-C6FB-7CB2-7E19-8306B4BF52E0}"/>
              </a:ext>
            </a:extLst>
          </p:cNvPr>
          <p:cNvSpPr txBox="1"/>
          <p:nvPr/>
        </p:nvSpPr>
        <p:spPr>
          <a:xfrm>
            <a:off x="5575915" y="2991466"/>
            <a:ext cx="17580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Dear VISA please help authorize this transaction</a:t>
            </a:r>
            <a:endParaRPr lang="en-IN" sz="14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2A4B66A-D598-99CF-0F3C-5334AE27006F}"/>
              </a:ext>
            </a:extLst>
          </p:cNvPr>
          <p:cNvSpPr/>
          <p:nvPr/>
        </p:nvSpPr>
        <p:spPr>
          <a:xfrm>
            <a:off x="2062424" y="5404027"/>
            <a:ext cx="381000" cy="3651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2CBB448-39C0-3307-D0CB-405333A262D8}"/>
              </a:ext>
            </a:extLst>
          </p:cNvPr>
          <p:cNvSpPr/>
          <p:nvPr/>
        </p:nvSpPr>
        <p:spPr>
          <a:xfrm>
            <a:off x="2255848" y="2542506"/>
            <a:ext cx="381000" cy="3651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5495912-506A-20BE-18B4-5D804597AD9A}"/>
              </a:ext>
            </a:extLst>
          </p:cNvPr>
          <p:cNvSpPr/>
          <p:nvPr/>
        </p:nvSpPr>
        <p:spPr>
          <a:xfrm>
            <a:off x="6079510" y="2516092"/>
            <a:ext cx="381000" cy="3651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EFD2E4-08BA-1070-F9D8-1460DBB62D91}"/>
              </a:ext>
            </a:extLst>
          </p:cNvPr>
          <p:cNvSpPr txBox="1"/>
          <p:nvPr/>
        </p:nvSpPr>
        <p:spPr>
          <a:xfrm>
            <a:off x="1495644" y="1817823"/>
            <a:ext cx="230027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MOBILE TO SERVER API</a:t>
            </a:r>
            <a:endParaRPr lang="en-IN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E8C5A6-5E91-0430-537F-292DDAFDED5D}"/>
              </a:ext>
            </a:extLst>
          </p:cNvPr>
          <p:cNvSpPr txBox="1"/>
          <p:nvPr/>
        </p:nvSpPr>
        <p:spPr>
          <a:xfrm>
            <a:off x="5067428" y="1817822"/>
            <a:ext cx="2348256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SERVER TO SERVER API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74240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6884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"/>
                <a:cs typeface="Arial"/>
              </a:rPr>
              <a:t>Key aspects of Fintech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045EB-C2FA-BC57-86F0-9730513664EC}"/>
              </a:ext>
            </a:extLst>
          </p:cNvPr>
          <p:cNvSpPr txBox="1"/>
          <p:nvPr/>
        </p:nvSpPr>
        <p:spPr>
          <a:xfrm>
            <a:off x="157163" y="12954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Fintech Players current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Regulators like Central Bank RBI, NPCI, IRDAI, SEBI etc.,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Banks, Insurance companies, Wealth management firms, Stock exchange, Lenders, Funds etc.,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Authorized distributors or Intermediaries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Networks like SWIFT, NEFT, Clearing House, Depository(Demat a/c)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Card Networks (</a:t>
            </a:r>
            <a:r>
              <a:rPr lang="en-US" dirty="0" err="1"/>
              <a:t>RuPay</a:t>
            </a:r>
            <a:r>
              <a:rPr lang="en-US" dirty="0"/>
              <a:t>, VISA, Master Card)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Credit bureau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 Firms, Ecommerce</a:t>
            </a:r>
          </a:p>
          <a:p>
            <a:endParaRPr lang="en-US" dirty="0"/>
          </a:p>
          <a:p>
            <a:r>
              <a:rPr lang="en-US" b="1" dirty="0"/>
              <a:t>Fintech Players emerging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Aggregator or Payment facilitators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Robo advisor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Wallet / Prepaid card providers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Tech, Blockchain and cryptocurrency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BNPL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EAF61-EC3D-534F-9D47-410761ABEB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0682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6884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"/>
                <a:cs typeface="Arial"/>
              </a:rPr>
              <a:t>Key aspects of Fintech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045EB-C2FA-BC57-86F0-9730513664EC}"/>
              </a:ext>
            </a:extLst>
          </p:cNvPr>
          <p:cNvSpPr txBox="1"/>
          <p:nvPr/>
        </p:nvSpPr>
        <p:spPr>
          <a:xfrm>
            <a:off x="157163" y="12954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Income, Cost and Pricing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Financial services players predominantly bet on Intermediation based offerings for their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offerings are hosted on Platforms and delivered through Mobile, Internet, ATM POS and other channels.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Cost component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hosting of the platforms and integration with channels are the investment aspect directly correlated with cost.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Pricing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utility of each service determines the fees.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domestic transaction attracts lower fee compared to a cross border / international transaction.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multicurrency wallet recharge brings in revenue through forex conversion involved in loading the wallet.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Interchange (VISA / Mastercard) is bundled into the transaction fee.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corporate may rent out a platform like Azure or AWS hosted service, the entire platform is priced and rented to the financial service corporate.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EAF61-EC3D-534F-9D47-410761ABEB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4885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6884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"/>
                <a:cs typeface="Arial"/>
              </a:rPr>
              <a:t>Key aspects of Fintech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045EB-C2FA-BC57-86F0-9730513664EC}"/>
              </a:ext>
            </a:extLst>
          </p:cNvPr>
          <p:cNvSpPr txBox="1"/>
          <p:nvPr/>
        </p:nvSpPr>
        <p:spPr>
          <a:xfrm>
            <a:off x="157163" y="129540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Regulation and compliance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Cybersecurity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Privacy, Data protection, Data localization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Digital identity, tokenization and consent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Risk norms for Banks and financial services firms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Audit and assurance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certification, licensing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redressal / dispute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and data capture guidelines.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continuity, disaster recovery and crisis management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Ombudsman program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EAF61-EC3D-534F-9D47-410761ABEB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340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6884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"/>
                <a:cs typeface="Arial"/>
              </a:rPr>
              <a:t>Key aspects of Fintech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045EB-C2FA-BC57-86F0-9730513664EC}"/>
              </a:ext>
            </a:extLst>
          </p:cNvPr>
          <p:cNvSpPr txBox="1"/>
          <p:nvPr/>
        </p:nvSpPr>
        <p:spPr>
          <a:xfrm>
            <a:off x="157163" y="1295400"/>
            <a:ext cx="8686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Emerging roles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scientists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and ML specialists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Content and Digital Marketing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Persona and User journey experts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Regulation, compliance and risk practitioners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architects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DevOps engineers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Agile coaches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 processing, edge computing infrastructure experts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training and application testers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EAF61-EC3D-534F-9D47-410761ABEB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935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BC92E0-3422-146A-F7E1-4B2A55DDC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957604"/>
              </p:ext>
            </p:extLst>
          </p:nvPr>
        </p:nvGraphicFramePr>
        <p:xfrm>
          <a:off x="1309832" y="4805350"/>
          <a:ext cx="61087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350">
                  <a:extLst>
                    <a:ext uri="{9D8B030D-6E8A-4147-A177-3AD203B41FA5}">
                      <a16:colId xmlns:a16="http://schemas.microsoft.com/office/drawing/2014/main" val="2347394980"/>
                    </a:ext>
                  </a:extLst>
                </a:gridCol>
                <a:gridCol w="3054350">
                  <a:extLst>
                    <a:ext uri="{9D8B030D-6E8A-4147-A177-3AD203B41FA5}">
                      <a16:colId xmlns:a16="http://schemas.microsoft.com/office/drawing/2014/main" val="41162898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420370"/>
                      <a:r>
                        <a:rPr lang="en-US" sz="1600" dirty="0">
                          <a:effectLst/>
                          <a:latin typeface="Calibri"/>
                        </a:rPr>
                        <a:t>Academic Term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420370"/>
                      <a:r>
                        <a:rPr lang="en-US" sz="1600" dirty="0">
                          <a:effectLst/>
                          <a:latin typeface="Calibri"/>
                        </a:rPr>
                        <a:t>First Semester 2024-2025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224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420370"/>
                      <a:r>
                        <a:rPr lang="en-US" sz="1600" dirty="0">
                          <a:effectLst/>
                          <a:latin typeface="Calibri"/>
                        </a:rPr>
                        <a:t>Course Title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420370" lvl="0">
                        <a:buNone/>
                      </a:pPr>
                      <a:r>
                        <a:rPr lang="en-US" sz="1600" b="0" i="0" u="none" strike="noStrike" baseline="0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Introduction to</a:t>
                      </a:r>
                      <a:r>
                        <a:rPr lang="en-US" sz="1600" dirty="0">
                          <a:effectLst/>
                          <a:latin typeface="Calibri"/>
                        </a:rPr>
                        <a:t> FinTech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832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420370"/>
                      <a:r>
                        <a:rPr lang="en-US" sz="1600" dirty="0">
                          <a:effectLst/>
                          <a:latin typeface="Calibri"/>
                        </a:rPr>
                        <a:t>Course No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420370"/>
                      <a:r>
                        <a:rPr lang="en-US" sz="1600" dirty="0">
                          <a:effectLst/>
                          <a:latin typeface="Calibri"/>
                        </a:rPr>
                        <a:t>MBA ZG516/ PDFT ZG516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003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420370"/>
                      <a:r>
                        <a:rPr lang="en-US" sz="1600" dirty="0">
                          <a:effectLst/>
                          <a:latin typeface="Calibri"/>
                        </a:rPr>
                        <a:t>Lead Instructor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420370"/>
                      <a:r>
                        <a:rPr lang="en-US" sz="1600" dirty="0">
                          <a:effectLst/>
                          <a:latin typeface="Calibri"/>
                        </a:rPr>
                        <a:t>Sivasubramanian Natarajan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345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07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 2 Focus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06188-A6B7-CF63-9D8F-96EFFF6FBE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4</a:t>
            </a:fld>
            <a:endParaRPr lang="en-US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3BD3E3E-EA05-A86B-E53E-EA1530840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174561"/>
              </p:ext>
            </p:extLst>
          </p:nvPr>
        </p:nvGraphicFramePr>
        <p:xfrm>
          <a:off x="423862" y="2209800"/>
          <a:ext cx="8339138" cy="461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2538">
                  <a:extLst>
                    <a:ext uri="{9D8B030D-6E8A-4147-A177-3AD203B41FA5}">
                      <a16:colId xmlns:a16="http://schemas.microsoft.com/office/drawing/2014/main" val="353447152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9210869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712943658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392413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Session 1</a:t>
                      </a:r>
                      <a:endParaRPr lang="en-US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Contact Hours</a:t>
                      </a:r>
                      <a:endParaRPr lang="en-US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Topic Title</a:t>
                      </a:r>
                      <a:endParaRPr lang="en-US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Study / HW Resource Reference</a:t>
                      </a:r>
                      <a:endParaRPr lang="en-US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92360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5 and 6</a:t>
                      </a:r>
                      <a:endParaRPr lang="en-US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037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</a:rPr>
                        <a:t>Future Fintech Framework cont.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037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R1, Class materials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45146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43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/>
                <a:cs typeface="Arial"/>
              </a:rPr>
              <a:t>Future fintech Framework</a:t>
            </a:r>
          </a:p>
          <a:p>
            <a:r>
              <a:rPr lang="en-US" dirty="0">
                <a:latin typeface="Arial"/>
                <a:cs typeface="Arial"/>
              </a:rPr>
              <a:t>– </a:t>
            </a:r>
            <a:r>
              <a:rPr lang="en-US" sz="2400" dirty="0">
                <a:latin typeface="Arial"/>
                <a:cs typeface="Arial"/>
              </a:rPr>
              <a:t>A recap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6C92B-EA80-490A-B464-5DDF8080D162}"/>
              </a:ext>
            </a:extLst>
          </p:cNvPr>
          <p:cNvSpPr txBox="1"/>
          <p:nvPr/>
        </p:nvSpPr>
        <p:spPr>
          <a:xfrm>
            <a:off x="76200" y="1447800"/>
            <a:ext cx="8763000" cy="535531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Fintech is characterized by its treelike structure, which clarifies the way fintech is organized across the different financial services in the market today.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Fintech Ecosystem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Financial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Domains (Banking, Payments, Lending, Insurance, Wealth Management)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Themes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Trends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Domain activity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Domain specific service providers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Ecosystem Players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Regulation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Capital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Partnership / Alliances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Tech enabled Business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Tech Powered Business</a:t>
            </a:r>
          </a:p>
          <a:p>
            <a:pPr lvl="1" indent="-457200">
              <a:buFont typeface="Arial" panose="020B0604020202020204" pitchFamily="34" charset="0"/>
              <a:buChar char="•"/>
            </a:pPr>
            <a:endParaRPr lang="en-US" dirty="0">
              <a:latin typeface="Arial"/>
              <a:cs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rial"/>
              <a:cs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8563C-1DCC-F6D8-1801-BF47D1FF78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7715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0" y="152400"/>
            <a:ext cx="6781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"/>
                <a:cs typeface="Arial"/>
              </a:rPr>
              <a:t>Representative Fintech Framework 1</a:t>
            </a:r>
            <a:endParaRPr lang="en-US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8563C-1DCC-F6D8-1801-BF47D1FF78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5" name="Picture 4" descr="A diagram of a company's diagram&#10;&#10;Description automatically generated">
            <a:extLst>
              <a:ext uri="{FF2B5EF4-FFF2-40B4-BE49-F238E27FC236}">
                <a16:creationId xmlns:a16="http://schemas.microsoft.com/office/drawing/2014/main" id="{2876E89C-0F08-636C-45E9-2849CC94F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37697"/>
            <a:ext cx="8229600" cy="4238243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0B5D1E-2139-B4B2-BFFD-009F03CA55C8}"/>
              </a:ext>
            </a:extLst>
          </p:cNvPr>
          <p:cNvSpPr txBox="1"/>
          <p:nvPr/>
        </p:nvSpPr>
        <p:spPr>
          <a:xfrm>
            <a:off x="320777" y="5875940"/>
            <a:ext cx="8502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39322B"/>
                </a:solidFill>
                <a:effectLst/>
                <a:latin typeface="NotoSans"/>
              </a:rPr>
              <a:t>Source:</a:t>
            </a:r>
            <a:r>
              <a:rPr lang="en-US" b="0" i="0" dirty="0">
                <a:solidFill>
                  <a:srgbClr val="39322B"/>
                </a:solidFill>
                <a:effectLst/>
                <a:latin typeface="NotoSans"/>
              </a:rPr>
              <a:t> Digital Economy Singapore, Presentation by Mohanty S., Monetary Authority of Singapore,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80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0" y="152400"/>
            <a:ext cx="6629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"/>
                <a:cs typeface="Arial"/>
              </a:rPr>
              <a:t>Representative Fintech Framework 2</a:t>
            </a:r>
            <a:endParaRPr lang="en-US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8563C-1DCC-F6D8-1801-BF47D1FF78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B5D1E-2139-B4B2-BFFD-009F03CA55C8}"/>
              </a:ext>
            </a:extLst>
          </p:cNvPr>
          <p:cNvSpPr txBox="1"/>
          <p:nvPr/>
        </p:nvSpPr>
        <p:spPr>
          <a:xfrm>
            <a:off x="157491" y="6284154"/>
            <a:ext cx="850244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b="0" i="1" dirty="0">
                <a:solidFill>
                  <a:srgbClr val="39322B"/>
                </a:solidFill>
                <a:effectLst/>
                <a:latin typeface="NotoSans"/>
                <a:cs typeface="Arial"/>
              </a:rPr>
              <a:t>Source:</a:t>
            </a:r>
            <a:r>
              <a:rPr lang="en-US" sz="1600" b="0" i="0" dirty="0">
                <a:solidFill>
                  <a:srgbClr val="39322B"/>
                </a:solidFill>
                <a:effectLst/>
                <a:latin typeface="NotoSans"/>
                <a:cs typeface="Arial"/>
              </a:rPr>
              <a:t> </a:t>
            </a:r>
            <a:r>
              <a:rPr lang="en-US" sz="1600" dirty="0">
                <a:solidFill>
                  <a:srgbClr val="39322B"/>
                </a:solidFill>
                <a:latin typeface="NotoSans"/>
                <a:cs typeface="Arial"/>
              </a:rPr>
              <a:t>RBI </a:t>
            </a:r>
            <a:r>
              <a:rPr lang="en-US" sz="1600" b="0" i="0" dirty="0">
                <a:solidFill>
                  <a:srgbClr val="39322B"/>
                </a:solidFill>
                <a:effectLst/>
                <a:latin typeface="NotoSans"/>
                <a:cs typeface="Arial"/>
              </a:rPr>
              <a:t>Digital </a:t>
            </a:r>
            <a:r>
              <a:rPr lang="en-US" sz="1600" dirty="0">
                <a:solidFill>
                  <a:srgbClr val="39322B"/>
                </a:solidFill>
                <a:latin typeface="NotoSans"/>
                <a:cs typeface="Arial"/>
              </a:rPr>
              <a:t>Fintech Framework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E594D84-A57E-B7CD-BB52-0FA0B8CA41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3935483"/>
              </p:ext>
            </p:extLst>
          </p:nvPr>
        </p:nvGraphicFramePr>
        <p:xfrm>
          <a:off x="159476" y="1456077"/>
          <a:ext cx="8033657" cy="4829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168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/>
                <a:cs typeface="Arial"/>
              </a:rPr>
              <a:t>Future fintech framework (3F) from reference textbook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9EABA9-5166-EF32-C38C-D73CA85C2C35}"/>
              </a:ext>
            </a:extLst>
          </p:cNvPr>
          <p:cNvSpPr txBox="1"/>
          <p:nvPr/>
        </p:nvSpPr>
        <p:spPr>
          <a:xfrm>
            <a:off x="304800" y="1447800"/>
            <a:ext cx="8686800" cy="25545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AutoNum type="arabicPeriod"/>
            </a:pPr>
            <a:r>
              <a:rPr lang="en-IN" sz="3200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cs typeface="Arial"/>
              </a:rPr>
              <a:t>Themes and Trends</a:t>
            </a:r>
          </a:p>
          <a:p>
            <a:pPr marL="457200" indent="-457200">
              <a:buAutoNum type="arabicPeriod"/>
            </a:pPr>
            <a:endParaRPr lang="en-IN" sz="3200" dirty="0">
              <a:solidFill>
                <a:srgbClr val="1F2328"/>
              </a:solidFill>
              <a:highlight>
                <a:srgbClr val="FFFFFF"/>
              </a:highlight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IN" sz="3200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cs typeface="Arial"/>
              </a:rPr>
              <a:t>Fintech framework (3F)</a:t>
            </a:r>
          </a:p>
          <a:p>
            <a:pPr marL="457200" indent="-457200">
              <a:buAutoNum type="arabicPeriod"/>
            </a:pPr>
            <a:endParaRPr lang="en-IN" sz="3200" dirty="0">
              <a:solidFill>
                <a:srgbClr val="1F2328"/>
              </a:solidFill>
              <a:highlight>
                <a:srgbClr val="FFFFFF"/>
              </a:highlight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IN" sz="3200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cs typeface="Arial"/>
              </a:rPr>
              <a:t>Key fintech aspects</a:t>
            </a:r>
          </a:p>
        </p:txBody>
      </p:sp>
    </p:spTree>
    <p:extLst>
      <p:ext uri="{BB962C8B-B14F-4D97-AF65-F5344CB8AC3E}">
        <p14:creationId xmlns:p14="http://schemas.microsoft.com/office/powerpoint/2010/main" val="45918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  <a:cs typeface="Arial"/>
              </a:rPr>
              <a:t>Themes and Trends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8563C-1DCC-F6D8-1801-BF47D1FF78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4F963-4F74-047D-AABB-B1B2996676EB}"/>
              </a:ext>
            </a:extLst>
          </p:cNvPr>
          <p:cNvSpPr txBox="1"/>
          <p:nvPr/>
        </p:nvSpPr>
        <p:spPr>
          <a:xfrm>
            <a:off x="72118" y="1383846"/>
            <a:ext cx="2671082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1. Onboarding</a:t>
            </a:r>
          </a:p>
          <a:p>
            <a:r>
              <a:rPr lang="en-US" sz="1400" dirty="0">
                <a:latin typeface="Arial"/>
                <a:cs typeface="Arial"/>
              </a:rPr>
              <a:t>2. </a:t>
            </a:r>
            <a:r>
              <a:rPr lang="en-US" sz="1400" dirty="0">
                <a:solidFill>
                  <a:srgbClr val="0070C0"/>
                </a:solidFill>
                <a:latin typeface="Arial"/>
                <a:cs typeface="Arial"/>
              </a:rPr>
              <a:t>Alternate Data Sources</a:t>
            </a:r>
          </a:p>
          <a:p>
            <a:r>
              <a:rPr lang="en-US" sz="1400" dirty="0">
                <a:latin typeface="Arial"/>
                <a:cs typeface="Arial"/>
              </a:rPr>
              <a:t>3. Profiling</a:t>
            </a:r>
          </a:p>
          <a:p>
            <a:r>
              <a:rPr lang="en-US" sz="1400" dirty="0">
                <a:latin typeface="Arial"/>
                <a:cs typeface="Arial"/>
              </a:rPr>
              <a:t>4. </a:t>
            </a:r>
            <a:r>
              <a:rPr lang="en-US" sz="1400" dirty="0">
                <a:solidFill>
                  <a:srgbClr val="FF0000"/>
                </a:solidFill>
                <a:latin typeface="Arial"/>
                <a:cs typeface="Arial"/>
              </a:rPr>
              <a:t>Digital Footprint and Identity</a:t>
            </a:r>
          </a:p>
          <a:p>
            <a:r>
              <a:rPr lang="en-US" sz="1400" dirty="0">
                <a:latin typeface="Arial"/>
                <a:cs typeface="Arial"/>
              </a:rPr>
              <a:t>5. Analytics</a:t>
            </a:r>
          </a:p>
          <a:p>
            <a:r>
              <a:rPr lang="en-US" sz="1400" dirty="0">
                <a:latin typeface="Arial"/>
                <a:cs typeface="Arial"/>
              </a:rPr>
              <a:t>6. Payments</a:t>
            </a:r>
          </a:p>
          <a:p>
            <a:r>
              <a:rPr lang="en-US" sz="1400" dirty="0">
                <a:latin typeface="Arial"/>
                <a:cs typeface="Arial"/>
              </a:rPr>
              <a:t>7. Digital Currencies</a:t>
            </a:r>
          </a:p>
          <a:p>
            <a:r>
              <a:rPr lang="en-US" sz="1400" dirty="0">
                <a:latin typeface="Arial"/>
                <a:cs typeface="Arial"/>
              </a:rPr>
              <a:t>8. </a:t>
            </a:r>
            <a:r>
              <a:rPr lang="en-US" sz="1400" dirty="0">
                <a:solidFill>
                  <a:srgbClr val="FF0000"/>
                </a:solidFill>
                <a:latin typeface="Arial"/>
                <a:cs typeface="Arial"/>
              </a:rPr>
              <a:t>Tokenization</a:t>
            </a:r>
          </a:p>
          <a:p>
            <a:r>
              <a:rPr lang="en-US" sz="1400" dirty="0">
                <a:latin typeface="Arial"/>
                <a:cs typeface="Arial"/>
              </a:rPr>
              <a:t>9. Disintermediation</a:t>
            </a:r>
          </a:p>
          <a:p>
            <a:r>
              <a:rPr lang="en-US" sz="1400" dirty="0">
                <a:latin typeface="Arial"/>
                <a:cs typeface="Arial"/>
              </a:rPr>
              <a:t>10. Aggregation</a:t>
            </a:r>
          </a:p>
          <a:p>
            <a:r>
              <a:rPr lang="en-US" sz="1400" dirty="0">
                <a:latin typeface="Arial"/>
                <a:cs typeface="Arial"/>
              </a:rPr>
              <a:t>11. Share of wallet</a:t>
            </a:r>
          </a:p>
          <a:p>
            <a:r>
              <a:rPr lang="en-US" sz="1400" dirty="0">
                <a:latin typeface="Arial"/>
                <a:cs typeface="Arial"/>
              </a:rPr>
              <a:t>12. </a:t>
            </a:r>
            <a:r>
              <a:rPr lang="en-US" sz="1400" dirty="0">
                <a:solidFill>
                  <a:srgbClr val="0070C0"/>
                </a:solidFill>
                <a:latin typeface="Arial"/>
                <a:cs typeface="Arial"/>
              </a:rPr>
              <a:t>Single View of Customer</a:t>
            </a:r>
          </a:p>
          <a:p>
            <a:r>
              <a:rPr lang="en-US" sz="1400" dirty="0">
                <a:latin typeface="Arial"/>
                <a:cs typeface="Arial"/>
              </a:rPr>
              <a:t>13. Advisory and Execution</a:t>
            </a:r>
          </a:p>
          <a:p>
            <a:r>
              <a:rPr lang="en-US" sz="1400" dirty="0">
                <a:latin typeface="Arial"/>
                <a:cs typeface="Arial"/>
              </a:rPr>
              <a:t>14. Education</a:t>
            </a:r>
          </a:p>
          <a:p>
            <a:r>
              <a:rPr lang="en-US" sz="1400" dirty="0">
                <a:latin typeface="Arial"/>
                <a:cs typeface="Arial"/>
              </a:rPr>
              <a:t>15. Community</a:t>
            </a:r>
          </a:p>
          <a:p>
            <a:r>
              <a:rPr lang="en-US" sz="1400" dirty="0">
                <a:latin typeface="Arial"/>
                <a:cs typeface="Arial"/>
              </a:rPr>
              <a:t>16. P2P</a:t>
            </a:r>
          </a:p>
          <a:p>
            <a:r>
              <a:rPr lang="en-US" sz="1400" dirty="0">
                <a:latin typeface="Arial"/>
                <a:cs typeface="Arial"/>
              </a:rPr>
              <a:t>17. Connected</a:t>
            </a:r>
          </a:p>
          <a:p>
            <a:r>
              <a:rPr lang="en-US" sz="1400" dirty="0"/>
              <a:t>18. More real time</a:t>
            </a:r>
          </a:p>
          <a:p>
            <a:r>
              <a:rPr lang="en-US" sz="1400" dirty="0">
                <a:latin typeface="Arial"/>
                <a:cs typeface="Arial"/>
              </a:rPr>
              <a:t>19. Portability</a:t>
            </a:r>
          </a:p>
          <a:p>
            <a:r>
              <a:rPr lang="en-US" sz="1400" dirty="0">
                <a:latin typeface="Arial"/>
                <a:cs typeface="Arial"/>
              </a:rPr>
              <a:t>20. Interoperability</a:t>
            </a:r>
          </a:p>
          <a:p>
            <a:r>
              <a:rPr lang="en-US" sz="1400" dirty="0">
                <a:latin typeface="Arial"/>
                <a:cs typeface="Arial"/>
              </a:rPr>
              <a:t>21. User Interface and User experience</a:t>
            </a:r>
          </a:p>
          <a:p>
            <a:r>
              <a:rPr lang="en-US" sz="1400" dirty="0">
                <a:latin typeface="Arial"/>
                <a:cs typeface="Arial"/>
              </a:rPr>
              <a:t>22. Interfaces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3A5739-3A80-46C0-7B9F-C4D0567507AD}"/>
              </a:ext>
            </a:extLst>
          </p:cNvPr>
          <p:cNvSpPr txBox="1"/>
          <p:nvPr/>
        </p:nvSpPr>
        <p:spPr>
          <a:xfrm>
            <a:off x="2807834" y="1383846"/>
            <a:ext cx="3059566" cy="5047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23. Loyalty and Rewards</a:t>
            </a:r>
            <a:endParaRPr lang="en-US" dirty="0"/>
          </a:p>
          <a:p>
            <a:r>
              <a:rPr lang="en-US" sz="1400" dirty="0">
                <a:latin typeface="Arial"/>
                <a:cs typeface="Arial"/>
              </a:rPr>
              <a:t>24. Gamification</a:t>
            </a:r>
          </a:p>
          <a:p>
            <a:r>
              <a:rPr lang="en-US" sz="1400" dirty="0">
                <a:latin typeface="Arial"/>
                <a:cs typeface="Arial"/>
              </a:rPr>
              <a:t>25. Partnerships</a:t>
            </a:r>
          </a:p>
          <a:p>
            <a:r>
              <a:rPr lang="en-US" sz="1400" dirty="0">
                <a:latin typeface="Arial"/>
                <a:cs typeface="Arial"/>
              </a:rPr>
              <a:t>26. Emergence of Platforms</a:t>
            </a:r>
            <a:endParaRPr lang="en-US" dirty="0">
              <a:latin typeface="Arial"/>
              <a:cs typeface="Arial"/>
            </a:endParaRPr>
          </a:p>
          <a:p>
            <a:r>
              <a:rPr lang="en-US" sz="1400" dirty="0">
                <a:latin typeface="Arial"/>
                <a:cs typeface="Arial"/>
              </a:rPr>
              <a:t>27. Marketplaces</a:t>
            </a:r>
          </a:p>
          <a:p>
            <a:r>
              <a:rPr lang="en-US" sz="1400" dirty="0">
                <a:latin typeface="Arial"/>
                <a:cs typeface="Arial"/>
              </a:rPr>
              <a:t>28. Convergence and Bundling of Products across segments</a:t>
            </a:r>
          </a:p>
          <a:p>
            <a:r>
              <a:rPr lang="en-US" sz="1400" dirty="0">
                <a:latin typeface="Arial"/>
                <a:cs typeface="Arial"/>
              </a:rPr>
              <a:t>29. Digital Only Offerings</a:t>
            </a:r>
          </a:p>
          <a:p>
            <a:r>
              <a:rPr lang="en-US" sz="1400" dirty="0">
                <a:latin typeface="Arial"/>
                <a:cs typeface="Arial"/>
              </a:rPr>
              <a:t>30. </a:t>
            </a:r>
            <a:r>
              <a:rPr lang="en-US" sz="1400" dirty="0" err="1">
                <a:latin typeface="Arial"/>
                <a:cs typeface="Arial"/>
              </a:rPr>
              <a:t>Phygital</a:t>
            </a:r>
            <a:r>
              <a:rPr lang="en-US" sz="1400" dirty="0">
                <a:latin typeface="Arial"/>
                <a:cs typeface="Arial"/>
              </a:rPr>
              <a:t> Offerings</a:t>
            </a:r>
          </a:p>
          <a:p>
            <a:r>
              <a:rPr lang="en-US" sz="1400" dirty="0">
                <a:latin typeface="Arial"/>
                <a:cs typeface="Arial"/>
              </a:rPr>
              <a:t>31. Customized solutions</a:t>
            </a:r>
          </a:p>
          <a:p>
            <a:r>
              <a:rPr lang="en-US" sz="1400" dirty="0">
                <a:latin typeface="Arial"/>
                <a:cs typeface="Arial"/>
              </a:rPr>
              <a:t>32. </a:t>
            </a:r>
            <a:r>
              <a:rPr lang="en-US" sz="1400" dirty="0" err="1">
                <a:latin typeface="Arial"/>
                <a:cs typeface="Arial"/>
              </a:rPr>
              <a:t>Microsolutions</a:t>
            </a:r>
            <a:r>
              <a:rPr lang="en-US" sz="1400" dirty="0">
                <a:latin typeface="Arial"/>
                <a:cs typeface="Arial"/>
              </a:rPr>
              <a:t> and </a:t>
            </a:r>
            <a:r>
              <a:rPr lang="en-US" sz="1400" dirty="0" err="1">
                <a:latin typeface="Arial"/>
                <a:cs typeface="Arial"/>
              </a:rPr>
              <a:t>sachetization</a:t>
            </a:r>
            <a:endParaRPr lang="en-US" sz="1400" dirty="0">
              <a:latin typeface="Arial"/>
              <a:cs typeface="Arial"/>
            </a:endParaRPr>
          </a:p>
          <a:p>
            <a:r>
              <a:rPr lang="en-US" sz="1400" dirty="0">
                <a:latin typeface="Arial"/>
                <a:cs typeface="Arial"/>
              </a:rPr>
              <a:t>33. Seamlessness</a:t>
            </a:r>
          </a:p>
          <a:p>
            <a:r>
              <a:rPr lang="en-US" sz="1400" dirty="0">
                <a:latin typeface="Arial"/>
                <a:cs typeface="Arial"/>
              </a:rPr>
              <a:t>34. Omnichannel</a:t>
            </a:r>
          </a:p>
          <a:p>
            <a:r>
              <a:rPr lang="en-US" sz="1400" dirty="0">
                <a:latin typeface="Arial"/>
                <a:cs typeface="Arial"/>
              </a:rPr>
              <a:t>35. Beyond Borders</a:t>
            </a:r>
          </a:p>
          <a:p>
            <a:r>
              <a:rPr lang="en-US" sz="1400" dirty="0">
                <a:latin typeface="Arial"/>
                <a:cs typeface="Arial"/>
              </a:rPr>
              <a:t>36. Multilingual</a:t>
            </a:r>
          </a:p>
          <a:p>
            <a:r>
              <a:rPr lang="en-US" sz="1400" dirty="0">
                <a:latin typeface="Arial"/>
                <a:cs typeface="Arial"/>
              </a:rPr>
              <a:t>37. Chatbots</a:t>
            </a:r>
          </a:p>
          <a:p>
            <a:r>
              <a:rPr lang="en-US" sz="1400" dirty="0">
                <a:latin typeface="Arial"/>
                <a:cs typeface="Arial"/>
              </a:rPr>
              <a:t>38. Differential Pricing</a:t>
            </a:r>
          </a:p>
          <a:p>
            <a:r>
              <a:rPr lang="en-US" sz="1400" dirty="0">
                <a:latin typeface="Arial"/>
                <a:cs typeface="Arial"/>
              </a:rPr>
              <a:t>39. </a:t>
            </a:r>
            <a:r>
              <a:rPr lang="en-US" sz="1400" dirty="0">
                <a:solidFill>
                  <a:srgbClr val="FF0000"/>
                </a:solidFill>
                <a:latin typeface="Arial"/>
                <a:cs typeface="Arial"/>
              </a:rPr>
              <a:t>Consent Architecture</a:t>
            </a:r>
          </a:p>
          <a:p>
            <a:r>
              <a:rPr lang="en-US" sz="1400" dirty="0">
                <a:latin typeface="Arial"/>
                <a:cs typeface="Arial"/>
              </a:rPr>
              <a:t>40. Embedding</a:t>
            </a:r>
          </a:p>
          <a:p>
            <a:r>
              <a:rPr lang="en-US" sz="1400" dirty="0">
                <a:latin typeface="Arial"/>
                <a:cs typeface="Arial"/>
              </a:rPr>
              <a:t>41. Open Banking</a:t>
            </a:r>
          </a:p>
          <a:p>
            <a:r>
              <a:rPr lang="en-US" sz="1400" dirty="0">
                <a:latin typeface="Arial"/>
                <a:cs typeface="Arial"/>
              </a:rPr>
              <a:t>42. Concierge Services</a:t>
            </a:r>
          </a:p>
          <a:p>
            <a:r>
              <a:rPr lang="en-US" sz="1400" dirty="0">
                <a:latin typeface="Arial"/>
                <a:cs typeface="Arial"/>
              </a:rPr>
              <a:t>43. Societal Impact</a:t>
            </a:r>
          </a:p>
          <a:p>
            <a:r>
              <a:rPr lang="en-US" sz="1400" dirty="0">
                <a:latin typeface="Arial"/>
                <a:cs typeface="Arial"/>
              </a:rPr>
              <a:t>44. Assurance Based Services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FA798-543F-B310-AE85-A7F798743EFA}"/>
              </a:ext>
            </a:extLst>
          </p:cNvPr>
          <p:cNvSpPr txBox="1"/>
          <p:nvPr/>
        </p:nvSpPr>
        <p:spPr>
          <a:xfrm>
            <a:off x="5932034" y="1383847"/>
            <a:ext cx="3127601" cy="41857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45. Unbundling and Bundling</a:t>
            </a:r>
          </a:p>
          <a:p>
            <a:r>
              <a:rPr lang="en-US" sz="1400" dirty="0">
                <a:latin typeface="Arial"/>
                <a:cs typeface="Arial"/>
              </a:rPr>
              <a:t>46. </a:t>
            </a:r>
            <a:r>
              <a:rPr lang="en-US" sz="1400" dirty="0">
                <a:solidFill>
                  <a:srgbClr val="FF0000"/>
                </a:solidFill>
                <a:latin typeface="Arial"/>
                <a:cs typeface="Arial"/>
              </a:rPr>
              <a:t>Privacy</a:t>
            </a:r>
          </a:p>
          <a:p>
            <a:r>
              <a:rPr lang="en-US" sz="1400" dirty="0">
                <a:latin typeface="Arial"/>
                <a:cs typeface="Arial"/>
              </a:rPr>
              <a:t>47. </a:t>
            </a:r>
            <a:r>
              <a:rPr lang="en-US" sz="1400" dirty="0">
                <a:solidFill>
                  <a:srgbClr val="FF0000"/>
                </a:solidFill>
                <a:latin typeface="Arial"/>
                <a:cs typeface="Arial"/>
              </a:rPr>
              <a:t>Security</a:t>
            </a:r>
          </a:p>
          <a:p>
            <a:r>
              <a:rPr lang="en-US" sz="1400" dirty="0">
                <a:latin typeface="Arial"/>
                <a:cs typeface="Arial"/>
              </a:rPr>
              <a:t>48. Frauds</a:t>
            </a:r>
          </a:p>
          <a:p>
            <a:r>
              <a:rPr lang="en-US" sz="1400" dirty="0">
                <a:latin typeface="Arial"/>
                <a:cs typeface="Arial"/>
              </a:rPr>
              <a:t>49. Disputes</a:t>
            </a:r>
          </a:p>
          <a:p>
            <a:r>
              <a:rPr lang="en-US" sz="1400" dirty="0">
                <a:latin typeface="Arial"/>
                <a:cs typeface="Arial"/>
              </a:rPr>
              <a:t>50. </a:t>
            </a:r>
            <a:r>
              <a:rPr lang="en-US" sz="1400" dirty="0">
                <a:solidFill>
                  <a:srgbClr val="0070C0"/>
                </a:solidFill>
                <a:latin typeface="Arial"/>
                <a:cs typeface="Arial"/>
              </a:rPr>
              <a:t>Big Data</a:t>
            </a:r>
          </a:p>
          <a:p>
            <a:r>
              <a:rPr lang="en-US" sz="1400" dirty="0">
                <a:latin typeface="Arial"/>
                <a:cs typeface="Arial"/>
              </a:rPr>
              <a:t>51. AI ML</a:t>
            </a:r>
          </a:p>
          <a:p>
            <a:r>
              <a:rPr lang="en-US" sz="1400" dirty="0">
                <a:latin typeface="Arial"/>
                <a:cs typeface="Arial"/>
              </a:rPr>
              <a:t>52. NLP and NLU</a:t>
            </a:r>
          </a:p>
          <a:p>
            <a:r>
              <a:rPr lang="en-US" sz="1400" dirty="0">
                <a:latin typeface="Arial"/>
                <a:cs typeface="Arial"/>
              </a:rPr>
              <a:t>53. Workflow Automation Solutions </a:t>
            </a:r>
          </a:p>
          <a:p>
            <a:r>
              <a:rPr lang="en-US" sz="1400" dirty="0">
                <a:latin typeface="Arial"/>
                <a:cs typeface="Arial"/>
              </a:rPr>
              <a:t>54. RPA</a:t>
            </a:r>
          </a:p>
          <a:p>
            <a:r>
              <a:rPr lang="en-US" sz="1400" dirty="0">
                <a:latin typeface="Arial"/>
                <a:cs typeface="Arial"/>
              </a:rPr>
              <a:t>55. Internet of Things</a:t>
            </a:r>
          </a:p>
          <a:p>
            <a:r>
              <a:rPr lang="en-US" sz="1400" dirty="0">
                <a:latin typeface="Arial"/>
                <a:cs typeface="Arial"/>
              </a:rPr>
              <a:t>56. </a:t>
            </a:r>
            <a:r>
              <a:rPr lang="en-US" sz="1400" dirty="0">
                <a:solidFill>
                  <a:srgbClr val="FF0000"/>
                </a:solidFill>
                <a:latin typeface="Arial"/>
                <a:cs typeface="Arial"/>
              </a:rPr>
              <a:t>Biometrics</a:t>
            </a:r>
          </a:p>
          <a:p>
            <a:r>
              <a:rPr lang="en-US" sz="1400" dirty="0">
                <a:latin typeface="Arial"/>
                <a:cs typeface="Arial"/>
              </a:rPr>
              <a:t>57. Blockchain</a:t>
            </a:r>
          </a:p>
          <a:p>
            <a:r>
              <a:rPr lang="en-US" sz="1400" dirty="0">
                <a:latin typeface="Arial"/>
                <a:cs typeface="Arial"/>
              </a:rPr>
              <a:t>58. API</a:t>
            </a:r>
          </a:p>
          <a:p>
            <a:r>
              <a:rPr lang="en-US" sz="1400" dirty="0">
                <a:latin typeface="Arial"/>
                <a:cs typeface="Arial"/>
              </a:rPr>
              <a:t>59. Cloud</a:t>
            </a:r>
          </a:p>
          <a:p>
            <a:r>
              <a:rPr lang="en-US" sz="1400" dirty="0">
                <a:latin typeface="Arial"/>
                <a:cs typeface="Arial"/>
              </a:rPr>
              <a:t>60. 5G</a:t>
            </a:r>
          </a:p>
          <a:p>
            <a:r>
              <a:rPr lang="en-US" sz="1400" dirty="0">
                <a:latin typeface="Arial"/>
                <a:cs typeface="Arial"/>
              </a:rPr>
              <a:t>61. Web 3.0</a:t>
            </a:r>
          </a:p>
          <a:p>
            <a:r>
              <a:rPr lang="en-US" sz="1400" dirty="0">
                <a:latin typeface="Arial"/>
                <a:cs typeface="Arial"/>
              </a:rPr>
              <a:t>62. Augmented and Virtual Reality</a:t>
            </a:r>
          </a:p>
          <a:p>
            <a:r>
              <a:rPr lang="en-US" sz="1400" dirty="0">
                <a:latin typeface="Arial"/>
                <a:cs typeface="Arial"/>
              </a:rPr>
              <a:t>63. Quantum computing</a:t>
            </a:r>
          </a:p>
        </p:txBody>
      </p:sp>
    </p:spTree>
    <p:extLst>
      <p:ext uri="{BB962C8B-B14F-4D97-AF65-F5344CB8AC3E}">
        <p14:creationId xmlns:p14="http://schemas.microsoft.com/office/powerpoint/2010/main" val="413492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853C582161264F9118F6E05D309FBB" ma:contentTypeVersion="4" ma:contentTypeDescription="Create a new document." ma:contentTypeScope="" ma:versionID="3b093584ed25202b813a371cae3e7ff1">
  <xsd:schema xmlns:xsd="http://www.w3.org/2001/XMLSchema" xmlns:xs="http://www.w3.org/2001/XMLSchema" xmlns:p="http://schemas.microsoft.com/office/2006/metadata/properties" xmlns:ns2="e77dc9f4-c0fc-4291-bb79-2ca58fb2d67e" targetNamespace="http://schemas.microsoft.com/office/2006/metadata/properties" ma:root="true" ma:fieldsID="6f2cfd0c777a04a871f9400518cbe54c" ns2:_="">
    <xsd:import namespace="e77dc9f4-c0fc-4291-bb79-2ca58fb2d6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7dc9f4-c0fc-4291-bb79-2ca58fb2d6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1F4F21-A6C1-4FEF-8446-D5B616D05EC6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dcmitype/"/>
    <ds:schemaRef ds:uri="http://purl.org/dc/elements/1.1/"/>
    <ds:schemaRef ds:uri="http://www.w3.org/XML/1998/namespac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40FB163-1AA8-4B2B-A5FE-65C7804DC2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C87A09-CBC7-498A-A6DD-A62AAF408B8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1353</TotalTime>
  <Words>1497</Words>
  <Application>Microsoft Office PowerPoint</Application>
  <PresentationFormat>On-screen Show (4:3)</PresentationFormat>
  <Paragraphs>365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-apple-system</vt:lpstr>
      <vt:lpstr>Arial</vt:lpstr>
      <vt:lpstr>Calibri</vt:lpstr>
      <vt:lpstr>Helvetica Neue</vt:lpstr>
      <vt:lpstr>NotoSans</vt:lpstr>
      <vt:lpstr>Office Theme</vt:lpstr>
      <vt:lpstr>BITS Pilani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Siva Subramanian</cp:lastModifiedBy>
  <cp:revision>320</cp:revision>
  <dcterms:created xsi:type="dcterms:W3CDTF">2011-09-14T09:42:05Z</dcterms:created>
  <dcterms:modified xsi:type="dcterms:W3CDTF">2024-08-09T11:51:17Z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0x010100AE853C582161264F9118F6E05D309FBB</vt:lpwstr>
  </property>
</Properties>
</file>