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sldIdLst>
    <p:sldId id="260" r:id="rId5"/>
    <p:sldId id="257" r:id="rId6"/>
    <p:sldId id="276" r:id="rId7"/>
    <p:sldId id="264" r:id="rId8"/>
    <p:sldId id="267" r:id="rId9"/>
    <p:sldId id="278" r:id="rId10"/>
    <p:sldId id="289" r:id="rId11"/>
    <p:sldId id="280" r:id="rId12"/>
    <p:sldId id="281" r:id="rId13"/>
    <p:sldId id="279" r:id="rId14"/>
    <p:sldId id="298" r:id="rId15"/>
    <p:sldId id="299" r:id="rId16"/>
    <p:sldId id="282" r:id="rId17"/>
    <p:sldId id="300" r:id="rId18"/>
    <p:sldId id="301" r:id="rId19"/>
    <p:sldId id="302" r:id="rId20"/>
    <p:sldId id="303" r:id="rId21"/>
    <p:sldId id="304" r:id="rId22"/>
    <p:sldId id="273" r:id="rId23"/>
    <p:sldId id="268" r:id="rId24"/>
    <p:sldId id="290" r:id="rId25"/>
    <p:sldId id="291" r:id="rId26"/>
    <p:sldId id="29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2A784-5E74-D24D-AEDC-08B201422110}" v="288" dt="2024-08-17T01:19:29.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4"/>
    <p:restoredTop sz="94749"/>
  </p:normalViewPr>
  <p:slideViewPr>
    <p:cSldViewPr>
      <p:cViewPr varScale="1">
        <p:scale>
          <a:sx n="139" d="100"/>
          <a:sy n="139" d="100"/>
        </p:scale>
        <p:origin x="18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3152A784-5E74-D24D-AEDC-08B201422110}"/>
    <pc:docChg chg="custSel addSld delSld modSld sldOrd">
      <pc:chgData name="Siva Subramanian" userId="69d48d7eb9362804" providerId="LiveId" clId="{3152A784-5E74-D24D-AEDC-08B201422110}" dt="2024-08-17T01:42:05.987" v="9167" actId="2696"/>
      <pc:docMkLst>
        <pc:docMk/>
      </pc:docMkLst>
      <pc:sldChg chg="modSp mod">
        <pc:chgData name="Siva Subramanian" userId="69d48d7eb9362804" providerId="LiveId" clId="{3152A784-5E74-D24D-AEDC-08B201422110}" dt="2024-08-16T23:17:29.146" v="3" actId="20577"/>
        <pc:sldMkLst>
          <pc:docMk/>
          <pc:sldMk cId="0" sldId="257"/>
        </pc:sldMkLst>
        <pc:spChg chg="mod">
          <ac:chgData name="Siva Subramanian" userId="69d48d7eb9362804" providerId="LiveId" clId="{3152A784-5E74-D24D-AEDC-08B201422110}" dt="2024-08-16T23:17:29.146" v="3" actId="20577"/>
          <ac:spMkLst>
            <pc:docMk/>
            <pc:sldMk cId="0" sldId="257"/>
            <ac:spMk id="2" creationId="{E196B0A3-E605-4920-BAEA-26C34C3321B8}"/>
          </ac:spMkLst>
        </pc:spChg>
      </pc:sldChg>
      <pc:sldChg chg="modSp mod">
        <pc:chgData name="Siva Subramanian" userId="69d48d7eb9362804" providerId="LiveId" clId="{3152A784-5E74-D24D-AEDC-08B201422110}" dt="2024-08-16T23:17:54.845" v="19" actId="20577"/>
        <pc:sldMkLst>
          <pc:docMk/>
          <pc:sldMk cId="2310433819" sldId="264"/>
        </pc:sldMkLst>
        <pc:graphicFrameChg chg="modGraphic">
          <ac:chgData name="Siva Subramanian" userId="69d48d7eb9362804" providerId="LiveId" clId="{3152A784-5E74-D24D-AEDC-08B201422110}" dt="2024-08-16T23:17:54.845" v="19" actId="20577"/>
          <ac:graphicFrameMkLst>
            <pc:docMk/>
            <pc:sldMk cId="2310433819" sldId="264"/>
            <ac:graphicFrameMk id="7" creationId="{53BD3E3E-EA05-A86B-E53E-EA153084081F}"/>
          </ac:graphicFrameMkLst>
        </pc:graphicFrameChg>
      </pc:sldChg>
      <pc:sldChg chg="modSp mod">
        <pc:chgData name="Siva Subramanian" userId="69d48d7eb9362804" providerId="LiveId" clId="{3152A784-5E74-D24D-AEDC-08B201422110}" dt="2024-08-16T23:18:30.079" v="48" actId="20577"/>
        <pc:sldMkLst>
          <pc:docMk/>
          <pc:sldMk cId="2807715423" sldId="267"/>
        </pc:sldMkLst>
        <pc:spChg chg="mod">
          <ac:chgData name="Siva Subramanian" userId="69d48d7eb9362804" providerId="LiveId" clId="{3152A784-5E74-D24D-AEDC-08B201422110}" dt="2024-08-16T23:18:30.079" v="48" actId="20577"/>
          <ac:spMkLst>
            <pc:docMk/>
            <pc:sldMk cId="2807715423" sldId="267"/>
            <ac:spMk id="3" creationId="{04449C8E-3A25-48F4-B13A-38759C7BCCAE}"/>
          </ac:spMkLst>
        </pc:spChg>
      </pc:sldChg>
      <pc:sldChg chg="delSp modSp mod">
        <pc:chgData name="Siva Subramanian" userId="69d48d7eb9362804" providerId="LiveId" clId="{3152A784-5E74-D24D-AEDC-08B201422110}" dt="2024-08-17T01:27:05.481" v="7880" actId="20577"/>
        <pc:sldMkLst>
          <pc:docMk/>
          <pc:sldMk cId="1514138252" sldId="268"/>
        </pc:sldMkLst>
        <pc:spChg chg="mod">
          <ac:chgData name="Siva Subramanian" userId="69d48d7eb9362804" providerId="LiveId" clId="{3152A784-5E74-D24D-AEDC-08B201422110}" dt="2024-08-16T23:28:38.365" v="295" actId="20577"/>
          <ac:spMkLst>
            <pc:docMk/>
            <pc:sldMk cId="1514138252" sldId="268"/>
            <ac:spMk id="3" creationId="{04449C8E-3A25-48F4-B13A-38759C7BCCAE}"/>
          </ac:spMkLst>
        </pc:spChg>
        <pc:spChg chg="mod">
          <ac:chgData name="Siva Subramanian" userId="69d48d7eb9362804" providerId="LiveId" clId="{3152A784-5E74-D24D-AEDC-08B201422110}" dt="2024-08-17T01:27:05.481" v="7880" actId="20577"/>
          <ac:spMkLst>
            <pc:docMk/>
            <pc:sldMk cId="1514138252" sldId="268"/>
            <ac:spMk id="7" creationId="{FE4068CF-CF79-FA5E-5CE5-D6CD38D2FC2A}"/>
          </ac:spMkLst>
        </pc:spChg>
        <pc:graphicFrameChg chg="del">
          <ac:chgData name="Siva Subramanian" userId="69d48d7eb9362804" providerId="LiveId" clId="{3152A784-5E74-D24D-AEDC-08B201422110}" dt="2024-08-17T01:22:58.782" v="7222" actId="478"/>
          <ac:graphicFrameMkLst>
            <pc:docMk/>
            <pc:sldMk cId="1514138252" sldId="268"/>
            <ac:graphicFrameMk id="5" creationId="{9FF1D60F-FA75-7552-0218-29E5153DFF44}"/>
          </ac:graphicFrameMkLst>
        </pc:graphicFrameChg>
      </pc:sldChg>
      <pc:sldChg chg="modSp mod">
        <pc:chgData name="Siva Subramanian" userId="69d48d7eb9362804" providerId="LiveId" clId="{3152A784-5E74-D24D-AEDC-08B201422110}" dt="2024-08-17T01:22:29.198" v="7221" actId="20577"/>
        <pc:sldMkLst>
          <pc:docMk/>
          <pc:sldMk cId="3044482621" sldId="273"/>
        </pc:sldMkLst>
        <pc:spChg chg="mod">
          <ac:chgData name="Siva Subramanian" userId="69d48d7eb9362804" providerId="LiveId" clId="{3152A784-5E74-D24D-AEDC-08B201422110}" dt="2024-08-16T23:28:10.393" v="255" actId="20577"/>
          <ac:spMkLst>
            <pc:docMk/>
            <pc:sldMk cId="3044482621" sldId="273"/>
            <ac:spMk id="3" creationId="{04449C8E-3A25-48F4-B13A-38759C7BCCAE}"/>
          </ac:spMkLst>
        </pc:spChg>
        <pc:spChg chg="mod">
          <ac:chgData name="Siva Subramanian" userId="69d48d7eb9362804" providerId="LiveId" clId="{3152A784-5E74-D24D-AEDC-08B201422110}" dt="2024-08-17T01:22:29.198" v="7221" actId="20577"/>
          <ac:spMkLst>
            <pc:docMk/>
            <pc:sldMk cId="3044482621" sldId="273"/>
            <ac:spMk id="4" creationId="{4386BB1F-1B46-0748-A5BD-4C0E28F16304}"/>
          </ac:spMkLst>
        </pc:spChg>
        <pc:graphicFrameChg chg="mod">
          <ac:chgData name="Siva Subramanian" userId="69d48d7eb9362804" providerId="LiveId" clId="{3152A784-5E74-D24D-AEDC-08B201422110}" dt="2024-08-17T01:19:29.144" v="6736"/>
          <ac:graphicFrameMkLst>
            <pc:docMk/>
            <pc:sldMk cId="3044482621" sldId="273"/>
            <ac:graphicFrameMk id="2" creationId="{07AC8AB8-4174-179A-7989-45459126F8AE}"/>
          </ac:graphicFrameMkLst>
        </pc:graphicFrameChg>
      </pc:sldChg>
      <pc:sldChg chg="del">
        <pc:chgData name="Siva Subramanian" userId="69d48d7eb9362804" providerId="LiveId" clId="{3152A784-5E74-D24D-AEDC-08B201422110}" dt="2024-08-17T01:42:05.965" v="9165" actId="2696"/>
        <pc:sldMkLst>
          <pc:docMk/>
          <pc:sldMk cId="1300860855" sldId="275"/>
        </pc:sldMkLst>
      </pc:sldChg>
      <pc:sldChg chg="del">
        <pc:chgData name="Siva Subramanian" userId="69d48d7eb9362804" providerId="LiveId" clId="{3152A784-5E74-D24D-AEDC-08B201422110}" dt="2024-08-17T01:42:05.970" v="9166" actId="2696"/>
        <pc:sldMkLst>
          <pc:docMk/>
          <pc:sldMk cId="1461970627" sldId="277"/>
        </pc:sldMkLst>
      </pc:sldChg>
      <pc:sldChg chg="addSp delSp modSp mod">
        <pc:chgData name="Siva Subramanian" userId="69d48d7eb9362804" providerId="LiveId" clId="{3152A784-5E74-D24D-AEDC-08B201422110}" dt="2024-08-17T00:34:26.688" v="3466" actId="478"/>
        <pc:sldMkLst>
          <pc:docMk/>
          <pc:sldMk cId="4134922379" sldId="279"/>
        </pc:sldMkLst>
        <pc:spChg chg="add mod">
          <ac:chgData name="Siva Subramanian" userId="69d48d7eb9362804" providerId="LiveId" clId="{3152A784-5E74-D24D-AEDC-08B201422110}" dt="2024-08-17T00:34:17.108" v="3465" actId="404"/>
          <ac:spMkLst>
            <pc:docMk/>
            <pc:sldMk cId="4134922379" sldId="279"/>
            <ac:spMk id="2" creationId="{980E09BB-B38C-7E1A-AD9F-2253BBF02FC9}"/>
          </ac:spMkLst>
        </pc:spChg>
        <pc:spChg chg="mod">
          <ac:chgData name="Siva Subramanian" userId="69d48d7eb9362804" providerId="LiveId" clId="{3152A784-5E74-D24D-AEDC-08B201422110}" dt="2024-08-16T23:54:07.154" v="866" actId="20577"/>
          <ac:spMkLst>
            <pc:docMk/>
            <pc:sldMk cId="4134922379" sldId="279"/>
            <ac:spMk id="3" creationId="{04449C8E-3A25-48F4-B13A-38759C7BCCAE}"/>
          </ac:spMkLst>
        </pc:spChg>
        <pc:spChg chg="del">
          <ac:chgData name="Siva Subramanian" userId="69d48d7eb9362804" providerId="LiveId" clId="{3152A784-5E74-D24D-AEDC-08B201422110}" dt="2024-08-16T23:20:18.889" v="125" actId="478"/>
          <ac:spMkLst>
            <pc:docMk/>
            <pc:sldMk cId="4134922379" sldId="279"/>
            <ac:spMk id="5" creationId="{9144F963-4F74-047D-AABB-B1B2996676EB}"/>
          </ac:spMkLst>
        </pc:spChg>
        <pc:spChg chg="del mod">
          <ac:chgData name="Siva Subramanian" userId="69d48d7eb9362804" providerId="LiveId" clId="{3152A784-5E74-D24D-AEDC-08B201422110}" dt="2024-08-16T23:20:26.436" v="128" actId="478"/>
          <ac:spMkLst>
            <pc:docMk/>
            <pc:sldMk cId="4134922379" sldId="279"/>
            <ac:spMk id="8" creationId="{633A5739-3A80-46C0-7B9F-C4D0567507AD}"/>
          </ac:spMkLst>
        </pc:spChg>
        <pc:spChg chg="del">
          <ac:chgData name="Siva Subramanian" userId="69d48d7eb9362804" providerId="LiveId" clId="{3152A784-5E74-D24D-AEDC-08B201422110}" dt="2024-08-16T23:20:29.015" v="129" actId="478"/>
          <ac:spMkLst>
            <pc:docMk/>
            <pc:sldMk cId="4134922379" sldId="279"/>
            <ac:spMk id="9" creationId="{CDFFA798-543F-B310-AE85-A7F798743EFA}"/>
          </ac:spMkLst>
        </pc:spChg>
        <pc:spChg chg="add del mod">
          <ac:chgData name="Siva Subramanian" userId="69d48d7eb9362804" providerId="LiveId" clId="{3152A784-5E74-D24D-AEDC-08B201422110}" dt="2024-08-17T00:34:26.688" v="3466" actId="478"/>
          <ac:spMkLst>
            <pc:docMk/>
            <pc:sldMk cId="4134922379" sldId="279"/>
            <ac:spMk id="10" creationId="{062A981E-1441-E1A7-84C6-97BAD0D8FDCE}"/>
          </ac:spMkLst>
        </pc:spChg>
        <pc:graphicFrameChg chg="add mod">
          <ac:chgData name="Siva Subramanian" userId="69d48d7eb9362804" providerId="LiveId" clId="{3152A784-5E74-D24D-AEDC-08B201422110}" dt="2024-08-17T00:26:57.771" v="3282"/>
          <ac:graphicFrameMkLst>
            <pc:docMk/>
            <pc:sldMk cId="4134922379" sldId="279"/>
            <ac:graphicFrameMk id="4" creationId="{C6C5531B-094E-F119-6869-C88C551881D1}"/>
          </ac:graphicFrameMkLst>
        </pc:graphicFrameChg>
        <pc:graphicFrameChg chg="add mod modGraphic">
          <ac:chgData name="Siva Subramanian" userId="69d48d7eb9362804" providerId="LiveId" clId="{3152A784-5E74-D24D-AEDC-08B201422110}" dt="2024-08-17T00:31:27.520" v="3344" actId="1036"/>
          <ac:graphicFrameMkLst>
            <pc:docMk/>
            <pc:sldMk cId="4134922379" sldId="279"/>
            <ac:graphicFrameMk id="7" creationId="{9DC74D2E-8041-C234-8BA7-636033691041}"/>
          </ac:graphicFrameMkLst>
        </pc:graphicFrameChg>
      </pc:sldChg>
      <pc:sldChg chg="modSp mod">
        <pc:chgData name="Siva Subramanian" userId="69d48d7eb9362804" providerId="LiveId" clId="{3152A784-5E74-D24D-AEDC-08B201422110}" dt="2024-08-16T23:53:52.251" v="863" actId="20577"/>
        <pc:sldMkLst>
          <pc:docMk/>
          <pc:sldMk cId="459182200" sldId="280"/>
        </pc:sldMkLst>
        <pc:spChg chg="mod">
          <ac:chgData name="Siva Subramanian" userId="69d48d7eb9362804" providerId="LiveId" clId="{3152A784-5E74-D24D-AEDC-08B201422110}" dt="2024-08-16T23:18:57.737" v="75" actId="20577"/>
          <ac:spMkLst>
            <pc:docMk/>
            <pc:sldMk cId="459182200" sldId="280"/>
            <ac:spMk id="3" creationId="{04449C8E-3A25-48F4-B13A-38759C7BCCAE}"/>
          </ac:spMkLst>
        </pc:spChg>
        <pc:spChg chg="mod">
          <ac:chgData name="Siva Subramanian" userId="69d48d7eb9362804" providerId="LiveId" clId="{3152A784-5E74-D24D-AEDC-08B201422110}" dt="2024-08-16T23:53:52.251" v="863" actId="20577"/>
          <ac:spMkLst>
            <pc:docMk/>
            <pc:sldMk cId="459182200" sldId="280"/>
            <ac:spMk id="23" creationId="{2F9EABA9-5166-EF32-C38C-D73CA85C2C35}"/>
          </ac:spMkLst>
        </pc:spChg>
      </pc:sldChg>
      <pc:sldChg chg="addSp delSp modSp mod ord">
        <pc:chgData name="Siva Subramanian" userId="69d48d7eb9362804" providerId="LiveId" clId="{3152A784-5E74-D24D-AEDC-08B201422110}" dt="2024-08-17T00:26:15.363" v="3280" actId="1076"/>
        <pc:sldMkLst>
          <pc:docMk/>
          <pc:sldMk cId="1706785056" sldId="281"/>
        </pc:sldMkLst>
        <pc:spChg chg="del">
          <ac:chgData name="Siva Subramanian" userId="69d48d7eb9362804" providerId="LiveId" clId="{3152A784-5E74-D24D-AEDC-08B201422110}" dt="2024-08-16T23:25:17.866" v="157" actId="478"/>
          <ac:spMkLst>
            <pc:docMk/>
            <pc:sldMk cId="1706785056" sldId="281"/>
            <ac:spMk id="2" creationId="{4FE6C92B-EA80-490A-B464-5DDF8080D162}"/>
          </ac:spMkLst>
        </pc:spChg>
        <pc:spChg chg="mod">
          <ac:chgData name="Siva Subramanian" userId="69d48d7eb9362804" providerId="LiveId" clId="{3152A784-5E74-D24D-AEDC-08B201422110}" dt="2024-08-16T23:26:29.457" v="178" actId="20577"/>
          <ac:spMkLst>
            <pc:docMk/>
            <pc:sldMk cId="1706785056" sldId="281"/>
            <ac:spMk id="3" creationId="{04449C8E-3A25-48F4-B13A-38759C7BCCAE}"/>
          </ac:spMkLst>
        </pc:spChg>
        <pc:spChg chg="add mod">
          <ac:chgData name="Siva Subramanian" userId="69d48d7eb9362804" providerId="LiveId" clId="{3152A784-5E74-D24D-AEDC-08B201422110}" dt="2024-08-17T00:26:15.363" v="3280" actId="1076"/>
          <ac:spMkLst>
            <pc:docMk/>
            <pc:sldMk cId="1706785056" sldId="281"/>
            <ac:spMk id="7" creationId="{3F95066B-41AB-8256-BEE0-69D5BC9C1334}"/>
          </ac:spMkLst>
        </pc:spChg>
        <pc:graphicFrameChg chg="del">
          <ac:chgData name="Siva Subramanian" userId="69d48d7eb9362804" providerId="LiveId" clId="{3152A784-5E74-D24D-AEDC-08B201422110}" dt="2024-08-16T23:25:21.615" v="158" actId="478"/>
          <ac:graphicFrameMkLst>
            <pc:docMk/>
            <pc:sldMk cId="1706785056" sldId="281"/>
            <ac:graphicFrameMk id="4" creationId="{CE6C7504-7AD9-D653-0D57-F9BCCCCA9F82}"/>
          </ac:graphicFrameMkLst>
        </pc:graphicFrameChg>
        <pc:graphicFrameChg chg="add mod">
          <ac:chgData name="Siva Subramanian" userId="69d48d7eb9362804" providerId="LiveId" clId="{3152A784-5E74-D24D-AEDC-08B201422110}" dt="2024-08-17T00:26:10.424" v="3279" actId="14100"/>
          <ac:graphicFrameMkLst>
            <pc:docMk/>
            <pc:sldMk cId="1706785056" sldId="281"/>
            <ac:graphicFrameMk id="8" creationId="{9CB04C88-CEC8-B10B-E909-101044ED2091}"/>
          </ac:graphicFrameMkLst>
        </pc:graphicFrameChg>
      </pc:sldChg>
      <pc:sldChg chg="modSp mod">
        <pc:chgData name="Siva Subramanian" userId="69d48d7eb9362804" providerId="LiveId" clId="{3152A784-5E74-D24D-AEDC-08B201422110}" dt="2024-08-17T00:53:43.903" v="4251" actId="1035"/>
        <pc:sldMkLst>
          <pc:docMk/>
          <pc:sldMk cId="3547399652" sldId="282"/>
        </pc:sldMkLst>
        <pc:spChg chg="mod">
          <ac:chgData name="Siva Subramanian" userId="69d48d7eb9362804" providerId="LiveId" clId="{3152A784-5E74-D24D-AEDC-08B201422110}" dt="2024-08-16T23:27:24.838" v="211" actId="20577"/>
          <ac:spMkLst>
            <pc:docMk/>
            <pc:sldMk cId="3547399652" sldId="282"/>
            <ac:spMk id="3" creationId="{04449C8E-3A25-48F4-B13A-38759C7BCCAE}"/>
          </ac:spMkLst>
        </pc:spChg>
        <pc:spChg chg="mod">
          <ac:chgData name="Siva Subramanian" userId="69d48d7eb9362804" providerId="LiveId" clId="{3152A784-5E74-D24D-AEDC-08B201422110}" dt="2024-08-17T00:53:36.335" v="4250" actId="1035"/>
          <ac:spMkLst>
            <pc:docMk/>
            <pc:sldMk cId="3547399652" sldId="282"/>
            <ac:spMk id="4" creationId="{0277A038-1564-D6AD-DA95-99659F884EA2}"/>
          </ac:spMkLst>
        </pc:spChg>
        <pc:graphicFrameChg chg="mod">
          <ac:chgData name="Siva Subramanian" userId="69d48d7eb9362804" providerId="LiveId" clId="{3152A784-5E74-D24D-AEDC-08B201422110}" dt="2024-08-17T00:53:43.903" v="4251" actId="1035"/>
          <ac:graphicFrameMkLst>
            <pc:docMk/>
            <pc:sldMk cId="3547399652" sldId="282"/>
            <ac:graphicFrameMk id="2" creationId="{474CBC3D-0F9D-BC09-BF09-D0C069C265A5}"/>
          </ac:graphicFrameMkLst>
        </pc:graphicFrameChg>
      </pc:sldChg>
      <pc:sldChg chg="del">
        <pc:chgData name="Siva Subramanian" userId="69d48d7eb9362804" providerId="LiveId" clId="{3152A784-5E74-D24D-AEDC-08B201422110}" dt="2024-08-17T01:42:05.957" v="9163" actId="2696"/>
        <pc:sldMkLst>
          <pc:docMk/>
          <pc:sldMk cId="970682495" sldId="283"/>
        </pc:sldMkLst>
      </pc:sldChg>
      <pc:sldChg chg="delSp modSp mod">
        <pc:chgData name="Siva Subramanian" userId="69d48d7eb9362804" providerId="LiveId" clId="{3152A784-5E74-D24D-AEDC-08B201422110}" dt="2024-08-17T01:30:00.776" v="8343" actId="20577"/>
        <pc:sldMkLst>
          <pc:docMk/>
          <pc:sldMk cId="2685181968" sldId="290"/>
        </pc:sldMkLst>
        <pc:spChg chg="mod">
          <ac:chgData name="Siva Subramanian" userId="69d48d7eb9362804" providerId="LiveId" clId="{3152A784-5E74-D24D-AEDC-08B201422110}" dt="2024-08-16T23:29:01.436" v="340" actId="20577"/>
          <ac:spMkLst>
            <pc:docMk/>
            <pc:sldMk cId="2685181968" sldId="290"/>
            <ac:spMk id="3" creationId="{04449C8E-3A25-48F4-B13A-38759C7BCCAE}"/>
          </ac:spMkLst>
        </pc:spChg>
        <pc:spChg chg="mod">
          <ac:chgData name="Siva Subramanian" userId="69d48d7eb9362804" providerId="LiveId" clId="{3152A784-5E74-D24D-AEDC-08B201422110}" dt="2024-08-17T01:30:00.776" v="8343" actId="20577"/>
          <ac:spMkLst>
            <pc:docMk/>
            <pc:sldMk cId="2685181968" sldId="290"/>
            <ac:spMk id="7" creationId="{FE4068CF-CF79-FA5E-5CE5-D6CD38D2FC2A}"/>
          </ac:spMkLst>
        </pc:spChg>
        <pc:graphicFrameChg chg="del">
          <ac:chgData name="Siva Subramanian" userId="69d48d7eb9362804" providerId="LiveId" clId="{3152A784-5E74-D24D-AEDC-08B201422110}" dt="2024-08-17T01:27:36.648" v="7881" actId="478"/>
          <ac:graphicFrameMkLst>
            <pc:docMk/>
            <pc:sldMk cId="2685181968" sldId="290"/>
            <ac:graphicFrameMk id="5" creationId="{9FF1D60F-FA75-7552-0218-29E5153DFF44}"/>
          </ac:graphicFrameMkLst>
        </pc:graphicFrameChg>
      </pc:sldChg>
      <pc:sldChg chg="delSp modSp mod">
        <pc:chgData name="Siva Subramanian" userId="69d48d7eb9362804" providerId="LiveId" clId="{3152A784-5E74-D24D-AEDC-08B201422110}" dt="2024-08-17T01:41:42.025" v="9159" actId="1035"/>
        <pc:sldMkLst>
          <pc:docMk/>
          <pc:sldMk cId="2704465618" sldId="291"/>
        </pc:sldMkLst>
        <pc:spChg chg="mod">
          <ac:chgData name="Siva Subramanian" userId="69d48d7eb9362804" providerId="LiveId" clId="{3152A784-5E74-D24D-AEDC-08B201422110}" dt="2024-08-16T23:29:33.349" v="386" actId="20577"/>
          <ac:spMkLst>
            <pc:docMk/>
            <pc:sldMk cId="2704465618" sldId="291"/>
            <ac:spMk id="3" creationId="{04449C8E-3A25-48F4-B13A-38759C7BCCAE}"/>
          </ac:spMkLst>
        </pc:spChg>
        <pc:spChg chg="mod">
          <ac:chgData name="Siva Subramanian" userId="69d48d7eb9362804" providerId="LiveId" clId="{3152A784-5E74-D24D-AEDC-08B201422110}" dt="2024-08-17T01:41:42.025" v="9159" actId="1035"/>
          <ac:spMkLst>
            <pc:docMk/>
            <pc:sldMk cId="2704465618" sldId="291"/>
            <ac:spMk id="7" creationId="{FE4068CF-CF79-FA5E-5CE5-D6CD38D2FC2A}"/>
          </ac:spMkLst>
        </pc:spChg>
        <pc:graphicFrameChg chg="del">
          <ac:chgData name="Siva Subramanian" userId="69d48d7eb9362804" providerId="LiveId" clId="{3152A784-5E74-D24D-AEDC-08B201422110}" dt="2024-08-17T01:30:37.610" v="8344" actId="478"/>
          <ac:graphicFrameMkLst>
            <pc:docMk/>
            <pc:sldMk cId="2704465618" sldId="291"/>
            <ac:graphicFrameMk id="5" creationId="{9FF1D60F-FA75-7552-0218-29E5153DFF44}"/>
          </ac:graphicFrameMkLst>
        </pc:graphicFrameChg>
      </pc:sldChg>
      <pc:sldChg chg="delSp modSp mod">
        <pc:chgData name="Siva Subramanian" userId="69d48d7eb9362804" providerId="LiveId" clId="{3152A784-5E74-D24D-AEDC-08B201422110}" dt="2024-08-17T01:41:16.903" v="9126" actId="404"/>
        <pc:sldMkLst>
          <pc:docMk/>
          <pc:sldMk cId="3681690506" sldId="292"/>
        </pc:sldMkLst>
        <pc:spChg chg="mod">
          <ac:chgData name="Siva Subramanian" userId="69d48d7eb9362804" providerId="LiveId" clId="{3152A784-5E74-D24D-AEDC-08B201422110}" dt="2024-08-16T23:29:47.510" v="414" actId="20577"/>
          <ac:spMkLst>
            <pc:docMk/>
            <pc:sldMk cId="3681690506" sldId="292"/>
            <ac:spMk id="3" creationId="{04449C8E-3A25-48F4-B13A-38759C7BCCAE}"/>
          </ac:spMkLst>
        </pc:spChg>
        <pc:spChg chg="mod">
          <ac:chgData name="Siva Subramanian" userId="69d48d7eb9362804" providerId="LiveId" clId="{3152A784-5E74-D24D-AEDC-08B201422110}" dt="2024-08-17T01:41:16.903" v="9126" actId="404"/>
          <ac:spMkLst>
            <pc:docMk/>
            <pc:sldMk cId="3681690506" sldId="292"/>
            <ac:spMk id="7" creationId="{FE4068CF-CF79-FA5E-5CE5-D6CD38D2FC2A}"/>
          </ac:spMkLst>
        </pc:spChg>
        <pc:graphicFrameChg chg="del">
          <ac:chgData name="Siva Subramanian" userId="69d48d7eb9362804" providerId="LiveId" clId="{3152A784-5E74-D24D-AEDC-08B201422110}" dt="2024-08-17T01:36:25.605" v="8898" actId="478"/>
          <ac:graphicFrameMkLst>
            <pc:docMk/>
            <pc:sldMk cId="3681690506" sldId="292"/>
            <ac:graphicFrameMk id="5" creationId="{9FF1D60F-FA75-7552-0218-29E5153DFF44}"/>
          </ac:graphicFrameMkLst>
        </pc:graphicFrameChg>
      </pc:sldChg>
      <pc:sldChg chg="del">
        <pc:chgData name="Siva Subramanian" userId="69d48d7eb9362804" providerId="LiveId" clId="{3152A784-5E74-D24D-AEDC-08B201422110}" dt="2024-08-17T01:42:05.964" v="9164" actId="2696"/>
        <pc:sldMkLst>
          <pc:docMk/>
          <pc:sldMk cId="2734374744" sldId="293"/>
        </pc:sldMkLst>
      </pc:sldChg>
      <pc:sldChg chg="del">
        <pc:chgData name="Siva Subramanian" userId="69d48d7eb9362804" providerId="LiveId" clId="{3152A784-5E74-D24D-AEDC-08B201422110}" dt="2024-08-17T01:42:05.987" v="9167" actId="2696"/>
        <pc:sldMkLst>
          <pc:docMk/>
          <pc:sldMk cId="274240406" sldId="294"/>
        </pc:sldMkLst>
      </pc:sldChg>
      <pc:sldChg chg="del">
        <pc:chgData name="Siva Subramanian" userId="69d48d7eb9362804" providerId="LiveId" clId="{3152A784-5E74-D24D-AEDC-08B201422110}" dt="2024-08-17T01:42:05.948" v="9162" actId="2696"/>
        <pc:sldMkLst>
          <pc:docMk/>
          <pc:sldMk cId="554885698" sldId="295"/>
        </pc:sldMkLst>
      </pc:sldChg>
      <pc:sldChg chg="del">
        <pc:chgData name="Siva Subramanian" userId="69d48d7eb9362804" providerId="LiveId" clId="{3152A784-5E74-D24D-AEDC-08B201422110}" dt="2024-08-17T01:42:05.934" v="9161" actId="2696"/>
        <pc:sldMkLst>
          <pc:docMk/>
          <pc:sldMk cId="340340575" sldId="296"/>
        </pc:sldMkLst>
      </pc:sldChg>
      <pc:sldChg chg="del">
        <pc:chgData name="Siva Subramanian" userId="69d48d7eb9362804" providerId="LiveId" clId="{3152A784-5E74-D24D-AEDC-08B201422110}" dt="2024-08-17T01:42:05.919" v="9160" actId="2696"/>
        <pc:sldMkLst>
          <pc:docMk/>
          <pc:sldMk cId="4289354088" sldId="297"/>
        </pc:sldMkLst>
      </pc:sldChg>
      <pc:sldChg chg="addSp modSp add mod">
        <pc:chgData name="Siva Subramanian" userId="69d48d7eb9362804" providerId="LiveId" clId="{3152A784-5E74-D24D-AEDC-08B201422110}" dt="2024-08-17T00:30:05.339" v="3330" actId="1036"/>
        <pc:sldMkLst>
          <pc:docMk/>
          <pc:sldMk cId="477314966" sldId="298"/>
        </pc:sldMkLst>
        <pc:spChg chg="add mod">
          <ac:chgData name="Siva Subramanian" userId="69d48d7eb9362804" providerId="LiveId" clId="{3152A784-5E74-D24D-AEDC-08B201422110}" dt="2024-08-17T00:30:05.339" v="3330" actId="1036"/>
          <ac:spMkLst>
            <pc:docMk/>
            <pc:sldMk cId="477314966" sldId="298"/>
            <ac:spMk id="2" creationId="{A1F4C12E-95D3-127C-FFA5-18E29F9C51E8}"/>
          </ac:spMkLst>
        </pc:spChg>
        <pc:spChg chg="mod">
          <ac:chgData name="Siva Subramanian" userId="69d48d7eb9362804" providerId="LiveId" clId="{3152A784-5E74-D24D-AEDC-08B201422110}" dt="2024-08-17T00:14:43.483" v="2505" actId="20577"/>
          <ac:spMkLst>
            <pc:docMk/>
            <pc:sldMk cId="477314966" sldId="298"/>
            <ac:spMk id="3" creationId="{04449C8E-3A25-48F4-B13A-38759C7BCCAE}"/>
          </ac:spMkLst>
        </pc:spChg>
        <pc:graphicFrameChg chg="add mod">
          <ac:chgData name="Siva Subramanian" userId="69d48d7eb9362804" providerId="LiveId" clId="{3152A784-5E74-D24D-AEDC-08B201422110}" dt="2024-08-17T00:29:51.184" v="3327"/>
          <ac:graphicFrameMkLst>
            <pc:docMk/>
            <pc:sldMk cId="477314966" sldId="298"/>
            <ac:graphicFrameMk id="4" creationId="{F601C0D7-C05C-9427-126B-5E27D95B59EC}"/>
          </ac:graphicFrameMkLst>
        </pc:graphicFrameChg>
      </pc:sldChg>
      <pc:sldChg chg="addSp modSp add mod">
        <pc:chgData name="Siva Subramanian" userId="69d48d7eb9362804" providerId="LiveId" clId="{3152A784-5E74-D24D-AEDC-08B201422110}" dt="2024-08-17T00:30:26.431" v="3339" actId="1076"/>
        <pc:sldMkLst>
          <pc:docMk/>
          <pc:sldMk cId="1605247711" sldId="299"/>
        </pc:sldMkLst>
        <pc:spChg chg="add mod">
          <ac:chgData name="Siva Subramanian" userId="69d48d7eb9362804" providerId="LiveId" clId="{3152A784-5E74-D24D-AEDC-08B201422110}" dt="2024-08-17T00:30:15.759" v="3337" actId="1037"/>
          <ac:spMkLst>
            <pc:docMk/>
            <pc:sldMk cId="1605247711" sldId="299"/>
            <ac:spMk id="2" creationId="{3278C987-F9AF-32FA-D909-EECB59C3429C}"/>
          </ac:spMkLst>
        </pc:spChg>
        <pc:spChg chg="mod">
          <ac:chgData name="Siva Subramanian" userId="69d48d7eb9362804" providerId="LiveId" clId="{3152A784-5E74-D24D-AEDC-08B201422110}" dt="2024-08-17T00:20:14.367" v="2813" actId="20577"/>
          <ac:spMkLst>
            <pc:docMk/>
            <pc:sldMk cId="1605247711" sldId="299"/>
            <ac:spMk id="3" creationId="{04449C8E-3A25-48F4-B13A-38759C7BCCAE}"/>
          </ac:spMkLst>
        </pc:spChg>
        <pc:graphicFrameChg chg="add mod">
          <ac:chgData name="Siva Subramanian" userId="69d48d7eb9362804" providerId="LiveId" clId="{3152A784-5E74-D24D-AEDC-08B201422110}" dt="2024-08-17T00:30:26.431" v="3339" actId="1076"/>
          <ac:graphicFrameMkLst>
            <pc:docMk/>
            <pc:sldMk cId="1605247711" sldId="299"/>
            <ac:graphicFrameMk id="4" creationId="{DBB57E86-998D-BF0C-09EF-D6A3DD638A3C}"/>
          </ac:graphicFrameMkLst>
        </pc:graphicFrameChg>
      </pc:sldChg>
      <pc:sldChg chg="modSp add mod">
        <pc:chgData name="Siva Subramanian" userId="69d48d7eb9362804" providerId="LiveId" clId="{3152A784-5E74-D24D-AEDC-08B201422110}" dt="2024-08-17T01:18:40.783" v="6697" actId="12"/>
        <pc:sldMkLst>
          <pc:docMk/>
          <pc:sldMk cId="3719087983" sldId="300"/>
        </pc:sldMkLst>
        <pc:spChg chg="mod">
          <ac:chgData name="Siva Subramanian" userId="69d48d7eb9362804" providerId="LiveId" clId="{3152A784-5E74-D24D-AEDC-08B201422110}" dt="2024-08-17T01:18:40.783" v="6697" actId="12"/>
          <ac:spMkLst>
            <pc:docMk/>
            <pc:sldMk cId="3719087983" sldId="300"/>
            <ac:spMk id="4" creationId="{0277A038-1564-D6AD-DA95-99659F884EA2}"/>
          </ac:spMkLst>
        </pc:spChg>
      </pc:sldChg>
      <pc:sldChg chg="modSp add mod">
        <pc:chgData name="Siva Subramanian" userId="69d48d7eb9362804" providerId="LiveId" clId="{3152A784-5E74-D24D-AEDC-08B201422110}" dt="2024-08-17T00:59:36.806" v="5259" actId="20577"/>
        <pc:sldMkLst>
          <pc:docMk/>
          <pc:sldMk cId="1082950588" sldId="301"/>
        </pc:sldMkLst>
        <pc:spChg chg="mod">
          <ac:chgData name="Siva Subramanian" userId="69d48d7eb9362804" providerId="LiveId" clId="{3152A784-5E74-D24D-AEDC-08B201422110}" dt="2024-08-17T00:59:36.806" v="5259" actId="20577"/>
          <ac:spMkLst>
            <pc:docMk/>
            <pc:sldMk cId="1082950588" sldId="301"/>
            <ac:spMk id="4" creationId="{0277A038-1564-D6AD-DA95-99659F884EA2}"/>
          </ac:spMkLst>
        </pc:spChg>
      </pc:sldChg>
      <pc:sldChg chg="modSp add mod">
        <pc:chgData name="Siva Subramanian" userId="69d48d7eb9362804" providerId="LiveId" clId="{3152A784-5E74-D24D-AEDC-08B201422110}" dt="2024-08-17T01:03:11.887" v="5802" actId="20577"/>
        <pc:sldMkLst>
          <pc:docMk/>
          <pc:sldMk cId="163097180" sldId="302"/>
        </pc:sldMkLst>
        <pc:spChg chg="mod">
          <ac:chgData name="Siva Subramanian" userId="69d48d7eb9362804" providerId="LiveId" clId="{3152A784-5E74-D24D-AEDC-08B201422110}" dt="2024-08-17T01:03:11.887" v="5802" actId="20577"/>
          <ac:spMkLst>
            <pc:docMk/>
            <pc:sldMk cId="163097180" sldId="302"/>
            <ac:spMk id="4" creationId="{0277A038-1564-D6AD-DA95-99659F884EA2}"/>
          </ac:spMkLst>
        </pc:spChg>
      </pc:sldChg>
      <pc:sldChg chg="modSp add mod">
        <pc:chgData name="Siva Subramanian" userId="69d48d7eb9362804" providerId="LiveId" clId="{3152A784-5E74-D24D-AEDC-08B201422110}" dt="2024-08-17T01:04:00.916" v="5904" actId="20577"/>
        <pc:sldMkLst>
          <pc:docMk/>
          <pc:sldMk cId="1297885053" sldId="303"/>
        </pc:sldMkLst>
        <pc:spChg chg="mod">
          <ac:chgData name="Siva Subramanian" userId="69d48d7eb9362804" providerId="LiveId" clId="{3152A784-5E74-D24D-AEDC-08B201422110}" dt="2024-08-17T01:04:00.916" v="5904" actId="20577"/>
          <ac:spMkLst>
            <pc:docMk/>
            <pc:sldMk cId="1297885053" sldId="303"/>
            <ac:spMk id="4" creationId="{0277A038-1564-D6AD-DA95-99659F884EA2}"/>
          </ac:spMkLst>
        </pc:spChg>
      </pc:sldChg>
      <pc:sldChg chg="modSp add mod">
        <pc:chgData name="Siva Subramanian" userId="69d48d7eb9362804" providerId="LiveId" clId="{3152A784-5E74-D24D-AEDC-08B201422110}" dt="2024-08-17T01:07:39.535" v="6515" actId="14"/>
        <pc:sldMkLst>
          <pc:docMk/>
          <pc:sldMk cId="1233198158" sldId="304"/>
        </pc:sldMkLst>
        <pc:spChg chg="mod">
          <ac:chgData name="Siva Subramanian" userId="69d48d7eb9362804" providerId="LiveId" clId="{3152A784-5E74-D24D-AEDC-08B201422110}" dt="2024-08-17T01:07:39.535" v="6515" actId="14"/>
          <ac:spMkLst>
            <pc:docMk/>
            <pc:sldMk cId="1233198158" sldId="304"/>
            <ac:spMk id="4" creationId="{0277A038-1564-D6AD-DA95-99659F884EA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7A1F7-8509-4494-8152-EB647E333CDB}" type="doc">
      <dgm:prSet loTypeId="urn:microsoft.com/office/officeart/2011/layout/HexagonRadial" loCatId="officeonline" qsTypeId="urn:microsoft.com/office/officeart/2005/8/quickstyle/simple1" qsCatId="simple" csTypeId="urn:microsoft.com/office/officeart/2005/8/colors/colorful2" csCatId="colorful" phldr="1"/>
      <dgm:spPr/>
      <dgm:t>
        <a:bodyPr/>
        <a:lstStyle/>
        <a:p>
          <a:endParaRPr lang="en-US"/>
        </a:p>
      </dgm:t>
    </dgm:pt>
    <dgm:pt modelId="{A83EFFCA-A93C-4415-8C32-5A83C79F3850}">
      <dgm:prSet phldrT="[Text]" custT="1"/>
      <dgm:spPr/>
      <dgm:t>
        <a:bodyPr/>
        <a:lstStyle/>
        <a:p>
          <a:r>
            <a:rPr lang="en-US" sz="1600" dirty="0"/>
            <a:t>Fintech ecosystem</a:t>
          </a:r>
        </a:p>
      </dgm:t>
    </dgm:pt>
    <dgm:pt modelId="{75AC843E-005B-469B-8778-71FB250E80DA}" type="parTrans" cxnId="{72E4419B-4C48-473B-85A9-B7B50558E032}">
      <dgm:prSet/>
      <dgm:spPr/>
      <dgm:t>
        <a:bodyPr/>
        <a:lstStyle/>
        <a:p>
          <a:endParaRPr lang="en-US" sz="1600"/>
        </a:p>
      </dgm:t>
    </dgm:pt>
    <dgm:pt modelId="{A2DB9B3A-BB7A-47D2-8F8C-04C9E09CE639}" type="sibTrans" cxnId="{72E4419B-4C48-473B-85A9-B7B50558E032}">
      <dgm:prSet/>
      <dgm:spPr/>
      <dgm:t>
        <a:bodyPr/>
        <a:lstStyle/>
        <a:p>
          <a:endParaRPr lang="en-US" sz="1600"/>
        </a:p>
      </dgm:t>
    </dgm:pt>
    <dgm:pt modelId="{32FFD6BA-8866-40A5-A940-76A17C5D1D5D}">
      <dgm:prSet phldrT="[Text]" custT="1"/>
      <dgm:spPr/>
      <dgm:t>
        <a:bodyPr/>
        <a:lstStyle/>
        <a:p>
          <a:r>
            <a:rPr lang="en-US" sz="1600" dirty="0"/>
            <a:t>Financial inclusion</a:t>
          </a:r>
        </a:p>
      </dgm:t>
    </dgm:pt>
    <dgm:pt modelId="{D75997E8-487E-4DAE-A0D9-C2A81E716F31}" type="parTrans" cxnId="{C88B1D01-AA63-442B-ACCD-A6993FC74F60}">
      <dgm:prSet/>
      <dgm:spPr/>
      <dgm:t>
        <a:bodyPr/>
        <a:lstStyle/>
        <a:p>
          <a:endParaRPr lang="en-US" sz="1600"/>
        </a:p>
      </dgm:t>
    </dgm:pt>
    <dgm:pt modelId="{29AF0A93-3AAF-4A6F-BD63-40709BA9BB39}" type="sibTrans" cxnId="{C88B1D01-AA63-442B-ACCD-A6993FC74F60}">
      <dgm:prSet/>
      <dgm:spPr/>
      <dgm:t>
        <a:bodyPr/>
        <a:lstStyle/>
        <a:p>
          <a:endParaRPr lang="en-US" sz="1600"/>
        </a:p>
      </dgm:t>
    </dgm:pt>
    <dgm:pt modelId="{C9720A56-2E66-47B5-AEE4-3C081C1F208F}">
      <dgm:prSet phldrT="[Text]" custT="1"/>
      <dgm:spPr/>
      <dgm:t>
        <a:bodyPr/>
        <a:lstStyle/>
        <a:p>
          <a:r>
            <a:rPr lang="en-US" sz="1600" dirty="0"/>
            <a:t>ICT penetration</a:t>
          </a:r>
        </a:p>
      </dgm:t>
    </dgm:pt>
    <dgm:pt modelId="{84944FA0-357E-4E48-8A65-3BE656BAE060}" type="parTrans" cxnId="{EEEED67A-7095-47C0-AC6B-935025A35824}">
      <dgm:prSet/>
      <dgm:spPr/>
      <dgm:t>
        <a:bodyPr/>
        <a:lstStyle/>
        <a:p>
          <a:endParaRPr lang="en-US" sz="1600"/>
        </a:p>
      </dgm:t>
    </dgm:pt>
    <dgm:pt modelId="{1FE4C1EE-7D4B-4A8A-98BB-BA190BD776D5}" type="sibTrans" cxnId="{EEEED67A-7095-47C0-AC6B-935025A35824}">
      <dgm:prSet/>
      <dgm:spPr/>
      <dgm:t>
        <a:bodyPr/>
        <a:lstStyle/>
        <a:p>
          <a:endParaRPr lang="en-US" sz="1600"/>
        </a:p>
      </dgm:t>
    </dgm:pt>
    <dgm:pt modelId="{CE9B8CA4-5091-4525-97B1-2B7AFB29E229}">
      <dgm:prSet phldrT="[Text]" custT="1"/>
      <dgm:spPr/>
      <dgm:t>
        <a:bodyPr/>
        <a:lstStyle/>
        <a:p>
          <a:r>
            <a:rPr lang="en-US" sz="1600" dirty="0"/>
            <a:t>O&amp;T knowhow</a:t>
          </a:r>
        </a:p>
      </dgm:t>
    </dgm:pt>
    <dgm:pt modelId="{F199E0F0-AC20-44DF-92B2-A9C10819CCE8}" type="parTrans" cxnId="{D50C87FE-DAEA-4CC8-B0F1-2C0593636071}">
      <dgm:prSet/>
      <dgm:spPr/>
      <dgm:t>
        <a:bodyPr/>
        <a:lstStyle/>
        <a:p>
          <a:endParaRPr lang="en-US" sz="1600"/>
        </a:p>
      </dgm:t>
    </dgm:pt>
    <dgm:pt modelId="{15D0B16F-4649-4105-96DA-542E4C64A27D}" type="sibTrans" cxnId="{D50C87FE-DAEA-4CC8-B0F1-2C0593636071}">
      <dgm:prSet/>
      <dgm:spPr/>
      <dgm:t>
        <a:bodyPr/>
        <a:lstStyle/>
        <a:p>
          <a:endParaRPr lang="en-US" sz="1600"/>
        </a:p>
      </dgm:t>
    </dgm:pt>
    <dgm:pt modelId="{2DED0162-4A64-420D-8C13-19D8789F0B03}">
      <dgm:prSet phldrT="[Text]" custT="1"/>
      <dgm:spPr/>
      <dgm:t>
        <a:bodyPr/>
        <a:lstStyle/>
        <a:p>
          <a:r>
            <a:rPr lang="en-US" sz="1600" dirty="0"/>
            <a:t>Innovation</a:t>
          </a:r>
        </a:p>
      </dgm:t>
    </dgm:pt>
    <dgm:pt modelId="{25875116-1437-4CDE-BE7B-671D067A6FFA}" type="parTrans" cxnId="{4EFB890E-93E3-477C-A265-4D92FF107ED7}">
      <dgm:prSet/>
      <dgm:spPr/>
      <dgm:t>
        <a:bodyPr/>
        <a:lstStyle/>
        <a:p>
          <a:endParaRPr lang="en-US" sz="1600"/>
        </a:p>
      </dgm:t>
    </dgm:pt>
    <dgm:pt modelId="{AFA5AD61-6FD3-4E8E-894A-456B1270DAA3}" type="sibTrans" cxnId="{4EFB890E-93E3-477C-A265-4D92FF107ED7}">
      <dgm:prSet/>
      <dgm:spPr/>
      <dgm:t>
        <a:bodyPr/>
        <a:lstStyle/>
        <a:p>
          <a:endParaRPr lang="en-US" sz="1600"/>
        </a:p>
      </dgm:t>
    </dgm:pt>
    <dgm:pt modelId="{4037485D-CBF0-49B2-9DAF-DD9974F215A4}">
      <dgm:prSet phldrT="[Text]" custT="1"/>
      <dgm:spPr/>
      <dgm:t>
        <a:bodyPr/>
        <a:lstStyle/>
        <a:p>
          <a:r>
            <a:rPr lang="en-US" sz="1600" dirty="0"/>
            <a:t>Capital Sources</a:t>
          </a:r>
        </a:p>
      </dgm:t>
    </dgm:pt>
    <dgm:pt modelId="{F2B2A622-DF70-4A0D-9A08-63578DABFE27}" type="parTrans" cxnId="{13E8765B-AB57-4BD9-B593-0F44D470CD16}">
      <dgm:prSet/>
      <dgm:spPr/>
      <dgm:t>
        <a:bodyPr/>
        <a:lstStyle/>
        <a:p>
          <a:endParaRPr lang="en-US" sz="1600"/>
        </a:p>
      </dgm:t>
    </dgm:pt>
    <dgm:pt modelId="{11659D37-C88F-4AC5-8E74-6AF1DB29CCAF}" type="sibTrans" cxnId="{13E8765B-AB57-4BD9-B593-0F44D470CD16}">
      <dgm:prSet/>
      <dgm:spPr/>
      <dgm:t>
        <a:bodyPr/>
        <a:lstStyle/>
        <a:p>
          <a:endParaRPr lang="en-US" sz="1600"/>
        </a:p>
      </dgm:t>
    </dgm:pt>
    <dgm:pt modelId="{B64686D6-86D1-4FE2-89AF-A03112480F18}">
      <dgm:prSet phldrT="[Text]" custT="1"/>
      <dgm:spPr/>
      <dgm:t>
        <a:bodyPr/>
        <a:lstStyle/>
        <a:p>
          <a:r>
            <a:rPr lang="en-US" sz="1600" dirty="0"/>
            <a:t>Regulatory support</a:t>
          </a:r>
        </a:p>
      </dgm:t>
    </dgm:pt>
    <dgm:pt modelId="{27FE415C-ABEF-4689-BF68-DBF237CAF788}" type="parTrans" cxnId="{CD7CAA3D-B0E1-4A99-ADA8-71CA4AAE6648}">
      <dgm:prSet/>
      <dgm:spPr/>
      <dgm:t>
        <a:bodyPr/>
        <a:lstStyle/>
        <a:p>
          <a:endParaRPr lang="en-US" sz="1600"/>
        </a:p>
      </dgm:t>
    </dgm:pt>
    <dgm:pt modelId="{E466F1B0-7A22-499F-A51F-F6421B1DD542}" type="sibTrans" cxnId="{CD7CAA3D-B0E1-4A99-ADA8-71CA4AAE6648}">
      <dgm:prSet/>
      <dgm:spPr/>
      <dgm:t>
        <a:bodyPr/>
        <a:lstStyle/>
        <a:p>
          <a:endParaRPr lang="en-US" sz="1600"/>
        </a:p>
      </dgm:t>
    </dgm:pt>
    <dgm:pt modelId="{0FA1966D-451E-45A6-90E7-534ABD07F9AF}" type="pres">
      <dgm:prSet presAssocID="{1317A1F7-8509-4494-8152-EB647E333CDB}" presName="Name0" presStyleCnt="0">
        <dgm:presLayoutVars>
          <dgm:chMax val="1"/>
          <dgm:chPref val="1"/>
          <dgm:dir/>
          <dgm:animOne val="branch"/>
          <dgm:animLvl val="lvl"/>
        </dgm:presLayoutVars>
      </dgm:prSet>
      <dgm:spPr/>
    </dgm:pt>
    <dgm:pt modelId="{BAACE814-AD63-4B18-B259-2DB71D90A591}" type="pres">
      <dgm:prSet presAssocID="{A83EFFCA-A93C-4415-8C32-5A83C79F3850}" presName="Parent" presStyleLbl="node0" presStyleIdx="0" presStyleCnt="1">
        <dgm:presLayoutVars>
          <dgm:chMax val="6"/>
          <dgm:chPref val="6"/>
        </dgm:presLayoutVars>
      </dgm:prSet>
      <dgm:spPr/>
    </dgm:pt>
    <dgm:pt modelId="{E077DF44-793D-465B-9F5A-44BFE87E8B62}" type="pres">
      <dgm:prSet presAssocID="{32FFD6BA-8866-40A5-A940-76A17C5D1D5D}" presName="Accent1" presStyleCnt="0"/>
      <dgm:spPr/>
    </dgm:pt>
    <dgm:pt modelId="{CBD2B377-1515-48D6-BD6F-1F010C6A943A}" type="pres">
      <dgm:prSet presAssocID="{32FFD6BA-8866-40A5-A940-76A17C5D1D5D}" presName="Accent" presStyleLbl="bgShp" presStyleIdx="0" presStyleCnt="6"/>
      <dgm:spPr/>
    </dgm:pt>
    <dgm:pt modelId="{E32BD120-2929-4860-9369-83B544DA6963}" type="pres">
      <dgm:prSet presAssocID="{32FFD6BA-8866-40A5-A940-76A17C5D1D5D}" presName="Child1" presStyleLbl="node1" presStyleIdx="0" presStyleCnt="6">
        <dgm:presLayoutVars>
          <dgm:chMax val="0"/>
          <dgm:chPref val="0"/>
          <dgm:bulletEnabled val="1"/>
        </dgm:presLayoutVars>
      </dgm:prSet>
      <dgm:spPr/>
    </dgm:pt>
    <dgm:pt modelId="{9CFD282C-7CC3-4F10-A7A9-04687E08491C}" type="pres">
      <dgm:prSet presAssocID="{C9720A56-2E66-47B5-AEE4-3C081C1F208F}" presName="Accent2" presStyleCnt="0"/>
      <dgm:spPr/>
    </dgm:pt>
    <dgm:pt modelId="{4272CB8F-2043-4AFE-8B41-EEAF8155759A}" type="pres">
      <dgm:prSet presAssocID="{C9720A56-2E66-47B5-AEE4-3C081C1F208F}" presName="Accent" presStyleLbl="bgShp" presStyleIdx="1" presStyleCnt="6"/>
      <dgm:spPr/>
    </dgm:pt>
    <dgm:pt modelId="{027E03FE-5B63-4654-AD1F-420C8AF32F35}" type="pres">
      <dgm:prSet presAssocID="{C9720A56-2E66-47B5-AEE4-3C081C1F208F}" presName="Child2" presStyleLbl="node1" presStyleIdx="1" presStyleCnt="6" custScaleX="121375">
        <dgm:presLayoutVars>
          <dgm:chMax val="0"/>
          <dgm:chPref val="0"/>
          <dgm:bulletEnabled val="1"/>
        </dgm:presLayoutVars>
      </dgm:prSet>
      <dgm:spPr/>
    </dgm:pt>
    <dgm:pt modelId="{ECDC84AC-B1BF-4C01-83E6-0A1EE3675940}" type="pres">
      <dgm:prSet presAssocID="{CE9B8CA4-5091-4525-97B1-2B7AFB29E229}" presName="Accent3" presStyleCnt="0"/>
      <dgm:spPr/>
    </dgm:pt>
    <dgm:pt modelId="{F7B399CA-63C2-4DA2-BB16-B3E2E9C4A5A8}" type="pres">
      <dgm:prSet presAssocID="{CE9B8CA4-5091-4525-97B1-2B7AFB29E229}" presName="Accent" presStyleLbl="bgShp" presStyleIdx="2" presStyleCnt="6"/>
      <dgm:spPr/>
    </dgm:pt>
    <dgm:pt modelId="{54066DD7-D6C4-4DE2-AC8F-F11C1893DB8E}" type="pres">
      <dgm:prSet presAssocID="{CE9B8CA4-5091-4525-97B1-2B7AFB29E229}" presName="Child3" presStyleLbl="node1" presStyleIdx="2" presStyleCnt="6">
        <dgm:presLayoutVars>
          <dgm:chMax val="0"/>
          <dgm:chPref val="0"/>
          <dgm:bulletEnabled val="1"/>
        </dgm:presLayoutVars>
      </dgm:prSet>
      <dgm:spPr/>
    </dgm:pt>
    <dgm:pt modelId="{FCD0415A-68C4-4F32-A734-32FDA7744542}" type="pres">
      <dgm:prSet presAssocID="{2DED0162-4A64-420D-8C13-19D8789F0B03}" presName="Accent4" presStyleCnt="0"/>
      <dgm:spPr/>
    </dgm:pt>
    <dgm:pt modelId="{E2EF4824-2F21-4FA2-9ABE-C4F24E41F7AD}" type="pres">
      <dgm:prSet presAssocID="{2DED0162-4A64-420D-8C13-19D8789F0B03}" presName="Accent" presStyleLbl="bgShp" presStyleIdx="3" presStyleCnt="6"/>
      <dgm:spPr/>
    </dgm:pt>
    <dgm:pt modelId="{60999E56-DC07-455E-B6E1-0267FAD0E22E}" type="pres">
      <dgm:prSet presAssocID="{2DED0162-4A64-420D-8C13-19D8789F0B03}" presName="Child4" presStyleLbl="node1" presStyleIdx="3" presStyleCnt="6" custScaleX="116281">
        <dgm:presLayoutVars>
          <dgm:chMax val="0"/>
          <dgm:chPref val="0"/>
          <dgm:bulletEnabled val="1"/>
        </dgm:presLayoutVars>
      </dgm:prSet>
      <dgm:spPr/>
    </dgm:pt>
    <dgm:pt modelId="{AD2ABB0D-1DDE-42F7-A3B9-CDD86BC4F223}" type="pres">
      <dgm:prSet presAssocID="{4037485D-CBF0-49B2-9DAF-DD9974F215A4}" presName="Accent5" presStyleCnt="0"/>
      <dgm:spPr/>
    </dgm:pt>
    <dgm:pt modelId="{AD3FF03E-50C5-422D-B9EB-E50624A5156B}" type="pres">
      <dgm:prSet presAssocID="{4037485D-CBF0-49B2-9DAF-DD9974F215A4}" presName="Accent" presStyleLbl="bgShp" presStyleIdx="4" presStyleCnt="6"/>
      <dgm:spPr/>
    </dgm:pt>
    <dgm:pt modelId="{DCC41A67-E8EC-4E59-8D76-70B1AE063943}" type="pres">
      <dgm:prSet presAssocID="{4037485D-CBF0-49B2-9DAF-DD9974F215A4}" presName="Child5" presStyleLbl="node1" presStyleIdx="4" presStyleCnt="6">
        <dgm:presLayoutVars>
          <dgm:chMax val="0"/>
          <dgm:chPref val="0"/>
          <dgm:bulletEnabled val="1"/>
        </dgm:presLayoutVars>
      </dgm:prSet>
      <dgm:spPr/>
    </dgm:pt>
    <dgm:pt modelId="{B2DB8003-C1AA-4052-9A8E-0CA07B77CA67}" type="pres">
      <dgm:prSet presAssocID="{B64686D6-86D1-4FE2-89AF-A03112480F18}" presName="Accent6" presStyleCnt="0"/>
      <dgm:spPr/>
    </dgm:pt>
    <dgm:pt modelId="{9270508D-54C8-4D0F-A761-46684E7ACFE0}" type="pres">
      <dgm:prSet presAssocID="{B64686D6-86D1-4FE2-89AF-A03112480F18}" presName="Accent" presStyleLbl="bgShp" presStyleIdx="5" presStyleCnt="6"/>
      <dgm:spPr/>
    </dgm:pt>
    <dgm:pt modelId="{EA1D60BF-DE07-4CCF-9435-EF91B6B4B011}" type="pres">
      <dgm:prSet presAssocID="{B64686D6-86D1-4FE2-89AF-A03112480F18}" presName="Child6" presStyleLbl="node1" presStyleIdx="5" presStyleCnt="6" custScaleX="124358" custLinFactNeighborX="-16901" custLinFactNeighborY="-17496">
        <dgm:presLayoutVars>
          <dgm:chMax val="0"/>
          <dgm:chPref val="0"/>
          <dgm:bulletEnabled val="1"/>
        </dgm:presLayoutVars>
      </dgm:prSet>
      <dgm:spPr/>
    </dgm:pt>
  </dgm:ptLst>
  <dgm:cxnLst>
    <dgm:cxn modelId="{C88B1D01-AA63-442B-ACCD-A6993FC74F60}" srcId="{A83EFFCA-A93C-4415-8C32-5A83C79F3850}" destId="{32FFD6BA-8866-40A5-A940-76A17C5D1D5D}" srcOrd="0" destOrd="0" parTransId="{D75997E8-487E-4DAE-A0D9-C2A81E716F31}" sibTransId="{29AF0A93-3AAF-4A6F-BD63-40709BA9BB39}"/>
    <dgm:cxn modelId="{4EFB890E-93E3-477C-A265-4D92FF107ED7}" srcId="{A83EFFCA-A93C-4415-8C32-5A83C79F3850}" destId="{2DED0162-4A64-420D-8C13-19D8789F0B03}" srcOrd="3" destOrd="0" parTransId="{25875116-1437-4CDE-BE7B-671D067A6FFA}" sibTransId="{AFA5AD61-6FD3-4E8E-894A-456B1270DAA3}"/>
    <dgm:cxn modelId="{1257242D-4C82-4CF7-B26E-E23B1CE189F9}" type="presOf" srcId="{B64686D6-86D1-4FE2-89AF-A03112480F18}" destId="{EA1D60BF-DE07-4CCF-9435-EF91B6B4B011}" srcOrd="0" destOrd="0" presId="urn:microsoft.com/office/officeart/2011/layout/HexagonRadial"/>
    <dgm:cxn modelId="{CD7CAA3D-B0E1-4A99-ADA8-71CA4AAE6648}" srcId="{A83EFFCA-A93C-4415-8C32-5A83C79F3850}" destId="{B64686D6-86D1-4FE2-89AF-A03112480F18}" srcOrd="5" destOrd="0" parTransId="{27FE415C-ABEF-4689-BF68-DBF237CAF788}" sibTransId="{E466F1B0-7A22-499F-A51F-F6421B1DD542}"/>
    <dgm:cxn modelId="{13E8765B-AB57-4BD9-B593-0F44D470CD16}" srcId="{A83EFFCA-A93C-4415-8C32-5A83C79F3850}" destId="{4037485D-CBF0-49B2-9DAF-DD9974F215A4}" srcOrd="4" destOrd="0" parTransId="{F2B2A622-DF70-4A0D-9A08-63578DABFE27}" sibTransId="{11659D37-C88F-4AC5-8E74-6AF1DB29CCAF}"/>
    <dgm:cxn modelId="{2D366A5C-ECB5-4B8C-8979-EABBF9EDA9E0}" type="presOf" srcId="{32FFD6BA-8866-40A5-A940-76A17C5D1D5D}" destId="{E32BD120-2929-4860-9369-83B544DA6963}" srcOrd="0" destOrd="0" presId="urn:microsoft.com/office/officeart/2011/layout/HexagonRadial"/>
    <dgm:cxn modelId="{D4E5A87A-2BAE-406B-951F-8B8952809C36}" type="presOf" srcId="{CE9B8CA4-5091-4525-97B1-2B7AFB29E229}" destId="{54066DD7-D6C4-4DE2-AC8F-F11C1893DB8E}" srcOrd="0" destOrd="0" presId="urn:microsoft.com/office/officeart/2011/layout/HexagonRadial"/>
    <dgm:cxn modelId="{EEEED67A-7095-47C0-AC6B-935025A35824}" srcId="{A83EFFCA-A93C-4415-8C32-5A83C79F3850}" destId="{C9720A56-2E66-47B5-AEE4-3C081C1F208F}" srcOrd="1" destOrd="0" parTransId="{84944FA0-357E-4E48-8A65-3BE656BAE060}" sibTransId="{1FE4C1EE-7D4B-4A8A-98BB-BA190BD776D5}"/>
    <dgm:cxn modelId="{E1F3FB8A-9510-48D4-820F-238EDC0576D3}" type="presOf" srcId="{C9720A56-2E66-47B5-AEE4-3C081C1F208F}" destId="{027E03FE-5B63-4654-AD1F-420C8AF32F35}" srcOrd="0" destOrd="0" presId="urn:microsoft.com/office/officeart/2011/layout/HexagonRadial"/>
    <dgm:cxn modelId="{03A89E97-6F6D-4BA8-BDC0-DE766A09575E}" type="presOf" srcId="{1317A1F7-8509-4494-8152-EB647E333CDB}" destId="{0FA1966D-451E-45A6-90E7-534ABD07F9AF}" srcOrd="0" destOrd="0" presId="urn:microsoft.com/office/officeart/2011/layout/HexagonRadial"/>
    <dgm:cxn modelId="{72E4419B-4C48-473B-85A9-B7B50558E032}" srcId="{1317A1F7-8509-4494-8152-EB647E333CDB}" destId="{A83EFFCA-A93C-4415-8C32-5A83C79F3850}" srcOrd="0" destOrd="0" parTransId="{75AC843E-005B-469B-8778-71FB250E80DA}" sibTransId="{A2DB9B3A-BB7A-47D2-8F8C-04C9E09CE639}"/>
    <dgm:cxn modelId="{1B3BD5B0-FBD6-433D-88F9-F7D81EEBFBEB}" type="presOf" srcId="{A83EFFCA-A93C-4415-8C32-5A83C79F3850}" destId="{BAACE814-AD63-4B18-B259-2DB71D90A591}" srcOrd="0" destOrd="0" presId="urn:microsoft.com/office/officeart/2011/layout/HexagonRadial"/>
    <dgm:cxn modelId="{D9E26FB8-267D-42C9-80FC-DDC4B6FCD86D}" type="presOf" srcId="{2DED0162-4A64-420D-8C13-19D8789F0B03}" destId="{60999E56-DC07-455E-B6E1-0267FAD0E22E}" srcOrd="0" destOrd="0" presId="urn:microsoft.com/office/officeart/2011/layout/HexagonRadial"/>
    <dgm:cxn modelId="{E051D0CE-6E00-40C8-9F14-B1E9C012D431}" type="presOf" srcId="{4037485D-CBF0-49B2-9DAF-DD9974F215A4}" destId="{DCC41A67-E8EC-4E59-8D76-70B1AE063943}" srcOrd="0" destOrd="0" presId="urn:microsoft.com/office/officeart/2011/layout/HexagonRadial"/>
    <dgm:cxn modelId="{D50C87FE-DAEA-4CC8-B0F1-2C0593636071}" srcId="{A83EFFCA-A93C-4415-8C32-5A83C79F3850}" destId="{CE9B8CA4-5091-4525-97B1-2B7AFB29E229}" srcOrd="2" destOrd="0" parTransId="{F199E0F0-AC20-44DF-92B2-A9C10819CCE8}" sibTransId="{15D0B16F-4649-4105-96DA-542E4C64A27D}"/>
    <dgm:cxn modelId="{0BF4F46E-919C-4717-B3BC-66474D212CE4}" type="presParOf" srcId="{0FA1966D-451E-45A6-90E7-534ABD07F9AF}" destId="{BAACE814-AD63-4B18-B259-2DB71D90A591}" srcOrd="0" destOrd="0" presId="urn:microsoft.com/office/officeart/2011/layout/HexagonRadial"/>
    <dgm:cxn modelId="{9FB03B52-DDCC-47AD-ACF5-1C635EB3E5FE}" type="presParOf" srcId="{0FA1966D-451E-45A6-90E7-534ABD07F9AF}" destId="{E077DF44-793D-465B-9F5A-44BFE87E8B62}" srcOrd="1" destOrd="0" presId="urn:microsoft.com/office/officeart/2011/layout/HexagonRadial"/>
    <dgm:cxn modelId="{0585B1F4-ADE2-4A9B-A6A7-5675BCE84771}" type="presParOf" srcId="{E077DF44-793D-465B-9F5A-44BFE87E8B62}" destId="{CBD2B377-1515-48D6-BD6F-1F010C6A943A}" srcOrd="0" destOrd="0" presId="urn:microsoft.com/office/officeart/2011/layout/HexagonRadial"/>
    <dgm:cxn modelId="{F50650AE-6004-48DD-BFAF-4BF0CE03FB01}" type="presParOf" srcId="{0FA1966D-451E-45A6-90E7-534ABD07F9AF}" destId="{E32BD120-2929-4860-9369-83B544DA6963}" srcOrd="2" destOrd="0" presId="urn:microsoft.com/office/officeart/2011/layout/HexagonRadial"/>
    <dgm:cxn modelId="{5ECC709A-2281-485E-84B5-402CE441AB33}" type="presParOf" srcId="{0FA1966D-451E-45A6-90E7-534ABD07F9AF}" destId="{9CFD282C-7CC3-4F10-A7A9-04687E08491C}" srcOrd="3" destOrd="0" presId="urn:microsoft.com/office/officeart/2011/layout/HexagonRadial"/>
    <dgm:cxn modelId="{07CE6593-2C87-47BA-A9CF-08743EF50B12}" type="presParOf" srcId="{9CFD282C-7CC3-4F10-A7A9-04687E08491C}" destId="{4272CB8F-2043-4AFE-8B41-EEAF8155759A}" srcOrd="0" destOrd="0" presId="urn:microsoft.com/office/officeart/2011/layout/HexagonRadial"/>
    <dgm:cxn modelId="{BE7BF6A3-0E90-41E7-AF40-D62EFBA7E5F3}" type="presParOf" srcId="{0FA1966D-451E-45A6-90E7-534ABD07F9AF}" destId="{027E03FE-5B63-4654-AD1F-420C8AF32F35}" srcOrd="4" destOrd="0" presId="urn:microsoft.com/office/officeart/2011/layout/HexagonRadial"/>
    <dgm:cxn modelId="{C54E3601-4D31-4E61-A06E-9D6D8F13F806}" type="presParOf" srcId="{0FA1966D-451E-45A6-90E7-534ABD07F9AF}" destId="{ECDC84AC-B1BF-4C01-83E6-0A1EE3675940}" srcOrd="5" destOrd="0" presId="urn:microsoft.com/office/officeart/2011/layout/HexagonRadial"/>
    <dgm:cxn modelId="{BD1BEABA-FBE5-455F-88D9-FFE45B48ADFD}" type="presParOf" srcId="{ECDC84AC-B1BF-4C01-83E6-0A1EE3675940}" destId="{F7B399CA-63C2-4DA2-BB16-B3E2E9C4A5A8}" srcOrd="0" destOrd="0" presId="urn:microsoft.com/office/officeart/2011/layout/HexagonRadial"/>
    <dgm:cxn modelId="{B5F7C887-0D1B-4D49-A146-81D99B787BB6}" type="presParOf" srcId="{0FA1966D-451E-45A6-90E7-534ABD07F9AF}" destId="{54066DD7-D6C4-4DE2-AC8F-F11C1893DB8E}" srcOrd="6" destOrd="0" presId="urn:microsoft.com/office/officeart/2011/layout/HexagonRadial"/>
    <dgm:cxn modelId="{843448D6-DA3F-40C7-9B0A-6BF5B57292B0}" type="presParOf" srcId="{0FA1966D-451E-45A6-90E7-534ABD07F9AF}" destId="{FCD0415A-68C4-4F32-A734-32FDA7744542}" srcOrd="7" destOrd="0" presId="urn:microsoft.com/office/officeart/2011/layout/HexagonRadial"/>
    <dgm:cxn modelId="{99C221F5-55D4-4458-AE50-2CF2CB1DDCF1}" type="presParOf" srcId="{FCD0415A-68C4-4F32-A734-32FDA7744542}" destId="{E2EF4824-2F21-4FA2-9ABE-C4F24E41F7AD}" srcOrd="0" destOrd="0" presId="urn:microsoft.com/office/officeart/2011/layout/HexagonRadial"/>
    <dgm:cxn modelId="{14831A7D-EFED-4E04-A34E-4D28B76883DE}" type="presParOf" srcId="{0FA1966D-451E-45A6-90E7-534ABD07F9AF}" destId="{60999E56-DC07-455E-B6E1-0267FAD0E22E}" srcOrd="8" destOrd="0" presId="urn:microsoft.com/office/officeart/2011/layout/HexagonRadial"/>
    <dgm:cxn modelId="{A615A6D1-07B6-47C1-8B13-27494D43D5DF}" type="presParOf" srcId="{0FA1966D-451E-45A6-90E7-534ABD07F9AF}" destId="{AD2ABB0D-1DDE-42F7-A3B9-CDD86BC4F223}" srcOrd="9" destOrd="0" presId="urn:microsoft.com/office/officeart/2011/layout/HexagonRadial"/>
    <dgm:cxn modelId="{9236A4D7-3A40-42C2-9A62-567407E89258}" type="presParOf" srcId="{AD2ABB0D-1DDE-42F7-A3B9-CDD86BC4F223}" destId="{AD3FF03E-50C5-422D-B9EB-E50624A5156B}" srcOrd="0" destOrd="0" presId="urn:microsoft.com/office/officeart/2011/layout/HexagonRadial"/>
    <dgm:cxn modelId="{1ECB719F-CAFE-48B1-AEC7-E505597036E4}" type="presParOf" srcId="{0FA1966D-451E-45A6-90E7-534ABD07F9AF}" destId="{DCC41A67-E8EC-4E59-8D76-70B1AE063943}" srcOrd="10" destOrd="0" presId="urn:microsoft.com/office/officeart/2011/layout/HexagonRadial"/>
    <dgm:cxn modelId="{B40CACF2-D24E-402D-AF7E-4E3122870B49}" type="presParOf" srcId="{0FA1966D-451E-45A6-90E7-534ABD07F9AF}" destId="{B2DB8003-C1AA-4052-9A8E-0CA07B77CA67}" srcOrd="11" destOrd="0" presId="urn:microsoft.com/office/officeart/2011/layout/HexagonRadial"/>
    <dgm:cxn modelId="{A96720D8-4A47-4113-938C-B2ED98C30C38}" type="presParOf" srcId="{B2DB8003-C1AA-4052-9A8E-0CA07B77CA67}" destId="{9270508D-54C8-4D0F-A761-46684E7ACFE0}" srcOrd="0" destOrd="0" presId="urn:microsoft.com/office/officeart/2011/layout/HexagonRadial"/>
    <dgm:cxn modelId="{292AE90A-F338-4299-A063-51F44673B2C4}" type="presParOf" srcId="{0FA1966D-451E-45A6-90E7-534ABD07F9AF}" destId="{EA1D60BF-DE07-4CCF-9435-EF91B6B4B011}"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custT="1"/>
      <dgm:spPr/>
      <dgm:t>
        <a:bodyPr/>
        <a:lstStyle/>
        <a:p>
          <a:r>
            <a:rPr lang="en-IN" sz="1600" b="1" dirty="0"/>
            <a:t>Messaging</a:t>
          </a:r>
        </a:p>
      </dgm:t>
    </dgm:pt>
    <dgm:pt modelId="{67114D00-2FFC-41D6-8714-9A7EC2C22D35}" type="parTrans" cxnId="{A132CC28-336A-4B0D-A72B-D274CC5A0A25}">
      <dgm:prSet/>
      <dgm:spPr/>
      <dgm:t>
        <a:bodyPr/>
        <a:lstStyle/>
        <a:p>
          <a:endParaRPr lang="en-IN" sz="1600" b="1">
            <a:solidFill>
              <a:schemeClr val="bg1"/>
            </a:solidFill>
          </a:endParaRPr>
        </a:p>
      </dgm:t>
    </dgm:pt>
    <dgm:pt modelId="{8907AC84-CB1C-487B-9EB3-B9BACF3F3B16}" type="sibTrans" cxnId="{A132CC28-336A-4B0D-A72B-D274CC5A0A25}">
      <dgm:prSet/>
      <dgm:spPr/>
      <dgm:t>
        <a:bodyPr/>
        <a:lstStyle/>
        <a:p>
          <a:endParaRPr lang="en-IN" sz="1600" b="1">
            <a:solidFill>
              <a:schemeClr val="bg1"/>
            </a:solidFill>
          </a:endParaRPr>
        </a:p>
      </dgm:t>
    </dgm:pt>
    <dgm:pt modelId="{02C0892F-CC14-FD44-9AB6-106EF0B7CDB9}">
      <dgm:prSet phldrT="[Text]" custT="1"/>
      <dgm:spPr/>
      <dgm:t>
        <a:bodyPr/>
        <a:lstStyle/>
        <a:p>
          <a:r>
            <a:rPr lang="en-IN" sz="1600" b="1" dirty="0"/>
            <a:t>Business Rules</a:t>
          </a:r>
        </a:p>
      </dgm:t>
    </dgm:pt>
    <dgm:pt modelId="{8CA40150-4A27-3D4B-A047-701E389CFFF6}" type="parTrans" cxnId="{E7E2C882-F68C-784E-BAF4-204F2DD3D51C}">
      <dgm:prSet/>
      <dgm:spPr/>
      <dgm:t>
        <a:bodyPr/>
        <a:lstStyle/>
        <a:p>
          <a:endParaRPr lang="en-GB" sz="1600"/>
        </a:p>
      </dgm:t>
    </dgm:pt>
    <dgm:pt modelId="{4AAE8F39-2EB6-6D46-9AAD-3E29DC799E86}" type="sibTrans" cxnId="{E7E2C882-F68C-784E-BAF4-204F2DD3D51C}">
      <dgm:prSet/>
      <dgm:spPr/>
      <dgm:t>
        <a:bodyPr/>
        <a:lstStyle/>
        <a:p>
          <a:endParaRPr lang="en-GB" sz="1600"/>
        </a:p>
      </dgm:t>
    </dgm:pt>
    <dgm:pt modelId="{89FB6793-0CED-D344-88DD-DC72AF69295D}">
      <dgm:prSet phldrT="[Text]" custT="1"/>
      <dgm:spPr/>
      <dgm:t>
        <a:bodyPr/>
        <a:lstStyle/>
        <a:p>
          <a:r>
            <a:rPr lang="en-IN" sz="1600" b="1" dirty="0"/>
            <a:t>Reporting</a:t>
          </a:r>
        </a:p>
      </dgm:t>
    </dgm:pt>
    <dgm:pt modelId="{B8E40865-948B-1049-AE9C-4D456E0629E4}" type="parTrans" cxnId="{0F200DA6-7D20-FF4A-B745-85EC2BAEC355}">
      <dgm:prSet/>
      <dgm:spPr/>
      <dgm:t>
        <a:bodyPr/>
        <a:lstStyle/>
        <a:p>
          <a:endParaRPr lang="en-GB" sz="1600"/>
        </a:p>
      </dgm:t>
    </dgm:pt>
    <dgm:pt modelId="{DBFAD9F8-51AA-0541-AAB2-BE4632383160}" type="sibTrans" cxnId="{0F200DA6-7D20-FF4A-B745-85EC2BAEC355}">
      <dgm:prSet/>
      <dgm:spPr/>
      <dgm:t>
        <a:bodyPr/>
        <a:lstStyle/>
        <a:p>
          <a:endParaRPr lang="en-GB" sz="1600"/>
        </a:p>
      </dgm:t>
    </dgm:pt>
    <dgm:pt modelId="{3172E3B3-0E98-C044-8F2C-107CC355FF4F}">
      <dgm:prSet phldrT="[Text]" custT="1"/>
      <dgm:spPr/>
      <dgm:t>
        <a:bodyPr/>
        <a:lstStyle/>
        <a:p>
          <a:r>
            <a:rPr lang="en-IN" sz="1600" b="1" dirty="0"/>
            <a:t>Record keeping</a:t>
          </a:r>
        </a:p>
      </dgm:t>
    </dgm:pt>
    <dgm:pt modelId="{92432A84-05A0-D94F-9738-3D93DC4E0D85}" type="parTrans" cxnId="{0F9FF631-ECD6-EE4D-8AD5-E6FE8DE81127}">
      <dgm:prSet/>
      <dgm:spPr/>
      <dgm:t>
        <a:bodyPr/>
        <a:lstStyle/>
        <a:p>
          <a:endParaRPr lang="en-GB" sz="1600"/>
        </a:p>
      </dgm:t>
    </dgm:pt>
    <dgm:pt modelId="{C4464C4B-857F-5541-BF27-BD7927E9D7E5}" type="sibTrans" cxnId="{0F9FF631-ECD6-EE4D-8AD5-E6FE8DE81127}">
      <dgm:prSet/>
      <dgm:spPr/>
      <dgm:t>
        <a:bodyPr/>
        <a:lstStyle/>
        <a:p>
          <a:endParaRPr lang="en-GB" sz="1600"/>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4">
        <dgm:presLayoutVars>
          <dgm:chMax val="0"/>
          <dgm:chPref val="0"/>
          <dgm:bulletEnabled val="1"/>
        </dgm:presLayoutVars>
      </dgm:prSet>
      <dgm:spPr/>
    </dgm:pt>
    <dgm:pt modelId="{C6086944-B27A-C34F-BF8E-00346A8361C0}" type="pres">
      <dgm:prSet presAssocID="{8907AC84-CB1C-487B-9EB3-B9BACF3F3B16}" presName="parTxOnlySpace" presStyleCnt="0"/>
      <dgm:spPr/>
    </dgm:pt>
    <dgm:pt modelId="{C0F548DE-D7B5-3D41-BD03-9DF2197E44AC}" type="pres">
      <dgm:prSet presAssocID="{02C0892F-CC14-FD44-9AB6-106EF0B7CDB9}" presName="parTxOnly" presStyleLbl="node1" presStyleIdx="1" presStyleCnt="4">
        <dgm:presLayoutVars>
          <dgm:chMax val="0"/>
          <dgm:chPref val="0"/>
          <dgm:bulletEnabled val="1"/>
        </dgm:presLayoutVars>
      </dgm:prSet>
      <dgm:spPr/>
    </dgm:pt>
    <dgm:pt modelId="{2F34AB4A-FCB3-8F4D-B974-CF014A91639F}" type="pres">
      <dgm:prSet presAssocID="{4AAE8F39-2EB6-6D46-9AAD-3E29DC799E86}" presName="parTxOnlySpace" presStyleCnt="0"/>
      <dgm:spPr/>
    </dgm:pt>
    <dgm:pt modelId="{997E2E71-DE6E-704C-A401-4B5CA8E573D9}" type="pres">
      <dgm:prSet presAssocID="{89FB6793-0CED-D344-88DD-DC72AF69295D}" presName="parTxOnly" presStyleLbl="node1" presStyleIdx="2" presStyleCnt="4">
        <dgm:presLayoutVars>
          <dgm:chMax val="0"/>
          <dgm:chPref val="0"/>
          <dgm:bulletEnabled val="1"/>
        </dgm:presLayoutVars>
      </dgm:prSet>
      <dgm:spPr/>
    </dgm:pt>
    <dgm:pt modelId="{C8F7D0DF-246A-9640-8C83-3781FAEE1522}" type="pres">
      <dgm:prSet presAssocID="{DBFAD9F8-51AA-0541-AAB2-BE4632383160}" presName="parTxOnlySpace" presStyleCnt="0"/>
      <dgm:spPr/>
    </dgm:pt>
    <dgm:pt modelId="{313A77A7-EFFA-3F48-85CA-1289B9C80B1F}" type="pres">
      <dgm:prSet presAssocID="{3172E3B3-0E98-C044-8F2C-107CC355FF4F}" presName="parTxOnly" presStyleLbl="node1" presStyleIdx="3" presStyleCnt="4">
        <dgm:presLayoutVars>
          <dgm:chMax val="0"/>
          <dgm:chPref val="0"/>
          <dgm:bulletEnabled val="1"/>
        </dgm:presLayoutVars>
      </dgm:prSet>
      <dgm:spPr/>
    </dgm:pt>
  </dgm:ptLst>
  <dgm:cxnLst>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0F9FF631-ECD6-EE4D-8AD5-E6FE8DE81127}" srcId="{65CF9F7C-DA52-4376-A65F-177A1E3E14FD}" destId="{3172E3B3-0E98-C044-8F2C-107CC355FF4F}" srcOrd="3" destOrd="0" parTransId="{92432A84-05A0-D94F-9738-3D93DC4E0D85}" sibTransId="{C4464C4B-857F-5541-BF27-BD7927E9D7E5}"/>
    <dgm:cxn modelId="{E7C2F73A-0DC9-4903-BB57-B18C83358541}" type="presOf" srcId="{4741F3DC-3ED5-4D3F-9CA2-884382B011D6}" destId="{CCBF024F-1F8E-4FB2-B492-DD9EC5A05332}" srcOrd="0" destOrd="0" presId="urn:microsoft.com/office/officeart/2005/8/layout/chevron1"/>
    <dgm:cxn modelId="{7269493C-4DAA-D341-9E18-6E4D68771A66}" type="presOf" srcId="{02C0892F-CC14-FD44-9AB6-106EF0B7CDB9}" destId="{C0F548DE-D7B5-3D41-BD03-9DF2197E44AC}" srcOrd="0" destOrd="0" presId="urn:microsoft.com/office/officeart/2005/8/layout/chevron1"/>
    <dgm:cxn modelId="{E7E2C882-F68C-784E-BAF4-204F2DD3D51C}" srcId="{65CF9F7C-DA52-4376-A65F-177A1E3E14FD}" destId="{02C0892F-CC14-FD44-9AB6-106EF0B7CDB9}" srcOrd="1" destOrd="0" parTransId="{8CA40150-4A27-3D4B-A047-701E389CFFF6}" sibTransId="{4AAE8F39-2EB6-6D46-9AAD-3E29DC799E86}"/>
    <dgm:cxn modelId="{0F200DA6-7D20-FF4A-B745-85EC2BAEC355}" srcId="{65CF9F7C-DA52-4376-A65F-177A1E3E14FD}" destId="{89FB6793-0CED-D344-88DD-DC72AF69295D}" srcOrd="2" destOrd="0" parTransId="{B8E40865-948B-1049-AE9C-4D456E0629E4}" sibTransId="{DBFAD9F8-51AA-0541-AAB2-BE4632383160}"/>
    <dgm:cxn modelId="{9CFE2EB7-1F96-2249-A360-4DA12D787C6B}" type="presOf" srcId="{3172E3B3-0E98-C044-8F2C-107CC355FF4F}" destId="{313A77A7-EFFA-3F48-85CA-1289B9C80B1F}" srcOrd="0" destOrd="0" presId="urn:microsoft.com/office/officeart/2005/8/layout/chevron1"/>
    <dgm:cxn modelId="{39A95BDE-FE4B-DC47-B922-6F6E5310DF90}" type="presOf" srcId="{89FB6793-0CED-D344-88DD-DC72AF69295D}" destId="{997E2E71-DE6E-704C-A401-4B5CA8E573D9}" srcOrd="0" destOrd="0" presId="urn:microsoft.com/office/officeart/2005/8/layout/chevron1"/>
    <dgm:cxn modelId="{20ADE3A6-7571-483F-A40B-843C0126A31E}" type="presParOf" srcId="{4FC4E783-0844-4450-BB49-B6692A1F4F8D}" destId="{CCBF024F-1F8E-4FB2-B492-DD9EC5A05332}" srcOrd="0" destOrd="0" presId="urn:microsoft.com/office/officeart/2005/8/layout/chevron1"/>
    <dgm:cxn modelId="{24877575-5664-9C46-9983-4298A7A108CA}" type="presParOf" srcId="{4FC4E783-0844-4450-BB49-B6692A1F4F8D}" destId="{C6086944-B27A-C34F-BF8E-00346A8361C0}" srcOrd="1" destOrd="0" presId="urn:microsoft.com/office/officeart/2005/8/layout/chevron1"/>
    <dgm:cxn modelId="{41F798AB-BEF1-9C4E-82A1-1DECB32B26E8}" type="presParOf" srcId="{4FC4E783-0844-4450-BB49-B6692A1F4F8D}" destId="{C0F548DE-D7B5-3D41-BD03-9DF2197E44AC}" srcOrd="2" destOrd="0" presId="urn:microsoft.com/office/officeart/2005/8/layout/chevron1"/>
    <dgm:cxn modelId="{702542D2-F453-4043-868C-B529BB538598}" type="presParOf" srcId="{4FC4E783-0844-4450-BB49-B6692A1F4F8D}" destId="{2F34AB4A-FCB3-8F4D-B974-CF014A91639F}" srcOrd="3" destOrd="0" presId="urn:microsoft.com/office/officeart/2005/8/layout/chevron1"/>
    <dgm:cxn modelId="{AD14F19E-A6F3-204D-9A29-885B895BB390}" type="presParOf" srcId="{4FC4E783-0844-4450-BB49-B6692A1F4F8D}" destId="{997E2E71-DE6E-704C-A401-4B5CA8E573D9}" srcOrd="4" destOrd="0" presId="urn:microsoft.com/office/officeart/2005/8/layout/chevron1"/>
    <dgm:cxn modelId="{D3F1708C-8292-4242-A172-BB98B25A79D0}" type="presParOf" srcId="{4FC4E783-0844-4450-BB49-B6692A1F4F8D}" destId="{C8F7D0DF-246A-9640-8C83-3781FAEE1522}" srcOrd="5" destOrd="0" presId="urn:microsoft.com/office/officeart/2005/8/layout/chevron1"/>
    <dgm:cxn modelId="{BC2A03C1-64D9-5A41-ADE4-1DFE9402904A}" type="presParOf" srcId="{4FC4E783-0844-4450-BB49-B6692A1F4F8D}" destId="{313A77A7-EFFA-3F48-85CA-1289B9C80B1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t>Unique Identity</a:t>
          </a:r>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t>Authentication</a:t>
          </a:r>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FDADC010-9DC1-47CB-9BA9-7B590D452348}">
      <dgm:prSet phldrT="[Text]"/>
      <dgm:spPr/>
      <dgm:t>
        <a:bodyPr/>
        <a:lstStyle/>
        <a:p>
          <a:r>
            <a:rPr lang="en-IN" b="1" dirty="0"/>
            <a:t>Authorization</a:t>
          </a:r>
        </a:p>
      </dgm:t>
    </dgm:pt>
    <dgm:pt modelId="{28109CE3-E7D5-4332-9996-124CA198BEA8}" type="parTrans" cxnId="{89EEBA0D-1952-4A07-8273-E558D4568B18}">
      <dgm:prSet/>
      <dgm:spPr/>
      <dgm:t>
        <a:bodyPr/>
        <a:lstStyle/>
        <a:p>
          <a:endParaRPr lang="en-IN" b="1">
            <a:solidFill>
              <a:schemeClr val="bg1"/>
            </a:solidFill>
          </a:endParaRPr>
        </a:p>
      </dgm:t>
    </dgm:pt>
    <dgm:pt modelId="{579AD733-E3E8-4830-9FFF-B256187230C8}" type="sibTrans" cxnId="{89EEBA0D-1952-4A07-8273-E558D4568B18}">
      <dgm:prSet/>
      <dgm:spPr/>
      <dgm:t>
        <a:bodyPr/>
        <a:lstStyle/>
        <a:p>
          <a:endParaRPr lang="en-IN" b="1">
            <a:solidFill>
              <a:schemeClr val="bg1"/>
            </a:solidFill>
          </a:endParaRPr>
        </a:p>
      </dgm:t>
    </dgm:pt>
    <dgm:pt modelId="{454807D9-1792-45D0-8B26-44E212C58ABD}">
      <dgm:prSet phldrT="[Text]"/>
      <dgm:spPr/>
      <dgm:t>
        <a:bodyPr/>
        <a:lstStyle/>
        <a:p>
          <a:r>
            <a:rPr lang="en-IN" b="1" dirty="0"/>
            <a:t>Ownership (DRM)</a:t>
          </a:r>
        </a:p>
      </dgm:t>
    </dgm:pt>
    <dgm:pt modelId="{16AC35EC-DC13-4B97-9A44-9023D13C85AE}" type="parTrans" cxnId="{8C184533-381B-4B24-8FFD-888ABAEDB5B5}">
      <dgm:prSet/>
      <dgm:spPr/>
      <dgm:t>
        <a:bodyPr/>
        <a:lstStyle/>
        <a:p>
          <a:endParaRPr lang="en-IN" b="1">
            <a:solidFill>
              <a:schemeClr val="bg1"/>
            </a:solidFill>
          </a:endParaRPr>
        </a:p>
      </dgm:t>
    </dgm:pt>
    <dgm:pt modelId="{FBCEB40E-11BD-435E-8BA9-A80B3F244968}" type="sibTrans" cxnId="{8C184533-381B-4B24-8FFD-888ABAEDB5B5}">
      <dgm:prSet/>
      <dgm:spPr/>
      <dgm:t>
        <a:bodyPr/>
        <a:lstStyle/>
        <a:p>
          <a:endParaRPr lang="en-IN" b="1">
            <a:solidFill>
              <a:schemeClr val="bg1"/>
            </a:solidFill>
          </a:endParaRPr>
        </a:p>
      </dgm:t>
    </dgm:pt>
    <dgm:pt modelId="{69F95835-61A6-4CAC-AE84-6F9FF530D083}">
      <dgm:prSet phldrT="[Text]"/>
      <dgm:spPr/>
      <dgm:t>
        <a:bodyPr/>
        <a:lstStyle/>
        <a:p>
          <a:r>
            <a:rPr lang="en-IN" b="1" dirty="0"/>
            <a:t>Privacy and security</a:t>
          </a:r>
        </a:p>
      </dgm:t>
    </dgm:pt>
    <dgm:pt modelId="{835C1BCF-2B74-4411-9346-27A0B3B413C8}" type="parTrans" cxnId="{3CC9CCEE-63B1-4CB9-8250-5044F113AD4A}">
      <dgm:prSet/>
      <dgm:spPr/>
      <dgm:t>
        <a:bodyPr/>
        <a:lstStyle/>
        <a:p>
          <a:endParaRPr lang="en-IN" b="1">
            <a:solidFill>
              <a:schemeClr val="bg1"/>
            </a:solidFill>
          </a:endParaRPr>
        </a:p>
      </dgm:t>
    </dgm:pt>
    <dgm:pt modelId="{BE7EC95B-3492-4219-8DB6-921852B5CD1B}" type="sibTrans" cxnId="{3CC9CCEE-63B1-4CB9-8250-5044F113AD4A}">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5">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5">
        <dgm:presLayoutVars>
          <dgm:chMax val="0"/>
          <dgm:chPref val="0"/>
          <dgm:bulletEnabled val="1"/>
        </dgm:presLayoutVars>
      </dgm:prSet>
      <dgm:spPr/>
    </dgm:pt>
    <dgm:pt modelId="{00BEEA36-C9A2-4680-8D11-46B75E74F2A1}" type="pres">
      <dgm:prSet presAssocID="{1CA9AA1D-3DA3-43D2-A954-84189D1AFF52}" presName="parTxOnlySpace" presStyleCnt="0"/>
      <dgm:spPr/>
    </dgm:pt>
    <dgm:pt modelId="{89CB8831-98B6-4F1C-9549-87650514E3C6}" type="pres">
      <dgm:prSet presAssocID="{FDADC010-9DC1-47CB-9BA9-7B590D452348}" presName="parTxOnly" presStyleLbl="node1" presStyleIdx="2" presStyleCnt="5">
        <dgm:presLayoutVars>
          <dgm:chMax val="0"/>
          <dgm:chPref val="0"/>
          <dgm:bulletEnabled val="1"/>
        </dgm:presLayoutVars>
      </dgm:prSet>
      <dgm:spPr/>
    </dgm:pt>
    <dgm:pt modelId="{039EDB37-E359-4838-950E-B9434D0C1223}" type="pres">
      <dgm:prSet presAssocID="{579AD733-E3E8-4830-9FFF-B256187230C8}" presName="parTxOnlySpace" presStyleCnt="0"/>
      <dgm:spPr/>
    </dgm:pt>
    <dgm:pt modelId="{2F2A6466-5C32-47D4-B6D9-953F92576C69}" type="pres">
      <dgm:prSet presAssocID="{454807D9-1792-45D0-8B26-44E212C58ABD}" presName="parTxOnly" presStyleLbl="node1" presStyleIdx="3" presStyleCnt="5">
        <dgm:presLayoutVars>
          <dgm:chMax val="0"/>
          <dgm:chPref val="0"/>
          <dgm:bulletEnabled val="1"/>
        </dgm:presLayoutVars>
      </dgm:prSet>
      <dgm:spPr/>
    </dgm:pt>
    <dgm:pt modelId="{213181F4-82D5-42AF-93C9-BD497B428435}" type="pres">
      <dgm:prSet presAssocID="{FBCEB40E-11BD-435E-8BA9-A80B3F244968}" presName="parTxOnlySpace" presStyleCnt="0"/>
      <dgm:spPr/>
    </dgm:pt>
    <dgm:pt modelId="{15C75A13-6F6F-4A7C-AFE2-AEF27813D3D9}" type="pres">
      <dgm:prSet presAssocID="{69F95835-61A6-4CAC-AE84-6F9FF530D083}" presName="parTxOnly" presStyleLbl="node1" presStyleIdx="4" presStyleCnt="5">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0548B06-5F63-4576-AED7-2CD0A097AE05}" type="presOf" srcId="{454807D9-1792-45D0-8B26-44E212C58ABD}" destId="{2F2A6466-5C32-47D4-B6D9-953F92576C69}" srcOrd="0" destOrd="0" presId="urn:microsoft.com/office/officeart/2005/8/layout/chevron1"/>
    <dgm:cxn modelId="{89EEBA0D-1952-4A07-8273-E558D4568B18}" srcId="{65CF9F7C-DA52-4376-A65F-177A1E3E14FD}" destId="{FDADC010-9DC1-47CB-9BA9-7B590D452348}" srcOrd="2" destOrd="0" parTransId="{28109CE3-E7D5-4332-9996-124CA198BEA8}" sibTransId="{579AD733-E3E8-4830-9FFF-B256187230C8}"/>
    <dgm:cxn modelId="{8BA9B814-5AA1-446C-899D-146F5CF33B9E}" type="presOf" srcId="{FDADC010-9DC1-47CB-9BA9-7B590D452348}" destId="{89CB8831-98B6-4F1C-9549-87650514E3C6}"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8C184533-381B-4B24-8FFD-888ABAEDB5B5}" srcId="{65CF9F7C-DA52-4376-A65F-177A1E3E14FD}" destId="{454807D9-1792-45D0-8B26-44E212C58ABD}" srcOrd="3" destOrd="0" parTransId="{16AC35EC-DC13-4B97-9A44-9023D13C85AE}" sibTransId="{FBCEB40E-11BD-435E-8BA9-A80B3F244968}"/>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8FD87CD3-3107-4959-A358-83D0BA5D33A7}" type="presOf" srcId="{69F95835-61A6-4CAC-AE84-6F9FF530D083}" destId="{15C75A13-6F6F-4A7C-AFE2-AEF27813D3D9}" srcOrd="0" destOrd="0" presId="urn:microsoft.com/office/officeart/2005/8/layout/chevron1"/>
    <dgm:cxn modelId="{3CC9CCEE-63B1-4CB9-8250-5044F113AD4A}" srcId="{65CF9F7C-DA52-4376-A65F-177A1E3E14FD}" destId="{69F95835-61A6-4CAC-AE84-6F9FF530D083}" srcOrd="4" destOrd="0" parTransId="{835C1BCF-2B74-4411-9346-27A0B3B413C8}" sibTransId="{BE7EC95B-3492-4219-8DB6-921852B5CD1B}"/>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 modelId="{F70F1630-EF77-4FA3-A984-84924006B00D}" type="presParOf" srcId="{4FC4E783-0844-4450-BB49-B6692A1F4F8D}" destId="{00BEEA36-C9A2-4680-8D11-46B75E74F2A1}" srcOrd="3" destOrd="0" presId="urn:microsoft.com/office/officeart/2005/8/layout/chevron1"/>
    <dgm:cxn modelId="{7B3BE7F4-EEAF-4842-8026-2ADC4925C548}" type="presParOf" srcId="{4FC4E783-0844-4450-BB49-B6692A1F4F8D}" destId="{89CB8831-98B6-4F1C-9549-87650514E3C6}" srcOrd="4" destOrd="0" presId="urn:microsoft.com/office/officeart/2005/8/layout/chevron1"/>
    <dgm:cxn modelId="{0F7B17E7-487C-4F46-BFF2-443303BE6161}" type="presParOf" srcId="{4FC4E783-0844-4450-BB49-B6692A1F4F8D}" destId="{039EDB37-E359-4838-950E-B9434D0C1223}" srcOrd="5" destOrd="0" presId="urn:microsoft.com/office/officeart/2005/8/layout/chevron1"/>
    <dgm:cxn modelId="{560B168D-143B-4EF0-99A7-742BBCE0DDCD}" type="presParOf" srcId="{4FC4E783-0844-4450-BB49-B6692A1F4F8D}" destId="{2F2A6466-5C32-47D4-B6D9-953F92576C69}" srcOrd="6" destOrd="0" presId="urn:microsoft.com/office/officeart/2005/8/layout/chevron1"/>
    <dgm:cxn modelId="{63011AD8-5E0B-4ECB-A401-AC27B8EC18B9}" type="presParOf" srcId="{4FC4E783-0844-4450-BB49-B6692A1F4F8D}" destId="{213181F4-82D5-42AF-93C9-BD497B428435}" srcOrd="7" destOrd="0" presId="urn:microsoft.com/office/officeart/2005/8/layout/chevron1"/>
    <dgm:cxn modelId="{E85A4069-4202-4ED2-81A5-F73CFA62F89C}" type="presParOf" srcId="{4FC4E783-0844-4450-BB49-B6692A1F4F8D}" destId="{15C75A13-6F6F-4A7C-AFE2-AEF27813D3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CF9F7C-DA52-4376-A65F-177A1E3E14FD}" type="doc">
      <dgm:prSet loTypeId="urn:microsoft.com/office/officeart/2005/8/layout/chevron1" loCatId="process" qsTypeId="urn:microsoft.com/office/officeart/2005/8/quickstyle/simple1" qsCatId="simple" csTypeId="urn:microsoft.com/office/officeart/2005/8/colors/colorful1" csCatId="colorful" phldr="1"/>
      <dgm:spPr/>
    </dgm:pt>
    <dgm:pt modelId="{4741F3DC-3ED5-4D3F-9CA2-884382B011D6}">
      <dgm:prSet phldrT="[Text]"/>
      <dgm:spPr/>
      <dgm:t>
        <a:bodyPr/>
        <a:lstStyle/>
        <a:p>
          <a:r>
            <a:rPr lang="en-IN" b="1" dirty="0">
              <a:latin typeface="-apple-system"/>
            </a:rPr>
            <a:t>Identity Provider</a:t>
          </a:r>
          <a:endParaRPr lang="en-IN" b="1" dirty="0"/>
        </a:p>
      </dgm:t>
    </dgm:pt>
    <dgm:pt modelId="{67114D00-2FFC-41D6-8714-9A7EC2C22D35}" type="parTrans" cxnId="{A132CC28-336A-4B0D-A72B-D274CC5A0A25}">
      <dgm:prSet/>
      <dgm:spPr/>
      <dgm:t>
        <a:bodyPr/>
        <a:lstStyle/>
        <a:p>
          <a:endParaRPr lang="en-IN" b="1">
            <a:solidFill>
              <a:schemeClr val="bg1"/>
            </a:solidFill>
          </a:endParaRPr>
        </a:p>
      </dgm:t>
    </dgm:pt>
    <dgm:pt modelId="{8907AC84-CB1C-487B-9EB3-B9BACF3F3B16}" type="sibTrans" cxnId="{A132CC28-336A-4B0D-A72B-D274CC5A0A25}">
      <dgm:prSet/>
      <dgm:spPr/>
      <dgm:t>
        <a:bodyPr/>
        <a:lstStyle/>
        <a:p>
          <a:endParaRPr lang="en-IN" b="1">
            <a:solidFill>
              <a:schemeClr val="bg1"/>
            </a:solidFill>
          </a:endParaRPr>
        </a:p>
      </dgm:t>
    </dgm:pt>
    <dgm:pt modelId="{E313CB37-ED3C-412C-B226-986462432C46}">
      <dgm:prSet phldrT="[Text]"/>
      <dgm:spPr/>
      <dgm:t>
        <a:bodyPr/>
        <a:lstStyle/>
        <a:p>
          <a:r>
            <a:rPr lang="en-IN" b="1" dirty="0">
              <a:latin typeface="-apple-system"/>
            </a:rPr>
            <a:t>Identity consumer</a:t>
          </a:r>
          <a:endParaRPr lang="en-IN" b="1" dirty="0"/>
        </a:p>
      </dgm:t>
    </dgm:pt>
    <dgm:pt modelId="{43911990-8FFD-4904-A261-3770523254C5}" type="parTrans" cxnId="{EE1A2A4B-6441-4EC7-A2B8-8A0BCB1F0A27}">
      <dgm:prSet/>
      <dgm:spPr/>
      <dgm:t>
        <a:bodyPr/>
        <a:lstStyle/>
        <a:p>
          <a:endParaRPr lang="en-IN" b="1">
            <a:solidFill>
              <a:schemeClr val="bg1"/>
            </a:solidFill>
          </a:endParaRPr>
        </a:p>
      </dgm:t>
    </dgm:pt>
    <dgm:pt modelId="{1CA9AA1D-3DA3-43D2-A954-84189D1AFF52}" type="sibTrans" cxnId="{EE1A2A4B-6441-4EC7-A2B8-8A0BCB1F0A27}">
      <dgm:prSet/>
      <dgm:spPr/>
      <dgm:t>
        <a:bodyPr/>
        <a:lstStyle/>
        <a:p>
          <a:endParaRPr lang="en-IN" b="1">
            <a:solidFill>
              <a:schemeClr val="bg1"/>
            </a:solidFill>
          </a:endParaRPr>
        </a:p>
      </dgm:t>
    </dgm:pt>
    <dgm:pt modelId="{4FC4E783-0844-4450-BB49-B6692A1F4F8D}" type="pres">
      <dgm:prSet presAssocID="{65CF9F7C-DA52-4376-A65F-177A1E3E14FD}" presName="Name0" presStyleCnt="0">
        <dgm:presLayoutVars>
          <dgm:dir/>
          <dgm:animLvl val="lvl"/>
          <dgm:resizeHandles val="exact"/>
        </dgm:presLayoutVars>
      </dgm:prSet>
      <dgm:spPr/>
    </dgm:pt>
    <dgm:pt modelId="{CCBF024F-1F8E-4FB2-B492-DD9EC5A05332}" type="pres">
      <dgm:prSet presAssocID="{4741F3DC-3ED5-4D3F-9CA2-884382B011D6}" presName="parTxOnly" presStyleLbl="node1" presStyleIdx="0" presStyleCnt="2">
        <dgm:presLayoutVars>
          <dgm:chMax val="0"/>
          <dgm:chPref val="0"/>
          <dgm:bulletEnabled val="1"/>
        </dgm:presLayoutVars>
      </dgm:prSet>
      <dgm:spPr/>
    </dgm:pt>
    <dgm:pt modelId="{F00C17AC-9806-4CCC-9368-FB45C9DBE8E9}" type="pres">
      <dgm:prSet presAssocID="{8907AC84-CB1C-487B-9EB3-B9BACF3F3B16}" presName="parTxOnlySpace" presStyleCnt="0"/>
      <dgm:spPr/>
    </dgm:pt>
    <dgm:pt modelId="{32574D7D-879B-4B3B-A178-7FA410ACADFB}" type="pres">
      <dgm:prSet presAssocID="{E313CB37-ED3C-412C-B226-986462432C46}" presName="parTxOnly" presStyleLbl="node1" presStyleIdx="1" presStyleCnt="2">
        <dgm:presLayoutVars>
          <dgm:chMax val="0"/>
          <dgm:chPref val="0"/>
          <dgm:bulletEnabled val="1"/>
        </dgm:presLayoutVars>
      </dgm:prSet>
      <dgm:spPr/>
    </dgm:pt>
  </dgm:ptLst>
  <dgm:cxnLst>
    <dgm:cxn modelId="{BCABF201-B7AC-45C1-9659-B73574F37ED1}" type="presOf" srcId="{E313CB37-ED3C-412C-B226-986462432C46}" destId="{32574D7D-879B-4B3B-A178-7FA410ACADFB}" srcOrd="0" destOrd="0" presId="urn:microsoft.com/office/officeart/2005/8/layout/chevron1"/>
    <dgm:cxn modelId="{D884BF1D-77B9-40F9-B41D-EAE8167C9CD5}" type="presOf" srcId="{65CF9F7C-DA52-4376-A65F-177A1E3E14FD}" destId="{4FC4E783-0844-4450-BB49-B6692A1F4F8D}" srcOrd="0" destOrd="0" presId="urn:microsoft.com/office/officeart/2005/8/layout/chevron1"/>
    <dgm:cxn modelId="{A132CC28-336A-4B0D-A72B-D274CC5A0A25}" srcId="{65CF9F7C-DA52-4376-A65F-177A1E3E14FD}" destId="{4741F3DC-3ED5-4D3F-9CA2-884382B011D6}" srcOrd="0" destOrd="0" parTransId="{67114D00-2FFC-41D6-8714-9A7EC2C22D35}" sibTransId="{8907AC84-CB1C-487B-9EB3-B9BACF3F3B16}"/>
    <dgm:cxn modelId="{E7C2F73A-0DC9-4903-BB57-B18C83358541}" type="presOf" srcId="{4741F3DC-3ED5-4D3F-9CA2-884382B011D6}" destId="{CCBF024F-1F8E-4FB2-B492-DD9EC5A05332}" srcOrd="0" destOrd="0" presId="urn:microsoft.com/office/officeart/2005/8/layout/chevron1"/>
    <dgm:cxn modelId="{EE1A2A4B-6441-4EC7-A2B8-8A0BCB1F0A27}" srcId="{65CF9F7C-DA52-4376-A65F-177A1E3E14FD}" destId="{E313CB37-ED3C-412C-B226-986462432C46}" srcOrd="1" destOrd="0" parTransId="{43911990-8FFD-4904-A261-3770523254C5}" sibTransId="{1CA9AA1D-3DA3-43D2-A954-84189D1AFF52}"/>
    <dgm:cxn modelId="{20ADE3A6-7571-483F-A40B-843C0126A31E}" type="presParOf" srcId="{4FC4E783-0844-4450-BB49-B6692A1F4F8D}" destId="{CCBF024F-1F8E-4FB2-B492-DD9EC5A05332}" srcOrd="0" destOrd="0" presId="urn:microsoft.com/office/officeart/2005/8/layout/chevron1"/>
    <dgm:cxn modelId="{187668D5-D8D0-438B-BDEE-25E462C7D625}" type="presParOf" srcId="{4FC4E783-0844-4450-BB49-B6692A1F4F8D}" destId="{F00C17AC-9806-4CCC-9368-FB45C9DBE8E9}" srcOrd="1" destOrd="0" presId="urn:microsoft.com/office/officeart/2005/8/layout/chevron1"/>
    <dgm:cxn modelId="{541AA112-F2B3-4903-B2D4-C3AD833A8EA1}" type="presParOf" srcId="{4FC4E783-0844-4450-BB49-B6692A1F4F8D}" destId="{32574D7D-879B-4B3B-A178-7FA410ACADFB}"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CE814-AD63-4B18-B259-2DB71D90A591}">
      <dsp:nvSpPr>
        <dsp:cNvPr id="0" name=""/>
        <dsp:cNvSpPr/>
      </dsp:nvSpPr>
      <dsp:spPr>
        <a:xfrm>
          <a:off x="3038579" y="1557965"/>
          <a:ext cx="1980241" cy="1712988"/>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Fintech ecosystem</a:t>
          </a:r>
        </a:p>
      </dsp:txBody>
      <dsp:txXfrm>
        <a:off x="3366733" y="1841831"/>
        <a:ext cx="1323933" cy="1145256"/>
      </dsp:txXfrm>
    </dsp:sp>
    <dsp:sp modelId="{4272CB8F-2043-4AFE-8B41-EEAF8155759A}">
      <dsp:nvSpPr>
        <dsp:cNvPr id="0" name=""/>
        <dsp:cNvSpPr/>
      </dsp:nvSpPr>
      <dsp:spPr>
        <a:xfrm>
          <a:off x="4278591" y="738415"/>
          <a:ext cx="747139" cy="64375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BD120-2929-4860-9369-83B544DA6963}">
      <dsp:nvSpPr>
        <dsp:cNvPr id="0" name=""/>
        <dsp:cNvSpPr/>
      </dsp:nvSpPr>
      <dsp:spPr>
        <a:xfrm>
          <a:off x="3220988" y="0"/>
          <a:ext cx="1622793" cy="1403907"/>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Financial inclusion</a:t>
          </a:r>
        </a:p>
      </dsp:txBody>
      <dsp:txXfrm>
        <a:off x="3489919" y="232657"/>
        <a:ext cx="1084931" cy="938593"/>
      </dsp:txXfrm>
    </dsp:sp>
    <dsp:sp modelId="{F7B399CA-63C2-4DA2-BB16-B3E2E9C4A5A8}">
      <dsp:nvSpPr>
        <dsp:cNvPr id="0" name=""/>
        <dsp:cNvSpPr/>
      </dsp:nvSpPr>
      <dsp:spPr>
        <a:xfrm>
          <a:off x="5150560" y="1941902"/>
          <a:ext cx="747139" cy="64375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E03FE-5B63-4654-AD1F-420C8AF32F35}">
      <dsp:nvSpPr>
        <dsp:cNvPr id="0" name=""/>
        <dsp:cNvSpPr/>
      </dsp:nvSpPr>
      <dsp:spPr>
        <a:xfrm>
          <a:off x="4535842" y="863497"/>
          <a:ext cx="1969665" cy="1403907"/>
        </a:xfrm>
        <a:prstGeom prst="hexagon">
          <a:avLst>
            <a:gd name="adj" fmla="val 28570"/>
            <a:gd name="vf" fmla="val 115470"/>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ICT penetration</a:t>
          </a:r>
        </a:p>
      </dsp:txBody>
      <dsp:txXfrm>
        <a:off x="4833679" y="1075785"/>
        <a:ext cx="1373991" cy="979331"/>
      </dsp:txXfrm>
    </dsp:sp>
    <dsp:sp modelId="{E2EF4824-2F21-4FA2-9ABE-C4F24E41F7AD}">
      <dsp:nvSpPr>
        <dsp:cNvPr id="0" name=""/>
        <dsp:cNvSpPr/>
      </dsp:nvSpPr>
      <dsp:spPr>
        <a:xfrm>
          <a:off x="4544834" y="3300413"/>
          <a:ext cx="747139" cy="64375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66DD7-D6C4-4DE2-AC8F-F11C1893DB8E}">
      <dsp:nvSpPr>
        <dsp:cNvPr id="0" name=""/>
        <dsp:cNvSpPr/>
      </dsp:nvSpPr>
      <dsp:spPr>
        <a:xfrm>
          <a:off x="4709278" y="2561031"/>
          <a:ext cx="1622793" cy="1403907"/>
        </a:xfrm>
        <a:prstGeom prst="hexagon">
          <a:avLst>
            <a:gd name="adj" fmla="val 28570"/>
            <a:gd name="vf" fmla="val 11547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O&amp;T knowhow</a:t>
          </a:r>
        </a:p>
      </dsp:txBody>
      <dsp:txXfrm>
        <a:off x="4978209" y="2793688"/>
        <a:ext cx="1084931" cy="938593"/>
      </dsp:txXfrm>
    </dsp:sp>
    <dsp:sp modelId="{AD3FF03E-50C5-422D-B9EB-E50624A5156B}">
      <dsp:nvSpPr>
        <dsp:cNvPr id="0" name=""/>
        <dsp:cNvSpPr/>
      </dsp:nvSpPr>
      <dsp:spPr>
        <a:xfrm>
          <a:off x="3042264" y="3441431"/>
          <a:ext cx="747139" cy="64375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99E56-DC07-455E-B6E1-0267FAD0E22E}">
      <dsp:nvSpPr>
        <dsp:cNvPr id="0" name=""/>
        <dsp:cNvSpPr/>
      </dsp:nvSpPr>
      <dsp:spPr>
        <a:xfrm>
          <a:off x="3088884" y="3425494"/>
          <a:ext cx="1887000" cy="1403907"/>
        </a:xfrm>
        <a:prstGeom prst="hexagon">
          <a:avLst>
            <a:gd name="adj" fmla="val 28570"/>
            <a:gd name="vf" fmla="val 115470"/>
          </a:avLst>
        </a:prstGeom>
        <a:solidFill>
          <a:schemeClr val="accent2">
            <a:hueOff val="2808912"/>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Innovation</a:t>
          </a:r>
        </a:p>
      </dsp:txBody>
      <dsp:txXfrm>
        <a:off x="3379833" y="3641957"/>
        <a:ext cx="1305102" cy="970981"/>
      </dsp:txXfrm>
    </dsp:sp>
    <dsp:sp modelId="{9270508D-54C8-4D0F-A761-46684E7ACFE0}">
      <dsp:nvSpPr>
        <dsp:cNvPr id="0" name=""/>
        <dsp:cNvSpPr/>
      </dsp:nvSpPr>
      <dsp:spPr>
        <a:xfrm>
          <a:off x="2156015" y="2238427"/>
          <a:ext cx="747139" cy="64375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41A67-E8EC-4E59-8D76-70B1AE063943}">
      <dsp:nvSpPr>
        <dsp:cNvPr id="0" name=""/>
        <dsp:cNvSpPr/>
      </dsp:nvSpPr>
      <dsp:spPr>
        <a:xfrm>
          <a:off x="1725788" y="2561997"/>
          <a:ext cx="1622793" cy="1403907"/>
        </a:xfrm>
        <a:prstGeom prst="hexagon">
          <a:avLst>
            <a:gd name="adj" fmla="val 28570"/>
            <a:gd name="vf" fmla="val 115470"/>
          </a:avLst>
        </a:prstGeom>
        <a:solidFill>
          <a:schemeClr val="accent2">
            <a:hueOff val="3745216"/>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Capital Sources</a:t>
          </a:r>
        </a:p>
      </dsp:txBody>
      <dsp:txXfrm>
        <a:off x="1994719" y="2794654"/>
        <a:ext cx="1084931" cy="938593"/>
      </dsp:txXfrm>
    </dsp:sp>
    <dsp:sp modelId="{EA1D60BF-DE07-4CCF-9435-EF91B6B4B011}">
      <dsp:nvSpPr>
        <dsp:cNvPr id="0" name=""/>
        <dsp:cNvSpPr/>
      </dsp:nvSpPr>
      <dsp:spPr>
        <a:xfrm>
          <a:off x="1253880" y="615937"/>
          <a:ext cx="2018073" cy="1403907"/>
        </a:xfrm>
        <a:prstGeom prst="hexagon">
          <a:avLst>
            <a:gd name="adj" fmla="val 28570"/>
            <a:gd name="vf" fmla="val 115470"/>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Regulatory support</a:t>
          </a:r>
        </a:p>
      </dsp:txBody>
      <dsp:txXfrm>
        <a:off x="1555751" y="825939"/>
        <a:ext cx="1414331" cy="983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4100" y="0"/>
          <a:ext cx="2386756" cy="45720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t>Messaging</a:t>
          </a:r>
        </a:p>
      </dsp:txBody>
      <dsp:txXfrm>
        <a:off x="232700" y="0"/>
        <a:ext cx="1929556" cy="457200"/>
      </dsp:txXfrm>
    </dsp:sp>
    <dsp:sp modelId="{C0F548DE-D7B5-3D41-BD03-9DF2197E44AC}">
      <dsp:nvSpPr>
        <dsp:cNvPr id="0" name=""/>
        <dsp:cNvSpPr/>
      </dsp:nvSpPr>
      <dsp:spPr>
        <a:xfrm>
          <a:off x="2152181" y="0"/>
          <a:ext cx="2386756" cy="45720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t>Business Rules</a:t>
          </a:r>
        </a:p>
      </dsp:txBody>
      <dsp:txXfrm>
        <a:off x="2380781" y="0"/>
        <a:ext cx="1929556" cy="457200"/>
      </dsp:txXfrm>
    </dsp:sp>
    <dsp:sp modelId="{997E2E71-DE6E-704C-A401-4B5CA8E573D9}">
      <dsp:nvSpPr>
        <dsp:cNvPr id="0" name=""/>
        <dsp:cNvSpPr/>
      </dsp:nvSpPr>
      <dsp:spPr>
        <a:xfrm>
          <a:off x="4300262" y="0"/>
          <a:ext cx="2386756" cy="45720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t>Reporting</a:t>
          </a:r>
        </a:p>
      </dsp:txBody>
      <dsp:txXfrm>
        <a:off x="4528862" y="0"/>
        <a:ext cx="1929556" cy="457200"/>
      </dsp:txXfrm>
    </dsp:sp>
    <dsp:sp modelId="{313A77A7-EFFA-3F48-85CA-1289B9C80B1F}">
      <dsp:nvSpPr>
        <dsp:cNvPr id="0" name=""/>
        <dsp:cNvSpPr/>
      </dsp:nvSpPr>
      <dsp:spPr>
        <a:xfrm>
          <a:off x="6448343" y="0"/>
          <a:ext cx="2386756" cy="4572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t>Record keeping</a:t>
          </a:r>
        </a:p>
      </dsp:txBody>
      <dsp:txXfrm>
        <a:off x="6676943" y="0"/>
        <a:ext cx="1929556" cy="45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2158" y="34974"/>
          <a:ext cx="1920626" cy="7682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Unique Identity</a:t>
          </a:r>
        </a:p>
      </dsp:txBody>
      <dsp:txXfrm>
        <a:off x="386283" y="34974"/>
        <a:ext cx="1152376" cy="768250"/>
      </dsp:txXfrm>
    </dsp:sp>
    <dsp:sp modelId="{32574D7D-879B-4B3B-A178-7FA410ACADFB}">
      <dsp:nvSpPr>
        <dsp:cNvPr id="0" name=""/>
        <dsp:cNvSpPr/>
      </dsp:nvSpPr>
      <dsp:spPr>
        <a:xfrm>
          <a:off x="1730722" y="34974"/>
          <a:ext cx="1920626" cy="7682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Authentication</a:t>
          </a:r>
        </a:p>
      </dsp:txBody>
      <dsp:txXfrm>
        <a:off x="2114847" y="34974"/>
        <a:ext cx="1152376" cy="768250"/>
      </dsp:txXfrm>
    </dsp:sp>
    <dsp:sp modelId="{89CB8831-98B6-4F1C-9549-87650514E3C6}">
      <dsp:nvSpPr>
        <dsp:cNvPr id="0" name=""/>
        <dsp:cNvSpPr/>
      </dsp:nvSpPr>
      <dsp:spPr>
        <a:xfrm>
          <a:off x="3459286" y="34974"/>
          <a:ext cx="1920626" cy="7682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Authorization</a:t>
          </a:r>
        </a:p>
      </dsp:txBody>
      <dsp:txXfrm>
        <a:off x="3843411" y="34974"/>
        <a:ext cx="1152376" cy="768250"/>
      </dsp:txXfrm>
    </dsp:sp>
    <dsp:sp modelId="{2F2A6466-5C32-47D4-B6D9-953F92576C69}">
      <dsp:nvSpPr>
        <dsp:cNvPr id="0" name=""/>
        <dsp:cNvSpPr/>
      </dsp:nvSpPr>
      <dsp:spPr>
        <a:xfrm>
          <a:off x="5187850" y="34974"/>
          <a:ext cx="1920626" cy="7682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Ownership (DRM)</a:t>
          </a:r>
        </a:p>
      </dsp:txBody>
      <dsp:txXfrm>
        <a:off x="5571975" y="34974"/>
        <a:ext cx="1152376" cy="768250"/>
      </dsp:txXfrm>
    </dsp:sp>
    <dsp:sp modelId="{15C75A13-6F6F-4A7C-AFE2-AEF27813D3D9}">
      <dsp:nvSpPr>
        <dsp:cNvPr id="0" name=""/>
        <dsp:cNvSpPr/>
      </dsp:nvSpPr>
      <dsp:spPr>
        <a:xfrm>
          <a:off x="6916415" y="34974"/>
          <a:ext cx="1920626" cy="7682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t>Privacy and security</a:t>
          </a:r>
        </a:p>
      </dsp:txBody>
      <dsp:txXfrm>
        <a:off x="7300540" y="34974"/>
        <a:ext cx="1152376" cy="7682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024F-1F8E-4FB2-B492-DD9EC5A05332}">
      <dsp:nvSpPr>
        <dsp:cNvPr id="0" name=""/>
        <dsp:cNvSpPr/>
      </dsp:nvSpPr>
      <dsp:spPr>
        <a:xfrm>
          <a:off x="7768" y="0"/>
          <a:ext cx="4644032" cy="83820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IN" sz="3700" b="1" kern="1200" dirty="0">
              <a:latin typeface="-apple-system"/>
            </a:rPr>
            <a:t>Identity Provider</a:t>
          </a:r>
          <a:endParaRPr lang="en-IN" sz="3700" b="1" kern="1200" dirty="0"/>
        </a:p>
      </dsp:txBody>
      <dsp:txXfrm>
        <a:off x="426868" y="0"/>
        <a:ext cx="3805832" cy="838200"/>
      </dsp:txXfrm>
    </dsp:sp>
    <dsp:sp modelId="{32574D7D-879B-4B3B-A178-7FA410ACADFB}">
      <dsp:nvSpPr>
        <dsp:cNvPr id="0" name=""/>
        <dsp:cNvSpPr/>
      </dsp:nvSpPr>
      <dsp:spPr>
        <a:xfrm>
          <a:off x="4187398" y="0"/>
          <a:ext cx="4644032" cy="83820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IN" sz="3700" b="1" kern="1200" dirty="0">
              <a:latin typeface="-apple-system"/>
            </a:rPr>
            <a:t>Identity consumer</a:t>
          </a:r>
          <a:endParaRPr lang="en-IN" sz="3700" b="1" kern="1200" dirty="0"/>
        </a:p>
      </dsp:txBody>
      <dsp:txXfrm>
        <a:off x="4606498" y="0"/>
        <a:ext cx="3805832" cy="83820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8/17/24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solidFill>
                  <a:srgbClr val="1F2328"/>
                </a:solidFill>
                <a:highlight>
                  <a:srgbClr val="FFFFFF"/>
                </a:highlight>
                <a:latin typeface="-apple-system"/>
                <a:cs typeface="Arial"/>
              </a:rPr>
              <a:t>Need for Digital Identity -1</a:t>
            </a:r>
            <a:endParaRPr lang="en-US"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10</a:t>
            </a:fld>
            <a:endParaRPr lang="en-US" altLang="en-US" dirty="0"/>
          </a:p>
        </p:txBody>
      </p:sp>
      <p:sp>
        <p:nvSpPr>
          <p:cNvPr id="2" name="TextBox 1">
            <a:extLst>
              <a:ext uri="{FF2B5EF4-FFF2-40B4-BE49-F238E27FC236}">
                <a16:creationId xmlns:a16="http://schemas.microsoft.com/office/drawing/2014/main" id="{980E09BB-B38C-7E1A-AD9F-2253BBF02FC9}"/>
              </a:ext>
            </a:extLst>
          </p:cNvPr>
          <p:cNvSpPr txBox="1"/>
          <p:nvPr/>
        </p:nvSpPr>
        <p:spPr>
          <a:xfrm>
            <a:off x="566928" y="1295400"/>
            <a:ext cx="8610600" cy="5078313"/>
          </a:xfrm>
          <a:prstGeom prst="rect">
            <a:avLst/>
          </a:prstGeom>
          <a:noFill/>
        </p:spPr>
        <p:txBody>
          <a:bodyPr wrap="square">
            <a:spAutoFit/>
          </a:bodyPr>
          <a:lstStyle/>
          <a:p>
            <a:r>
              <a:rPr lang="en-US" dirty="0"/>
              <a:t>Person A fund transfers to Person B</a:t>
            </a:r>
          </a:p>
          <a:p>
            <a:pPr marL="285750" indent="-285750">
              <a:buFont typeface="Arial" panose="020B0604020202020204" pitchFamily="34" charset="0"/>
              <a:buChar char="•"/>
            </a:pPr>
            <a:r>
              <a:rPr lang="en-US" dirty="0"/>
              <a:t>In this case the participating entity at Level 1 are the two individuals.</a:t>
            </a:r>
          </a:p>
          <a:p>
            <a:pPr marL="285750" indent="-285750">
              <a:buFont typeface="Arial" panose="020B0604020202020204" pitchFamily="34" charset="0"/>
              <a:buChar char="•"/>
            </a:pPr>
            <a:r>
              <a:rPr lang="en-US" dirty="0"/>
              <a:t>Each of them require a unique digital identity within the BFSI ecosystem.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many intermediaries are required to execute the fund transfer. Consider them as Level 2 entities.</a:t>
            </a:r>
          </a:p>
          <a:p>
            <a:pPr marL="742950" lvl="1" indent="-285750">
              <a:buFont typeface="Arial" panose="020B0604020202020204" pitchFamily="34" charset="0"/>
              <a:buChar char="•"/>
            </a:pPr>
            <a:r>
              <a:rPr lang="en-US" dirty="0"/>
              <a:t>Remitter Bank and Beneficiary Bank.</a:t>
            </a:r>
          </a:p>
          <a:p>
            <a:pPr marL="742950" lvl="1" indent="-285750">
              <a:buFont typeface="Arial" panose="020B0604020202020204" pitchFamily="34" charset="0"/>
              <a:buChar char="•"/>
            </a:pPr>
            <a:r>
              <a:rPr lang="en-US" dirty="0"/>
              <a:t>A payment rail such as NEFT, Mastercard or VISA</a:t>
            </a:r>
          </a:p>
          <a:p>
            <a:pPr marL="742950" lvl="1" indent="-285750">
              <a:buFont typeface="Arial" panose="020B0604020202020204" pitchFamily="34" charset="0"/>
              <a:buChar char="•"/>
            </a:pPr>
            <a:r>
              <a:rPr lang="en-US" dirty="0"/>
              <a:t>A payment facilitator, (either the bank or an outsourced service provider).</a:t>
            </a:r>
          </a:p>
          <a:p>
            <a:r>
              <a:rPr lang="en-US" b="1" i="1" dirty="0"/>
              <a:t>Note: </a:t>
            </a:r>
            <a:r>
              <a:rPr lang="en-US" sz="1600" b="1" i="1" dirty="0"/>
              <a:t>In ATM, Smart phone, POS transactions the devices also have a digital identity</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funds need to have a digital identity as well, Consider as Level 3</a:t>
            </a:r>
          </a:p>
          <a:p>
            <a:pPr marL="742950" lvl="1" indent="-285750">
              <a:buFont typeface="Arial" panose="020B0604020202020204" pitchFamily="34" charset="0"/>
              <a:buChar char="•"/>
            </a:pPr>
            <a:r>
              <a:rPr lang="en-US" dirty="0"/>
              <a:t>Currency</a:t>
            </a:r>
          </a:p>
          <a:p>
            <a:pPr marL="742950" lvl="1" indent="-285750">
              <a:buFont typeface="Arial" panose="020B0604020202020204" pitchFamily="34" charset="0"/>
              <a:buChar char="•"/>
            </a:pPr>
            <a:r>
              <a:rPr lang="en-US" dirty="0"/>
              <a:t>Value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level 4 comes, record keeping and reporting. For this purpose, the transfer need to be captured in a database. Context for the transfer is set using Account number or card number of the Level 1 entities.</a:t>
            </a:r>
          </a:p>
        </p:txBody>
      </p:sp>
      <p:graphicFrame>
        <p:nvGraphicFramePr>
          <p:cNvPr id="7" name="Table 6">
            <a:extLst>
              <a:ext uri="{FF2B5EF4-FFF2-40B4-BE49-F238E27FC236}">
                <a16:creationId xmlns:a16="http://schemas.microsoft.com/office/drawing/2014/main" id="{9DC74D2E-8041-C234-8BA7-636033691041}"/>
              </a:ext>
            </a:extLst>
          </p:cNvPr>
          <p:cNvGraphicFramePr>
            <a:graphicFrameLocks noGrp="1"/>
          </p:cNvGraphicFramePr>
          <p:nvPr>
            <p:extLst>
              <p:ext uri="{D42A27DB-BD31-4B8C-83A1-F6EECF244321}">
                <p14:modId xmlns:p14="http://schemas.microsoft.com/office/powerpoint/2010/main" val="4168010205"/>
              </p:ext>
            </p:extLst>
          </p:nvPr>
        </p:nvGraphicFramePr>
        <p:xfrm>
          <a:off x="154115" y="1370884"/>
          <a:ext cx="457200" cy="480131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540333317"/>
                    </a:ext>
                  </a:extLst>
                </a:gridCol>
              </a:tblGrid>
              <a:tr h="1200329">
                <a:tc>
                  <a:txBody>
                    <a:bodyPr/>
                    <a:lstStyle/>
                    <a:p>
                      <a:pPr algn="ctr"/>
                      <a:r>
                        <a:rPr lang="en-US" dirty="0"/>
                        <a:t>Level 1</a:t>
                      </a:r>
                    </a:p>
                  </a:txBody>
                  <a:tcPr vert="vert270"/>
                </a:tc>
                <a:extLst>
                  <a:ext uri="{0D108BD9-81ED-4DB2-BD59-A6C34878D82A}">
                    <a16:rowId xmlns:a16="http://schemas.microsoft.com/office/drawing/2014/main" val="1546537601"/>
                  </a:ext>
                </a:extLst>
              </a:tr>
              <a:tr h="1200329">
                <a:tc>
                  <a:txBody>
                    <a:bodyPr/>
                    <a:lstStyle/>
                    <a:p>
                      <a:pPr algn="ctr"/>
                      <a:r>
                        <a:rPr lang="en-US" dirty="0"/>
                        <a:t>Level 2</a:t>
                      </a:r>
                    </a:p>
                  </a:txBody>
                  <a:tcPr vert="vert270"/>
                </a:tc>
                <a:extLst>
                  <a:ext uri="{0D108BD9-81ED-4DB2-BD59-A6C34878D82A}">
                    <a16:rowId xmlns:a16="http://schemas.microsoft.com/office/drawing/2014/main" val="2689015900"/>
                  </a:ext>
                </a:extLst>
              </a:tr>
              <a:tr h="1200329">
                <a:tc>
                  <a:txBody>
                    <a:bodyPr/>
                    <a:lstStyle/>
                    <a:p>
                      <a:pPr algn="ctr"/>
                      <a:r>
                        <a:rPr lang="en-US" dirty="0"/>
                        <a:t>Level 3</a:t>
                      </a:r>
                    </a:p>
                  </a:txBody>
                  <a:tcPr vert="vert270"/>
                </a:tc>
                <a:extLst>
                  <a:ext uri="{0D108BD9-81ED-4DB2-BD59-A6C34878D82A}">
                    <a16:rowId xmlns:a16="http://schemas.microsoft.com/office/drawing/2014/main" val="3009223057"/>
                  </a:ext>
                </a:extLst>
              </a:tr>
              <a:tr h="1200329">
                <a:tc>
                  <a:txBody>
                    <a:bodyPr/>
                    <a:lstStyle/>
                    <a:p>
                      <a:pPr algn="ctr"/>
                      <a:r>
                        <a:rPr lang="en-US" dirty="0"/>
                        <a:t>Level 4</a:t>
                      </a:r>
                    </a:p>
                  </a:txBody>
                  <a:tcPr vert="vert270"/>
                </a:tc>
                <a:extLst>
                  <a:ext uri="{0D108BD9-81ED-4DB2-BD59-A6C34878D82A}">
                    <a16:rowId xmlns:a16="http://schemas.microsoft.com/office/drawing/2014/main" val="1592657887"/>
                  </a:ext>
                </a:extLst>
              </a:tr>
            </a:tbl>
          </a:graphicData>
        </a:graphic>
      </p:graphicFrame>
    </p:spTree>
    <p:extLst>
      <p:ext uri="{BB962C8B-B14F-4D97-AF65-F5344CB8AC3E}">
        <p14:creationId xmlns:p14="http://schemas.microsoft.com/office/powerpoint/2010/main" val="413492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solidFill>
                  <a:srgbClr val="1F2328"/>
                </a:solidFill>
                <a:highlight>
                  <a:srgbClr val="FFFFFF"/>
                </a:highlight>
                <a:latin typeface="-apple-system"/>
                <a:cs typeface="Arial"/>
              </a:rPr>
              <a:t>Need for Digital Identity -2</a:t>
            </a:r>
            <a:endParaRPr lang="en-US"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11</a:t>
            </a:fld>
            <a:endParaRPr lang="en-US" altLang="en-US"/>
          </a:p>
        </p:txBody>
      </p:sp>
      <p:sp>
        <p:nvSpPr>
          <p:cNvPr id="2" name="TextBox 1">
            <a:extLst>
              <a:ext uri="{FF2B5EF4-FFF2-40B4-BE49-F238E27FC236}">
                <a16:creationId xmlns:a16="http://schemas.microsoft.com/office/drawing/2014/main" id="{A1F4C12E-95D3-127C-FFA5-18E29F9C51E8}"/>
              </a:ext>
            </a:extLst>
          </p:cNvPr>
          <p:cNvSpPr txBox="1"/>
          <p:nvPr/>
        </p:nvSpPr>
        <p:spPr>
          <a:xfrm>
            <a:off x="611314" y="1523286"/>
            <a:ext cx="8456485" cy="4801314"/>
          </a:xfrm>
          <a:prstGeom prst="rect">
            <a:avLst/>
          </a:prstGeom>
          <a:noFill/>
        </p:spPr>
        <p:txBody>
          <a:bodyPr wrap="square">
            <a:spAutoFit/>
          </a:bodyPr>
          <a:lstStyle/>
          <a:p>
            <a:r>
              <a:rPr lang="en-US" dirty="0"/>
              <a:t>Person A places a buy order for an Asset Stock B.</a:t>
            </a:r>
          </a:p>
          <a:p>
            <a:pPr marL="285750" indent="-285750">
              <a:buFont typeface="Arial" panose="020B0604020202020204" pitchFamily="34" charset="0"/>
              <a:buChar char="•"/>
            </a:pPr>
            <a:r>
              <a:rPr lang="en-US" dirty="0"/>
              <a:t>At Level 1, each of them require a unique digital identity within the BFSI ecosystem. In this case the stock exchange.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many intermediaries are required to execute the order. Consider them as Level 2 entities.</a:t>
            </a:r>
          </a:p>
          <a:p>
            <a:pPr marL="742950" lvl="1" indent="-285750">
              <a:buFont typeface="Arial" panose="020B0604020202020204" pitchFamily="34" charset="0"/>
              <a:buChar char="•"/>
            </a:pPr>
            <a:r>
              <a:rPr lang="en-US" dirty="0"/>
              <a:t>Broker and Stock Exchange</a:t>
            </a:r>
          </a:p>
          <a:p>
            <a:pPr marL="742950" lvl="1" indent="-285750">
              <a:buFont typeface="Arial" panose="020B0604020202020204" pitchFamily="34" charset="0"/>
              <a:buChar char="•"/>
            </a:pPr>
            <a:r>
              <a:rPr lang="en-US" dirty="0"/>
              <a:t>A funding bank.</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funds need to have a digital identity as well, Consider as Level 3</a:t>
            </a:r>
          </a:p>
          <a:p>
            <a:pPr marL="742950" lvl="1" indent="-285750">
              <a:buFont typeface="Arial" panose="020B0604020202020204" pitchFamily="34" charset="0"/>
              <a:buChar char="•"/>
            </a:pPr>
            <a:r>
              <a:rPr lang="en-US" dirty="0"/>
              <a:t>Currency and Value, additionally, the asset purchased in this case Stock also has a digital identity.</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level 4 comes, record keeping and reporting. For this purpose, the transfer need to be captured in a database. Context for the transfer is set using Account number of the Level 1 entities, Additionally asset is stored in a demat account linked to the Person A.</a:t>
            </a:r>
          </a:p>
        </p:txBody>
      </p:sp>
      <p:graphicFrame>
        <p:nvGraphicFramePr>
          <p:cNvPr id="4" name="Table 3">
            <a:extLst>
              <a:ext uri="{FF2B5EF4-FFF2-40B4-BE49-F238E27FC236}">
                <a16:creationId xmlns:a16="http://schemas.microsoft.com/office/drawing/2014/main" id="{F601C0D7-C05C-9427-126B-5E27D95B59EC}"/>
              </a:ext>
            </a:extLst>
          </p:cNvPr>
          <p:cNvGraphicFramePr>
            <a:graphicFrameLocks noGrp="1"/>
          </p:cNvGraphicFramePr>
          <p:nvPr>
            <p:extLst>
              <p:ext uri="{D42A27DB-BD31-4B8C-83A1-F6EECF244321}">
                <p14:modId xmlns:p14="http://schemas.microsoft.com/office/powerpoint/2010/main" val="1664148424"/>
              </p:ext>
            </p:extLst>
          </p:nvPr>
        </p:nvGraphicFramePr>
        <p:xfrm>
          <a:off x="154115" y="1526226"/>
          <a:ext cx="457200" cy="480131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540333317"/>
                    </a:ext>
                  </a:extLst>
                </a:gridCol>
              </a:tblGrid>
              <a:tr h="1200329">
                <a:tc>
                  <a:txBody>
                    <a:bodyPr/>
                    <a:lstStyle/>
                    <a:p>
                      <a:pPr algn="ctr"/>
                      <a:r>
                        <a:rPr lang="en-US" dirty="0"/>
                        <a:t>Level 1</a:t>
                      </a:r>
                    </a:p>
                  </a:txBody>
                  <a:tcPr vert="vert270"/>
                </a:tc>
                <a:extLst>
                  <a:ext uri="{0D108BD9-81ED-4DB2-BD59-A6C34878D82A}">
                    <a16:rowId xmlns:a16="http://schemas.microsoft.com/office/drawing/2014/main" val="1546537601"/>
                  </a:ext>
                </a:extLst>
              </a:tr>
              <a:tr h="1200329">
                <a:tc>
                  <a:txBody>
                    <a:bodyPr/>
                    <a:lstStyle/>
                    <a:p>
                      <a:pPr algn="ctr"/>
                      <a:r>
                        <a:rPr lang="en-US" dirty="0"/>
                        <a:t>Level 2</a:t>
                      </a:r>
                    </a:p>
                  </a:txBody>
                  <a:tcPr vert="vert270"/>
                </a:tc>
                <a:extLst>
                  <a:ext uri="{0D108BD9-81ED-4DB2-BD59-A6C34878D82A}">
                    <a16:rowId xmlns:a16="http://schemas.microsoft.com/office/drawing/2014/main" val="2689015900"/>
                  </a:ext>
                </a:extLst>
              </a:tr>
              <a:tr h="1200329">
                <a:tc>
                  <a:txBody>
                    <a:bodyPr/>
                    <a:lstStyle/>
                    <a:p>
                      <a:pPr algn="ctr"/>
                      <a:r>
                        <a:rPr lang="en-US" dirty="0"/>
                        <a:t>Level 3</a:t>
                      </a:r>
                    </a:p>
                  </a:txBody>
                  <a:tcPr vert="vert270"/>
                </a:tc>
                <a:extLst>
                  <a:ext uri="{0D108BD9-81ED-4DB2-BD59-A6C34878D82A}">
                    <a16:rowId xmlns:a16="http://schemas.microsoft.com/office/drawing/2014/main" val="3009223057"/>
                  </a:ext>
                </a:extLst>
              </a:tr>
              <a:tr h="1200329">
                <a:tc>
                  <a:txBody>
                    <a:bodyPr/>
                    <a:lstStyle/>
                    <a:p>
                      <a:pPr algn="ctr"/>
                      <a:r>
                        <a:rPr lang="en-US" dirty="0"/>
                        <a:t>Level 4</a:t>
                      </a:r>
                    </a:p>
                  </a:txBody>
                  <a:tcPr vert="vert270"/>
                </a:tc>
                <a:extLst>
                  <a:ext uri="{0D108BD9-81ED-4DB2-BD59-A6C34878D82A}">
                    <a16:rowId xmlns:a16="http://schemas.microsoft.com/office/drawing/2014/main" val="1592657887"/>
                  </a:ext>
                </a:extLst>
              </a:tr>
            </a:tbl>
          </a:graphicData>
        </a:graphic>
      </p:graphicFrame>
    </p:spTree>
    <p:extLst>
      <p:ext uri="{BB962C8B-B14F-4D97-AF65-F5344CB8AC3E}">
        <p14:creationId xmlns:p14="http://schemas.microsoft.com/office/powerpoint/2010/main" val="47731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solidFill>
                  <a:srgbClr val="1F2328"/>
                </a:solidFill>
                <a:highlight>
                  <a:srgbClr val="FFFFFF"/>
                </a:highlight>
                <a:latin typeface="-apple-system"/>
                <a:cs typeface="Arial"/>
              </a:rPr>
              <a:t>Need for Digital Identity -3</a:t>
            </a:r>
            <a:endParaRPr lang="en-US"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12</a:t>
            </a:fld>
            <a:endParaRPr lang="en-US" altLang="en-US"/>
          </a:p>
        </p:txBody>
      </p:sp>
      <p:sp>
        <p:nvSpPr>
          <p:cNvPr id="2" name="TextBox 1">
            <a:extLst>
              <a:ext uri="{FF2B5EF4-FFF2-40B4-BE49-F238E27FC236}">
                <a16:creationId xmlns:a16="http://schemas.microsoft.com/office/drawing/2014/main" id="{3278C987-F9AF-32FA-D909-EECB59C3429C}"/>
              </a:ext>
            </a:extLst>
          </p:cNvPr>
          <p:cNvSpPr txBox="1"/>
          <p:nvPr/>
        </p:nvSpPr>
        <p:spPr>
          <a:xfrm>
            <a:off x="457200" y="1371600"/>
            <a:ext cx="8610600" cy="4524315"/>
          </a:xfrm>
          <a:prstGeom prst="rect">
            <a:avLst/>
          </a:prstGeom>
          <a:noFill/>
        </p:spPr>
        <p:txBody>
          <a:bodyPr wrap="square">
            <a:spAutoFit/>
          </a:bodyPr>
          <a:lstStyle/>
          <a:p>
            <a:r>
              <a:rPr lang="en-US" dirty="0"/>
              <a:t>Person A purchases auto insurance from Company B</a:t>
            </a:r>
          </a:p>
          <a:p>
            <a:pPr marL="285750" indent="-285750">
              <a:buFont typeface="Arial" panose="020B0604020202020204" pitchFamily="34" charset="0"/>
              <a:buChar char="•"/>
            </a:pPr>
            <a:r>
              <a:rPr lang="en-US" dirty="0"/>
              <a:t>In this case the participating entity at Level 1 are the two entities.</a:t>
            </a:r>
          </a:p>
          <a:p>
            <a:pPr marL="285750" indent="-285750">
              <a:buFont typeface="Arial" panose="020B0604020202020204" pitchFamily="34" charset="0"/>
              <a:buChar char="•"/>
            </a:pPr>
            <a:r>
              <a:rPr lang="en-US" dirty="0"/>
              <a:t>Each of them require a unique digital identity within the Insurance ecosystem.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many intermediaries are required to execute the fund transfer. Consider them as Level 2 entities.</a:t>
            </a:r>
          </a:p>
          <a:p>
            <a:pPr marL="742950" lvl="1" indent="-285750">
              <a:buFont typeface="Arial" panose="020B0604020202020204" pitchFamily="34" charset="0"/>
              <a:buChar char="•"/>
            </a:pPr>
            <a:r>
              <a:rPr lang="en-US" dirty="0"/>
              <a:t>Remitter Bank of Person A and Beneficiary Bank of Insurance company B.</a:t>
            </a:r>
          </a:p>
          <a:p>
            <a:pPr marL="742950" lvl="1" indent="-285750">
              <a:buFont typeface="Arial" panose="020B0604020202020204" pitchFamily="34" charset="0"/>
              <a:buChar char="•"/>
            </a:pPr>
            <a:r>
              <a:rPr lang="en-US" dirty="0"/>
              <a:t>An intermediary such as Insurance Broker or aggregator.</a:t>
            </a:r>
          </a:p>
          <a:p>
            <a:pPr marL="742950" lvl="1" indent="-285750">
              <a:buFont typeface="Arial" panose="020B0604020202020204" pitchFamily="34" charset="0"/>
              <a:buChar char="•"/>
            </a:pPr>
            <a:r>
              <a:rPr lang="en-US" dirty="0"/>
              <a:t>A payment facilitator, (either the bank or an outsourced service provider).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Level 3, Currency, Value, Vehicle ID and Insurance policy all have digital identity.</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level 4 comes, record keeping and reporting. For this purpose, the transfer need to be captured in a database. Context for the transfer is set using Policy number of the Level 1 entity.</a:t>
            </a:r>
          </a:p>
        </p:txBody>
      </p:sp>
      <p:graphicFrame>
        <p:nvGraphicFramePr>
          <p:cNvPr id="4" name="Table 3">
            <a:extLst>
              <a:ext uri="{FF2B5EF4-FFF2-40B4-BE49-F238E27FC236}">
                <a16:creationId xmlns:a16="http://schemas.microsoft.com/office/drawing/2014/main" id="{DBB57E86-998D-BF0C-09EF-D6A3DD638A3C}"/>
              </a:ext>
            </a:extLst>
          </p:cNvPr>
          <p:cNvGraphicFramePr>
            <a:graphicFrameLocks noGrp="1"/>
          </p:cNvGraphicFramePr>
          <p:nvPr>
            <p:extLst>
              <p:ext uri="{D42A27DB-BD31-4B8C-83A1-F6EECF244321}">
                <p14:modId xmlns:p14="http://schemas.microsoft.com/office/powerpoint/2010/main" val="3715546827"/>
              </p:ext>
            </p:extLst>
          </p:nvPr>
        </p:nvGraphicFramePr>
        <p:xfrm>
          <a:off x="73152" y="1374823"/>
          <a:ext cx="457200" cy="480131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540333317"/>
                    </a:ext>
                  </a:extLst>
                </a:gridCol>
              </a:tblGrid>
              <a:tr h="1200329">
                <a:tc>
                  <a:txBody>
                    <a:bodyPr/>
                    <a:lstStyle/>
                    <a:p>
                      <a:pPr algn="ctr"/>
                      <a:r>
                        <a:rPr lang="en-US" dirty="0"/>
                        <a:t>Level 1</a:t>
                      </a:r>
                    </a:p>
                  </a:txBody>
                  <a:tcPr vert="vert270"/>
                </a:tc>
                <a:extLst>
                  <a:ext uri="{0D108BD9-81ED-4DB2-BD59-A6C34878D82A}">
                    <a16:rowId xmlns:a16="http://schemas.microsoft.com/office/drawing/2014/main" val="1546537601"/>
                  </a:ext>
                </a:extLst>
              </a:tr>
              <a:tr h="1200329">
                <a:tc>
                  <a:txBody>
                    <a:bodyPr/>
                    <a:lstStyle/>
                    <a:p>
                      <a:pPr algn="ctr"/>
                      <a:r>
                        <a:rPr lang="en-US" dirty="0"/>
                        <a:t>Level 2</a:t>
                      </a:r>
                    </a:p>
                  </a:txBody>
                  <a:tcPr vert="vert270"/>
                </a:tc>
                <a:extLst>
                  <a:ext uri="{0D108BD9-81ED-4DB2-BD59-A6C34878D82A}">
                    <a16:rowId xmlns:a16="http://schemas.microsoft.com/office/drawing/2014/main" val="2689015900"/>
                  </a:ext>
                </a:extLst>
              </a:tr>
              <a:tr h="1200329">
                <a:tc>
                  <a:txBody>
                    <a:bodyPr/>
                    <a:lstStyle/>
                    <a:p>
                      <a:pPr algn="ctr"/>
                      <a:r>
                        <a:rPr lang="en-US" dirty="0"/>
                        <a:t>Level 3</a:t>
                      </a:r>
                    </a:p>
                  </a:txBody>
                  <a:tcPr vert="vert270"/>
                </a:tc>
                <a:extLst>
                  <a:ext uri="{0D108BD9-81ED-4DB2-BD59-A6C34878D82A}">
                    <a16:rowId xmlns:a16="http://schemas.microsoft.com/office/drawing/2014/main" val="3009223057"/>
                  </a:ext>
                </a:extLst>
              </a:tr>
              <a:tr h="1200329">
                <a:tc>
                  <a:txBody>
                    <a:bodyPr/>
                    <a:lstStyle/>
                    <a:p>
                      <a:pPr algn="ctr"/>
                      <a:r>
                        <a:rPr lang="en-US" dirty="0"/>
                        <a:t>Level 4</a:t>
                      </a:r>
                    </a:p>
                  </a:txBody>
                  <a:tcPr vert="vert270"/>
                </a:tc>
                <a:extLst>
                  <a:ext uri="{0D108BD9-81ED-4DB2-BD59-A6C34878D82A}">
                    <a16:rowId xmlns:a16="http://schemas.microsoft.com/office/drawing/2014/main" val="1592657887"/>
                  </a:ext>
                </a:extLst>
              </a:tr>
            </a:tbl>
          </a:graphicData>
        </a:graphic>
      </p:graphicFrame>
    </p:spTree>
    <p:extLst>
      <p:ext uri="{BB962C8B-B14F-4D97-AF65-F5344CB8AC3E}">
        <p14:creationId xmlns:p14="http://schemas.microsoft.com/office/powerpoint/2010/main" val="160524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extLst>
              <p:ext uri="{D42A27DB-BD31-4B8C-83A1-F6EECF244321}">
                <p14:modId xmlns:p14="http://schemas.microsoft.com/office/powerpoint/2010/main" val="2566119816"/>
              </p:ext>
            </p:extLst>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3" y="2057400"/>
            <a:ext cx="8763000" cy="4524315"/>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1F2328"/>
                </a:solidFill>
                <a:effectLst/>
                <a:highlight>
                  <a:srgbClr val="FFFFFF"/>
                </a:highlight>
              </a:rPr>
              <a:t>Every intermediary in BFSI assigns the customer, a relationship id linked to a unique account id or a credit card number or a loan account number or insurance policy or demat account etc.,</a:t>
            </a:r>
          </a:p>
          <a:p>
            <a:pPr marL="342900" indent="-342900">
              <a:buFont typeface="Arial" panose="020B0604020202020204" pitchFamily="34" charset="0"/>
              <a:buChar char="•"/>
            </a:pPr>
            <a:endParaRPr lang="en-IN" sz="2400" dirty="0">
              <a:solidFill>
                <a:srgbClr val="1F2328"/>
              </a:solidFill>
              <a:highlight>
                <a:srgbClr val="FFFFFF"/>
              </a:highlight>
            </a:endParaRPr>
          </a:p>
          <a:p>
            <a:pPr marL="342900" indent="-342900">
              <a:buFont typeface="Arial" panose="020B0604020202020204" pitchFamily="34" charset="0"/>
              <a:buChar char="•"/>
            </a:pPr>
            <a:r>
              <a:rPr lang="en-IN" sz="2400" dirty="0">
                <a:solidFill>
                  <a:srgbClr val="1F2328"/>
                </a:solidFill>
                <a:highlight>
                  <a:srgbClr val="FFFFFF"/>
                </a:highlight>
              </a:rPr>
              <a:t>Systems need to be built for validating the identity of the customer against something that only the customer has access to. This linkage between identity and the validation is the first step in creating a unique identity.</a:t>
            </a:r>
          </a:p>
          <a:p>
            <a:pPr marL="342900" indent="-342900">
              <a:buFont typeface="Arial" panose="020B0604020202020204" pitchFamily="34" charset="0"/>
              <a:buChar char="•"/>
            </a:pPr>
            <a:endParaRPr lang="en-IN" sz="2400" dirty="0">
              <a:solidFill>
                <a:srgbClr val="1F2328"/>
              </a:solidFill>
              <a:highlight>
                <a:srgbClr val="FFFFFF"/>
              </a:highlight>
            </a:endParaRPr>
          </a:p>
          <a:p>
            <a:pPr marL="342900" indent="-342900">
              <a:buFont typeface="Arial" panose="020B0604020202020204" pitchFamily="34" charset="0"/>
              <a:buChar char="•"/>
            </a:pPr>
            <a:r>
              <a:rPr lang="en-IN" sz="2400" dirty="0">
                <a:solidFill>
                  <a:srgbClr val="1F2328"/>
                </a:solidFill>
                <a:highlight>
                  <a:srgbClr val="FFFFFF"/>
                </a:highlight>
              </a:rPr>
              <a:t>Usually, this identity service is centralized in an enterprise directory server.</a:t>
            </a:r>
            <a:endParaRPr lang="en-US" sz="2400" dirty="0"/>
          </a:p>
        </p:txBody>
      </p:sp>
    </p:spTree>
    <p:extLst>
      <p:ext uri="{BB962C8B-B14F-4D97-AF65-F5344CB8AC3E}">
        <p14:creationId xmlns:p14="http://schemas.microsoft.com/office/powerpoint/2010/main" val="354739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2" y="2057400"/>
            <a:ext cx="8910637" cy="4062651"/>
          </a:xfrm>
          <a:prstGeom prst="rect">
            <a:avLst/>
          </a:prstGeom>
          <a:noFill/>
        </p:spPr>
        <p:txBody>
          <a:bodyPr wrap="square" rtlCol="0">
            <a:spAutoFit/>
          </a:bodyPr>
          <a:lstStyle/>
          <a:p>
            <a:r>
              <a:rPr lang="en-IN" sz="2400" b="0" i="0" dirty="0">
                <a:solidFill>
                  <a:srgbClr val="1F2328"/>
                </a:solidFill>
                <a:effectLst/>
                <a:highlight>
                  <a:srgbClr val="FFFFFF"/>
                </a:highlight>
              </a:rPr>
              <a:t>Authentication is a very first step of the workflow before a customer can access a Business application. </a:t>
            </a:r>
          </a:p>
          <a:p>
            <a:pPr marL="342900" indent="-342900">
              <a:buFont typeface="Arial" panose="020B0604020202020204" pitchFamily="34" charset="0"/>
              <a:buChar char="•"/>
            </a:pPr>
            <a:r>
              <a:rPr lang="en-IN" sz="2000" b="0" i="0" dirty="0">
                <a:solidFill>
                  <a:srgbClr val="1F2328"/>
                </a:solidFill>
                <a:effectLst/>
                <a:highlight>
                  <a:srgbClr val="FFFFFF"/>
                </a:highlight>
              </a:rPr>
              <a:t>Modern authentication systems require mutual validation between customer and the transacting entity.</a:t>
            </a:r>
            <a:endParaRPr lang="en-IN" sz="2400" b="0" i="0" dirty="0">
              <a:solidFill>
                <a:srgbClr val="1F2328"/>
              </a:solidFill>
              <a:effectLst/>
              <a:highlight>
                <a:srgbClr val="FFFFFF"/>
              </a:highlight>
            </a:endParaRPr>
          </a:p>
          <a:p>
            <a:pPr marL="342900" indent="-342900">
              <a:buFont typeface="Arial" panose="020B0604020202020204" pitchFamily="34" charset="0"/>
              <a:buChar char="•"/>
            </a:pPr>
            <a:endParaRPr lang="en-IN" sz="2400" dirty="0">
              <a:solidFill>
                <a:srgbClr val="1F2328"/>
              </a:solidFill>
              <a:highlight>
                <a:srgbClr val="FFFFFF"/>
              </a:highlight>
            </a:endParaRPr>
          </a:p>
          <a:p>
            <a:pPr marL="342900" indent="-342900">
              <a:buFont typeface="Arial" panose="020B0604020202020204" pitchFamily="34" charset="0"/>
              <a:buChar char="•"/>
            </a:pPr>
            <a:r>
              <a:rPr lang="en-IN" sz="2000" dirty="0">
                <a:solidFill>
                  <a:srgbClr val="1F2328"/>
                </a:solidFill>
                <a:highlight>
                  <a:srgbClr val="FFFFFF"/>
                </a:highlight>
              </a:rPr>
              <a:t>Authentication performs the function of establishing linkage between the unique identity and the validation data to which only the customer is supposed to have access.</a:t>
            </a:r>
            <a:endParaRPr lang="en-IN" sz="2400" dirty="0">
              <a:solidFill>
                <a:srgbClr val="1F2328"/>
              </a:solidFill>
              <a:highlight>
                <a:srgbClr val="FFFFFF"/>
              </a:highlight>
            </a:endParaRPr>
          </a:p>
          <a:p>
            <a:pPr marL="342900" indent="-342900">
              <a:buFont typeface="Arial" panose="020B0604020202020204" pitchFamily="34" charset="0"/>
              <a:buChar char="•"/>
            </a:pPr>
            <a:endParaRPr lang="en-IN" sz="2400" dirty="0">
              <a:solidFill>
                <a:srgbClr val="1F2328"/>
              </a:solidFill>
              <a:highlight>
                <a:srgbClr val="FFFFFF"/>
              </a:highlight>
            </a:endParaRPr>
          </a:p>
          <a:p>
            <a:pPr marL="342900" indent="-342900">
              <a:buFont typeface="Arial" panose="020B0604020202020204" pitchFamily="34" charset="0"/>
              <a:buChar char="•"/>
            </a:pPr>
            <a:r>
              <a:rPr lang="en-IN" sz="2000" dirty="0">
                <a:solidFill>
                  <a:srgbClr val="1F2328"/>
                </a:solidFill>
                <a:highlight>
                  <a:srgbClr val="FFFFFF"/>
                </a:highlight>
              </a:rPr>
              <a:t>The validation data could be a ‘password’, a biometric such as fingerprint or face identifier, a onetime use password such as OTP, tokens etc., or a smart device such as a USB or EMV chip with certificate.</a:t>
            </a:r>
            <a:endParaRPr lang="en-US" sz="2400" dirty="0"/>
          </a:p>
        </p:txBody>
      </p:sp>
    </p:spTree>
    <p:extLst>
      <p:ext uri="{BB962C8B-B14F-4D97-AF65-F5344CB8AC3E}">
        <p14:creationId xmlns:p14="http://schemas.microsoft.com/office/powerpoint/2010/main" val="371908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3" y="2057400"/>
            <a:ext cx="8763000" cy="3046988"/>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1F2328"/>
                </a:solidFill>
                <a:effectLst/>
                <a:highlight>
                  <a:srgbClr val="FFFFFF"/>
                </a:highlight>
              </a:rPr>
              <a:t>Authorization is th</a:t>
            </a:r>
            <a:r>
              <a:rPr lang="en-IN" sz="2400" dirty="0">
                <a:solidFill>
                  <a:srgbClr val="1F2328"/>
                </a:solidFill>
                <a:highlight>
                  <a:srgbClr val="FFFFFF"/>
                </a:highlight>
              </a:rPr>
              <a:t>e process of confirming the customer’s privilege within the business application.</a:t>
            </a:r>
          </a:p>
          <a:p>
            <a:pPr marL="342900" indent="-342900">
              <a:buFont typeface="Arial" panose="020B0604020202020204" pitchFamily="34" charset="0"/>
              <a:buChar char="•"/>
            </a:pPr>
            <a:endParaRPr lang="en-IN" sz="2400" dirty="0">
              <a:solidFill>
                <a:srgbClr val="1F2328"/>
              </a:solidFill>
              <a:highlight>
                <a:srgbClr val="FFFFFF"/>
              </a:highlight>
            </a:endParaRPr>
          </a:p>
          <a:p>
            <a:pPr marL="800100" lvl="1" indent="-342900">
              <a:buFont typeface="Arial" panose="020B0604020202020204" pitchFamily="34" charset="0"/>
              <a:buChar char="•"/>
            </a:pPr>
            <a:r>
              <a:rPr lang="en-IN" sz="2400" dirty="0">
                <a:solidFill>
                  <a:srgbClr val="1F2328"/>
                </a:solidFill>
                <a:highlight>
                  <a:srgbClr val="FFFFFF"/>
                </a:highlight>
              </a:rPr>
              <a:t>A fund transfer application require the customer to have sufficient funds in his / her account.</a:t>
            </a:r>
          </a:p>
          <a:p>
            <a:pPr marL="800100" lvl="1" indent="-342900">
              <a:buFont typeface="Arial" panose="020B0604020202020204" pitchFamily="34" charset="0"/>
              <a:buChar char="•"/>
            </a:pPr>
            <a:r>
              <a:rPr lang="en-IN" sz="2400" dirty="0">
                <a:solidFill>
                  <a:srgbClr val="1F2328"/>
                </a:solidFill>
                <a:highlight>
                  <a:srgbClr val="FFFFFF"/>
                </a:highlight>
              </a:rPr>
              <a:t>A sell order for a stock is validated against</a:t>
            </a:r>
          </a:p>
          <a:p>
            <a:pPr marL="1257300" lvl="2" indent="-342900">
              <a:buFont typeface="Arial" panose="020B0604020202020204" pitchFamily="34" charset="0"/>
              <a:buChar char="•"/>
            </a:pPr>
            <a:r>
              <a:rPr lang="en-IN" sz="2400" dirty="0">
                <a:solidFill>
                  <a:srgbClr val="1F2328"/>
                </a:solidFill>
                <a:highlight>
                  <a:srgbClr val="FFFFFF"/>
                </a:highlight>
              </a:rPr>
              <a:t>Customer owning the stock (in the demat account).</a:t>
            </a:r>
          </a:p>
          <a:p>
            <a:pPr marL="1257300" lvl="2" indent="-342900">
              <a:buFont typeface="Arial" panose="020B0604020202020204" pitchFamily="34" charset="0"/>
              <a:buChar char="•"/>
            </a:pPr>
            <a:r>
              <a:rPr lang="en-IN" sz="2400" dirty="0">
                <a:solidFill>
                  <a:srgbClr val="1F2328"/>
                </a:solidFill>
                <a:highlight>
                  <a:srgbClr val="FFFFFF"/>
                </a:highlight>
              </a:rPr>
              <a:t>Sufficient sell quantity is in the account.</a:t>
            </a:r>
            <a:endParaRPr lang="en-US" sz="2400" dirty="0"/>
          </a:p>
        </p:txBody>
      </p:sp>
    </p:spTree>
    <p:extLst>
      <p:ext uri="{BB962C8B-B14F-4D97-AF65-F5344CB8AC3E}">
        <p14:creationId xmlns:p14="http://schemas.microsoft.com/office/powerpoint/2010/main" val="108295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3" y="2057400"/>
            <a:ext cx="8763000" cy="4524315"/>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1F2328"/>
                </a:solidFill>
                <a:effectLst/>
                <a:highlight>
                  <a:srgbClr val="FFFFFF"/>
                </a:highlight>
              </a:rPr>
              <a:t>Ownership of an asset is established through linkages in the present digital economy. Because Account identifier is separate from the asset identifier.</a:t>
            </a:r>
          </a:p>
          <a:p>
            <a:pPr marL="342900" indent="-342900">
              <a:buFont typeface="Arial" panose="020B0604020202020204" pitchFamily="34" charset="0"/>
              <a:buChar char="•"/>
            </a:pPr>
            <a:endParaRPr lang="en-IN" sz="2400" dirty="0">
              <a:solidFill>
                <a:srgbClr val="1F2328"/>
              </a:solidFill>
              <a:highlight>
                <a:srgbClr val="FFFFFF"/>
              </a:highlight>
            </a:endParaRPr>
          </a:p>
          <a:p>
            <a:pPr marL="800100" lvl="1" indent="-342900">
              <a:buFont typeface="Arial" panose="020B0604020202020204" pitchFamily="34" charset="0"/>
              <a:buChar char="•"/>
            </a:pPr>
            <a:r>
              <a:rPr lang="en-IN" sz="2400" dirty="0">
                <a:solidFill>
                  <a:srgbClr val="1F2328"/>
                </a:solidFill>
                <a:highlight>
                  <a:srgbClr val="FFFFFF"/>
                </a:highlight>
              </a:rPr>
              <a:t>In a banking system my account balance is a digital ‘value’ combination of currency and quantity.</a:t>
            </a:r>
          </a:p>
          <a:p>
            <a:pPr marL="800100" lvl="1" indent="-342900">
              <a:buFont typeface="Arial" panose="020B0604020202020204" pitchFamily="34" charset="0"/>
              <a:buChar char="•"/>
            </a:pPr>
            <a:r>
              <a:rPr lang="en-IN" sz="2400" dirty="0">
                <a:solidFill>
                  <a:srgbClr val="1F2328"/>
                </a:solidFill>
                <a:highlight>
                  <a:srgbClr val="FFFFFF"/>
                </a:highlight>
              </a:rPr>
              <a:t>The ‘value’ as recorded in my ‘Account ID’ and present as linked in the database establishes my ownership to the balance.</a:t>
            </a:r>
          </a:p>
          <a:p>
            <a:pPr marL="800100" lvl="1" indent="-342900">
              <a:buFont typeface="Arial" panose="020B0604020202020204" pitchFamily="34" charset="0"/>
              <a:buChar char="•"/>
            </a:pPr>
            <a:r>
              <a:rPr lang="en-IN" sz="2400" dirty="0">
                <a:solidFill>
                  <a:srgbClr val="1F2328"/>
                </a:solidFill>
                <a:highlight>
                  <a:srgbClr val="FFFFFF"/>
                </a:highlight>
              </a:rPr>
              <a:t>My customer id with Insurance company is different from my policy number. They need to be linked to confirm my ownership.</a:t>
            </a:r>
          </a:p>
        </p:txBody>
      </p:sp>
    </p:spTree>
    <p:extLst>
      <p:ext uri="{BB962C8B-B14F-4D97-AF65-F5344CB8AC3E}">
        <p14:creationId xmlns:p14="http://schemas.microsoft.com/office/powerpoint/2010/main" val="16309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17</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3" y="2057400"/>
            <a:ext cx="8763000"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1F2328"/>
                </a:solidFill>
                <a:effectLst/>
                <a:highlight>
                  <a:srgbClr val="FFFFFF"/>
                </a:highlight>
              </a:rPr>
              <a:t>Thinking exercise</a:t>
            </a:r>
          </a:p>
          <a:p>
            <a:pPr marL="342900" indent="-342900">
              <a:buFont typeface="Arial" panose="020B0604020202020204" pitchFamily="34" charset="0"/>
              <a:buChar char="•"/>
            </a:pPr>
            <a:endParaRPr lang="en-IN" sz="2400" dirty="0">
              <a:solidFill>
                <a:srgbClr val="1F2328"/>
              </a:solidFill>
              <a:highlight>
                <a:srgbClr val="FFFFFF"/>
              </a:highlight>
            </a:endParaRPr>
          </a:p>
          <a:p>
            <a:pPr marL="800100" lvl="1" indent="-342900">
              <a:buFont typeface="Arial" panose="020B0604020202020204" pitchFamily="34" charset="0"/>
              <a:buChar char="•"/>
            </a:pPr>
            <a:r>
              <a:rPr lang="en-IN" sz="2400" dirty="0">
                <a:solidFill>
                  <a:srgbClr val="1F2328"/>
                </a:solidFill>
                <a:highlight>
                  <a:srgbClr val="FFFFFF"/>
                </a:highlight>
              </a:rPr>
              <a:t>How the ownership challenge is addressed in </a:t>
            </a:r>
            <a:r>
              <a:rPr lang="en-IN" sz="2400" dirty="0" err="1">
                <a:solidFill>
                  <a:srgbClr val="1F2328"/>
                </a:solidFill>
                <a:highlight>
                  <a:srgbClr val="FFFFFF"/>
                </a:highlight>
              </a:rPr>
              <a:t>BlockChain</a:t>
            </a:r>
            <a:r>
              <a:rPr lang="en-IN" sz="2400" dirty="0">
                <a:solidFill>
                  <a:srgbClr val="1F2328"/>
                </a:solidFill>
                <a:highlight>
                  <a:srgbClr val="FFFFFF"/>
                </a:highlight>
              </a:rPr>
              <a:t>, crypto world.</a:t>
            </a:r>
          </a:p>
        </p:txBody>
      </p:sp>
    </p:spTree>
    <p:extLst>
      <p:ext uri="{BB962C8B-B14F-4D97-AF65-F5344CB8AC3E}">
        <p14:creationId xmlns:p14="http://schemas.microsoft.com/office/powerpoint/2010/main" val="129788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a:p>
        </p:txBody>
      </p:sp>
      <p:graphicFrame>
        <p:nvGraphicFramePr>
          <p:cNvPr id="2" name="Diagram 1">
            <a:extLst>
              <a:ext uri="{FF2B5EF4-FFF2-40B4-BE49-F238E27FC236}">
                <a16:creationId xmlns:a16="http://schemas.microsoft.com/office/drawing/2014/main" id="{474CBC3D-0F9D-BC09-BF09-D0C069C265A5}"/>
              </a:ext>
            </a:extLst>
          </p:cNvPr>
          <p:cNvGraphicFramePr/>
          <p:nvPr/>
        </p:nvGraphicFramePr>
        <p:xfrm>
          <a:off x="76200" y="1295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77A038-1564-D6AD-DA95-99659F884EA2}"/>
              </a:ext>
            </a:extLst>
          </p:cNvPr>
          <p:cNvSpPr txBox="1"/>
          <p:nvPr/>
        </p:nvSpPr>
        <p:spPr>
          <a:xfrm>
            <a:off x="157163" y="2057400"/>
            <a:ext cx="8763000" cy="4524315"/>
          </a:xfrm>
          <a:prstGeom prst="rect">
            <a:avLst/>
          </a:prstGeom>
          <a:noFill/>
        </p:spPr>
        <p:txBody>
          <a:bodyPr wrap="square" rtlCol="0">
            <a:spAutoFit/>
          </a:bodyPr>
          <a:lstStyle/>
          <a:p>
            <a:r>
              <a:rPr lang="en-IN" sz="2400" b="0" i="0" dirty="0">
                <a:solidFill>
                  <a:srgbClr val="1F2328"/>
                </a:solidFill>
                <a:effectLst/>
                <a:highlight>
                  <a:srgbClr val="FFFFFF"/>
                </a:highlight>
              </a:rPr>
              <a:t>Privacy and security all identity </a:t>
            </a:r>
            <a:r>
              <a:rPr lang="en-IN" sz="2400" dirty="0">
                <a:solidFill>
                  <a:srgbClr val="1F2328"/>
                </a:solidFill>
                <a:highlight>
                  <a:srgbClr val="FFFFFF"/>
                </a:highlight>
              </a:rPr>
              <a:t>linked to a customer is essential</a:t>
            </a:r>
          </a:p>
          <a:p>
            <a:pPr marL="342900" indent="-342900">
              <a:buFont typeface="Arial" panose="020B0604020202020204" pitchFamily="34" charset="0"/>
              <a:buChar char="•"/>
            </a:pPr>
            <a:endParaRPr lang="en-IN" sz="2400" dirty="0">
              <a:solidFill>
                <a:srgbClr val="1F2328"/>
              </a:solidFill>
              <a:highlight>
                <a:srgbClr val="FFFFFF"/>
              </a:highlight>
            </a:endParaRPr>
          </a:p>
          <a:p>
            <a:pPr marL="342900" indent="-342900">
              <a:buFont typeface="Arial" panose="020B0604020202020204" pitchFamily="34" charset="0"/>
              <a:buChar char="•"/>
            </a:pPr>
            <a:r>
              <a:rPr lang="en-IN" sz="2400" dirty="0">
                <a:solidFill>
                  <a:srgbClr val="1F2328"/>
                </a:solidFill>
                <a:highlight>
                  <a:srgbClr val="FFFFFF"/>
                </a:highlight>
              </a:rPr>
              <a:t>Insurance Policy number is confidential can be shared with Government officials and intermediaries for purchase and claims.</a:t>
            </a:r>
          </a:p>
          <a:p>
            <a:pPr marL="342900" indent="-342900">
              <a:buFont typeface="Arial" panose="020B0604020202020204" pitchFamily="34" charset="0"/>
              <a:buChar char="•"/>
            </a:pPr>
            <a:r>
              <a:rPr lang="en-IN" sz="2400" dirty="0">
                <a:solidFill>
                  <a:srgbClr val="1F2328"/>
                </a:solidFill>
                <a:highlight>
                  <a:srgbClr val="FFFFFF"/>
                </a:highlight>
              </a:rPr>
              <a:t>My account number can be shared with another entity only on a need-to-know basis. Sharing it with my employer for salary.</a:t>
            </a:r>
          </a:p>
          <a:p>
            <a:pPr marL="342900" indent="-342900">
              <a:buFont typeface="Arial" panose="020B0604020202020204" pitchFamily="34" charset="0"/>
              <a:buChar char="•"/>
            </a:pPr>
            <a:r>
              <a:rPr lang="en-IN" sz="2400" dirty="0">
                <a:solidFill>
                  <a:srgbClr val="1F2328"/>
                </a:solidFill>
                <a:highlight>
                  <a:srgbClr val="FFFFFF"/>
                </a:highlight>
              </a:rPr>
              <a:t>Personally identifiable information such as my Aadhar card and PAN number etc., is supposed to be highly confidential information, not to be shared without consent.</a:t>
            </a:r>
          </a:p>
          <a:p>
            <a:pPr marL="342900" indent="-342900">
              <a:buFont typeface="Arial" panose="020B0604020202020204" pitchFamily="34" charset="0"/>
              <a:buChar char="•"/>
            </a:pPr>
            <a:r>
              <a:rPr lang="en-IN" sz="2400" dirty="0">
                <a:solidFill>
                  <a:srgbClr val="1F2328"/>
                </a:solidFill>
                <a:highlight>
                  <a:srgbClr val="FFFFFF"/>
                </a:highlight>
              </a:rPr>
              <a:t>Passwords, biometric data etc., are highly restricted.</a:t>
            </a:r>
          </a:p>
        </p:txBody>
      </p:sp>
    </p:spTree>
    <p:extLst>
      <p:ext uri="{BB962C8B-B14F-4D97-AF65-F5344CB8AC3E}">
        <p14:creationId xmlns:p14="http://schemas.microsoft.com/office/powerpoint/2010/main" val="123319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What is the market outlook</a:t>
            </a:r>
          </a:p>
        </p:txBody>
      </p:sp>
      <p:sp>
        <p:nvSpPr>
          <p:cNvPr id="8" name="Slide Number Placeholder 7">
            <a:extLst>
              <a:ext uri="{FF2B5EF4-FFF2-40B4-BE49-F238E27FC236}">
                <a16:creationId xmlns:a16="http://schemas.microsoft.com/office/drawing/2014/main" id="{02883566-0942-F38C-A4AC-DD1864CBB46A}"/>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a:p>
        </p:txBody>
      </p:sp>
      <p:sp>
        <p:nvSpPr>
          <p:cNvPr id="4" name="TextBox 3">
            <a:extLst>
              <a:ext uri="{FF2B5EF4-FFF2-40B4-BE49-F238E27FC236}">
                <a16:creationId xmlns:a16="http://schemas.microsoft.com/office/drawing/2014/main" id="{4386BB1F-1B46-0748-A5BD-4C0E28F16304}"/>
              </a:ext>
            </a:extLst>
          </p:cNvPr>
          <p:cNvSpPr txBox="1"/>
          <p:nvPr/>
        </p:nvSpPr>
        <p:spPr>
          <a:xfrm>
            <a:off x="154781" y="2209800"/>
            <a:ext cx="8682037" cy="3570208"/>
          </a:xfrm>
          <a:prstGeom prst="rect">
            <a:avLst/>
          </a:prstGeom>
          <a:noFill/>
        </p:spPr>
        <p:txBody>
          <a:bodyPr wrap="square">
            <a:spAutoFit/>
          </a:bodyPr>
          <a:lstStyle/>
          <a:p>
            <a:pPr marL="342900" indent="-342900" algn="l">
              <a:buFont typeface="Arial" panose="020B0604020202020204" pitchFamily="34" charset="0"/>
              <a:buChar char="•"/>
            </a:pPr>
            <a:r>
              <a:rPr lang="en-IN" sz="2000" b="0" i="0" dirty="0">
                <a:solidFill>
                  <a:srgbClr val="1F2328"/>
                </a:solidFill>
                <a:effectLst/>
                <a:highlight>
                  <a:srgbClr val="FFFFFF"/>
                </a:highlight>
              </a:rPr>
              <a:t>The market for identity is split between identity provider and identity consumer.</a:t>
            </a:r>
          </a:p>
          <a:p>
            <a:pPr marL="342900" indent="-342900" algn="l">
              <a:buFont typeface="Arial" panose="020B0604020202020204" pitchFamily="34" charset="0"/>
              <a:buChar char="•"/>
            </a:pPr>
            <a:r>
              <a:rPr lang="en-IN" sz="2000" dirty="0">
                <a:solidFill>
                  <a:srgbClr val="1F2328"/>
                </a:solidFill>
                <a:highlight>
                  <a:srgbClr val="FFFFFF"/>
                </a:highlight>
              </a:rPr>
              <a:t>The identity consumer is also known as relying party.</a:t>
            </a:r>
          </a:p>
          <a:p>
            <a:pPr marL="342900" indent="-342900" algn="l">
              <a:buFont typeface="Arial" panose="020B0604020202020204" pitchFamily="34" charset="0"/>
              <a:buChar char="•"/>
            </a:pPr>
            <a:r>
              <a:rPr lang="en-IN" sz="2000" dirty="0">
                <a:solidFill>
                  <a:srgbClr val="1F2328"/>
                </a:solidFill>
                <a:highlight>
                  <a:srgbClr val="FFFFFF"/>
                </a:highlight>
              </a:rPr>
              <a:t>Many social media applications have systems in place to federate and authenticate a User’s entity to the relying party.</a:t>
            </a:r>
          </a:p>
          <a:p>
            <a:pPr marL="800100" lvl="1" indent="-342900">
              <a:buFont typeface="Arial" panose="020B0604020202020204" pitchFamily="34" charset="0"/>
              <a:buChar char="•"/>
            </a:pPr>
            <a:r>
              <a:rPr lang="en-IN" dirty="0">
                <a:solidFill>
                  <a:srgbClr val="1F2328"/>
                </a:solidFill>
                <a:highlight>
                  <a:srgbClr val="FFFFFF"/>
                </a:highlight>
              </a:rPr>
              <a:t>Google</a:t>
            </a:r>
          </a:p>
          <a:p>
            <a:pPr marL="800100" lvl="1" indent="-342900">
              <a:buFont typeface="Arial" panose="020B0604020202020204" pitchFamily="34" charset="0"/>
              <a:buChar char="•"/>
            </a:pPr>
            <a:r>
              <a:rPr lang="en-IN" dirty="0">
                <a:solidFill>
                  <a:srgbClr val="1F2328"/>
                </a:solidFill>
                <a:highlight>
                  <a:srgbClr val="FFFFFF"/>
                </a:highlight>
              </a:rPr>
              <a:t>Facebook</a:t>
            </a:r>
          </a:p>
          <a:p>
            <a:pPr marL="800100" lvl="1" indent="-342900">
              <a:buFont typeface="Arial" panose="020B0604020202020204" pitchFamily="34" charset="0"/>
              <a:buChar char="•"/>
            </a:pPr>
            <a:r>
              <a:rPr lang="en-IN" dirty="0">
                <a:solidFill>
                  <a:srgbClr val="1F2328"/>
                </a:solidFill>
                <a:highlight>
                  <a:srgbClr val="FFFFFF"/>
                </a:highlight>
              </a:rPr>
              <a:t>Apple</a:t>
            </a:r>
          </a:p>
          <a:p>
            <a:pPr marL="800100" lvl="1" indent="-342900">
              <a:buFont typeface="Arial" panose="020B0604020202020204" pitchFamily="34" charset="0"/>
              <a:buChar char="•"/>
            </a:pPr>
            <a:r>
              <a:rPr lang="en-IN" dirty="0">
                <a:solidFill>
                  <a:srgbClr val="1F2328"/>
                </a:solidFill>
                <a:highlight>
                  <a:srgbClr val="FFFFFF"/>
                </a:highlight>
              </a:rPr>
              <a:t>Microsoft</a:t>
            </a:r>
          </a:p>
          <a:p>
            <a:pPr marL="800100" lvl="1" indent="-342900">
              <a:buFont typeface="Arial" panose="020B0604020202020204" pitchFamily="34" charset="0"/>
              <a:buChar char="•"/>
            </a:pPr>
            <a:r>
              <a:rPr lang="en-IN" dirty="0">
                <a:solidFill>
                  <a:srgbClr val="1F2328"/>
                </a:solidFill>
                <a:highlight>
                  <a:srgbClr val="FFFFFF"/>
                </a:highlight>
              </a:rPr>
              <a:t>LinkedIn</a:t>
            </a:r>
          </a:p>
          <a:p>
            <a:pPr marL="342900" indent="-342900">
              <a:buFont typeface="Arial" panose="020B0604020202020204" pitchFamily="34" charset="0"/>
              <a:buChar char="•"/>
            </a:pPr>
            <a:r>
              <a:rPr lang="en-IN" dirty="0">
                <a:solidFill>
                  <a:srgbClr val="1F2328"/>
                </a:solidFill>
                <a:highlight>
                  <a:srgbClr val="FFFFFF"/>
                </a:highlight>
              </a:rPr>
              <a:t>The government of India provides identity and authentication services through UIDAI to critical applications such as Tax filing etc.,</a:t>
            </a:r>
          </a:p>
        </p:txBody>
      </p:sp>
      <p:graphicFrame>
        <p:nvGraphicFramePr>
          <p:cNvPr id="2" name="Diagram 1">
            <a:extLst>
              <a:ext uri="{FF2B5EF4-FFF2-40B4-BE49-F238E27FC236}">
                <a16:creationId xmlns:a16="http://schemas.microsoft.com/office/drawing/2014/main" id="{07AC8AB8-4174-179A-7989-45459126F8AE}"/>
              </a:ext>
            </a:extLst>
          </p:cNvPr>
          <p:cNvGraphicFramePr/>
          <p:nvPr>
            <p:extLst>
              <p:ext uri="{D42A27DB-BD31-4B8C-83A1-F6EECF244321}">
                <p14:modId xmlns:p14="http://schemas.microsoft.com/office/powerpoint/2010/main" val="612575593"/>
              </p:ext>
            </p:extLst>
          </p:nvPr>
        </p:nvGraphicFramePr>
        <p:xfrm>
          <a:off x="76200" y="13716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48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r>
              <a:rPr lang="en-US" b="0" dirty="0">
                <a:solidFill>
                  <a:srgbClr val="333333"/>
                </a:solidFill>
                <a:latin typeface="Helvetica Neue"/>
                <a:cs typeface="Arial"/>
              </a:rPr>
              <a:t>Introduction to</a:t>
            </a:r>
            <a:r>
              <a:rPr lang="en-US" b="0" i="0" dirty="0">
                <a:solidFill>
                  <a:srgbClr val="333333"/>
                </a:solidFill>
                <a:effectLst/>
                <a:latin typeface="Helvetica Neue"/>
                <a:cs typeface="Arial"/>
              </a:rPr>
              <a:t> Fintech (Merged - MBAZG516/PDFTZG516)(</a:t>
            </a:r>
            <a:r>
              <a:rPr lang="en-US" b="0" dirty="0">
                <a:solidFill>
                  <a:srgbClr val="333333"/>
                </a:solidFill>
                <a:latin typeface="Helvetica Neue"/>
                <a:cs typeface="Arial"/>
              </a:rPr>
              <a:t>S1-24</a:t>
            </a:r>
            <a:r>
              <a:rPr lang="en-US"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a:cs typeface="Arial"/>
              </a:rPr>
              <a:t>Lecture No. 4/ Week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Challenges addressed by Digital Identity</a:t>
            </a:r>
            <a:endParaRPr lang="en-US" sz="2200" dirty="0">
              <a:latin typeface="Arial"/>
              <a:cs typeface="Arial"/>
            </a:endParaRPr>
          </a:p>
        </p:txBody>
      </p:sp>
      <p:sp>
        <p:nvSpPr>
          <p:cNvPr id="7" name="TextBox 6">
            <a:extLst>
              <a:ext uri="{FF2B5EF4-FFF2-40B4-BE49-F238E27FC236}">
                <a16:creationId xmlns:a16="http://schemas.microsoft.com/office/drawing/2014/main" id="{FE4068CF-CF79-FA5E-5CE5-D6CD38D2FC2A}"/>
              </a:ext>
            </a:extLst>
          </p:cNvPr>
          <p:cNvSpPr txBox="1"/>
          <p:nvPr/>
        </p:nvSpPr>
        <p:spPr>
          <a:xfrm>
            <a:off x="76200" y="1447800"/>
            <a:ext cx="8686800" cy="4832092"/>
          </a:xfrm>
          <a:prstGeom prst="rect">
            <a:avLst/>
          </a:prstGeom>
          <a:noFill/>
        </p:spPr>
        <p:txBody>
          <a:bodyPr wrap="square">
            <a:spAutoFit/>
          </a:bodyPr>
          <a:lstStyle/>
          <a:p>
            <a:pPr marL="457200" indent="-457200">
              <a:buFont typeface="Arial" panose="020B0604020202020204" pitchFamily="34" charset="0"/>
              <a:buChar char="•"/>
            </a:pPr>
            <a:r>
              <a:rPr lang="en-US" sz="2400" dirty="0"/>
              <a:t>A digital identity firstly solves comprehensively the design problem of digitization of systems.</a:t>
            </a:r>
          </a:p>
          <a:p>
            <a:pPr marL="457200" indent="-457200">
              <a:buFont typeface="Arial" panose="020B0604020202020204" pitchFamily="34" charset="0"/>
              <a:buChar char="•"/>
            </a:pPr>
            <a:r>
              <a:rPr lang="en-US" sz="2400" dirty="0"/>
              <a:t>With a well-established identity linkages across multiple systems automation of BFSI activities is made possible.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Example Use case</a:t>
            </a:r>
          </a:p>
          <a:p>
            <a:pPr marL="457200"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000" dirty="0"/>
              <a:t>Customers PAN card and Aadhar card validated against UIDAI.</a:t>
            </a:r>
          </a:p>
          <a:p>
            <a:pPr marL="914400" lvl="1" indent="-457200">
              <a:buFont typeface="Arial" panose="020B0604020202020204" pitchFamily="34" charset="0"/>
              <a:buChar char="•"/>
            </a:pPr>
            <a:r>
              <a:rPr lang="en-US" sz="2000" dirty="0"/>
              <a:t>Customers account number is validated with Bank A for linkage of PAN and Aadhar card.</a:t>
            </a:r>
          </a:p>
          <a:p>
            <a:pPr marL="914400" lvl="1" indent="-457200">
              <a:buFont typeface="Arial" panose="020B0604020202020204" pitchFamily="34" charset="0"/>
              <a:buChar char="•"/>
            </a:pPr>
            <a:r>
              <a:rPr lang="en-US" sz="2000" dirty="0"/>
              <a:t>Customer’s account statement is perused for credit decisioning.</a:t>
            </a:r>
          </a:p>
          <a:p>
            <a:pPr marL="914400" lvl="1" indent="-457200">
              <a:buFont typeface="Arial" panose="020B0604020202020204" pitchFamily="34" charset="0"/>
              <a:buChar char="•"/>
            </a:pPr>
            <a:r>
              <a:rPr lang="en-US" sz="2000" dirty="0"/>
              <a:t>Finally, customer is assigned a loan account number with outstanding balance equal to the sanctioned amount. This is required for servicing the loan.</a:t>
            </a:r>
            <a:endParaRPr lang="en-US" sz="2400" dirty="0"/>
          </a:p>
        </p:txBody>
      </p:sp>
    </p:spTree>
    <p:extLst>
      <p:ext uri="{BB962C8B-B14F-4D97-AF65-F5344CB8AC3E}">
        <p14:creationId xmlns:p14="http://schemas.microsoft.com/office/powerpoint/2010/main" val="151413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Impact of Digital identity on Business Models</a:t>
            </a:r>
            <a:endParaRPr lang="en-US" sz="2200" dirty="0">
              <a:latin typeface="Arial"/>
              <a:cs typeface="Arial"/>
            </a:endParaRPr>
          </a:p>
        </p:txBody>
      </p:sp>
      <p:sp>
        <p:nvSpPr>
          <p:cNvPr id="7" name="TextBox 6">
            <a:extLst>
              <a:ext uri="{FF2B5EF4-FFF2-40B4-BE49-F238E27FC236}">
                <a16:creationId xmlns:a16="http://schemas.microsoft.com/office/drawing/2014/main" id="{FE4068CF-CF79-FA5E-5CE5-D6CD38D2FC2A}"/>
              </a:ext>
            </a:extLst>
          </p:cNvPr>
          <p:cNvSpPr txBox="1"/>
          <p:nvPr/>
        </p:nvSpPr>
        <p:spPr>
          <a:xfrm>
            <a:off x="76200" y="1447800"/>
            <a:ext cx="8686800" cy="4524315"/>
          </a:xfrm>
          <a:prstGeom prst="rect">
            <a:avLst/>
          </a:prstGeom>
          <a:noFill/>
        </p:spPr>
        <p:txBody>
          <a:bodyPr wrap="square">
            <a:spAutoFit/>
          </a:bodyPr>
          <a:lstStyle/>
          <a:p>
            <a:pPr marL="457200" indent="-457200">
              <a:buFont typeface="Arial" panose="020B0604020202020204" pitchFamily="34" charset="0"/>
              <a:buChar char="•"/>
            </a:pPr>
            <a:r>
              <a:rPr lang="en-US" sz="2400" dirty="0"/>
              <a:t>Comprehensive Digitally powered platforms are made possible through establishment of digital identity across individuals, entities and assets.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Ability to address Privacy and Security needs meets the regulatory compliance requirement for the business operations.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Personalization and Tailoring of services according to a customer’s needs, obtained through analytics is made possible. This is an essential element of customer retention.</a:t>
            </a:r>
          </a:p>
        </p:txBody>
      </p:sp>
    </p:spTree>
    <p:extLst>
      <p:ext uri="{BB962C8B-B14F-4D97-AF65-F5344CB8AC3E}">
        <p14:creationId xmlns:p14="http://schemas.microsoft.com/office/powerpoint/2010/main" val="2685181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A Case for Digital identity management</a:t>
            </a:r>
            <a:endParaRPr lang="en-US" sz="2200" dirty="0">
              <a:latin typeface="Arial"/>
              <a:cs typeface="Arial"/>
            </a:endParaRPr>
          </a:p>
        </p:txBody>
      </p:sp>
      <p:sp>
        <p:nvSpPr>
          <p:cNvPr id="7" name="TextBox 6">
            <a:extLst>
              <a:ext uri="{FF2B5EF4-FFF2-40B4-BE49-F238E27FC236}">
                <a16:creationId xmlns:a16="http://schemas.microsoft.com/office/drawing/2014/main" id="{FE4068CF-CF79-FA5E-5CE5-D6CD38D2FC2A}"/>
              </a:ext>
            </a:extLst>
          </p:cNvPr>
          <p:cNvSpPr txBox="1"/>
          <p:nvPr/>
        </p:nvSpPr>
        <p:spPr>
          <a:xfrm>
            <a:off x="152400" y="1295400"/>
            <a:ext cx="8686800" cy="5262979"/>
          </a:xfrm>
          <a:prstGeom prst="rect">
            <a:avLst/>
          </a:prstGeom>
          <a:noFill/>
        </p:spPr>
        <p:txBody>
          <a:bodyPr wrap="square">
            <a:spAutoFit/>
          </a:bodyPr>
          <a:lstStyle/>
          <a:p>
            <a:r>
              <a:rPr lang="en-US" sz="2400" dirty="0"/>
              <a:t>Government of India, e-Governance context.</a:t>
            </a:r>
          </a:p>
          <a:p>
            <a:endParaRPr lang="en-US" sz="2400" dirty="0"/>
          </a:p>
          <a:p>
            <a:pPr marL="457200" indent="-457200">
              <a:buFont typeface="Arial" panose="020B0604020202020204" pitchFamily="34" charset="0"/>
              <a:buChar char="•"/>
            </a:pPr>
            <a:r>
              <a:rPr lang="en-US" sz="2400" dirty="0"/>
              <a:t>The Indian government for long tried solving the challenge of establishing a national identity.</a:t>
            </a:r>
          </a:p>
          <a:p>
            <a:pPr marL="457200" indent="-457200">
              <a:buFont typeface="Arial" panose="020B0604020202020204" pitchFamily="34" charset="0"/>
              <a:buChar char="•"/>
            </a:pPr>
            <a:r>
              <a:rPr lang="en-US" sz="2400" dirty="0"/>
              <a:t>Many disparate systems carried citizen identity such as passport, ration card, PAN card, Tax ID, mobile number </a:t>
            </a:r>
            <a:r>
              <a:rPr lang="en-US" sz="2400" dirty="0" err="1"/>
              <a:t>etc</a:t>
            </a:r>
            <a:r>
              <a:rPr lang="en-US" sz="2400" dirty="0"/>
              <a:t>,</a:t>
            </a:r>
          </a:p>
          <a:p>
            <a:pPr marL="457200" indent="-457200">
              <a:buFont typeface="Arial" panose="020B0604020202020204" pitchFamily="34" charset="0"/>
              <a:buChar char="•"/>
            </a:pPr>
            <a:r>
              <a:rPr lang="en-US" sz="2400" dirty="0"/>
              <a:t>Aadhar was created to link all these disparate identities.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linkage solves two main challenges</a:t>
            </a:r>
          </a:p>
          <a:p>
            <a:pPr marL="457200"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Government to Citizen transactions for social welfare programs</a:t>
            </a:r>
          </a:p>
          <a:p>
            <a:pPr marL="914400" lvl="1" indent="-457200">
              <a:buFont typeface="Arial" panose="020B0604020202020204" pitchFamily="34" charset="0"/>
              <a:buChar char="•"/>
            </a:pPr>
            <a:r>
              <a:rPr lang="en-US" sz="2400" dirty="0"/>
              <a:t>Laying the foundation for aggregating the identities in future under one umbrella.</a:t>
            </a:r>
          </a:p>
        </p:txBody>
      </p:sp>
    </p:spTree>
    <p:extLst>
      <p:ext uri="{BB962C8B-B14F-4D97-AF65-F5344CB8AC3E}">
        <p14:creationId xmlns:p14="http://schemas.microsoft.com/office/powerpoint/2010/main" val="270446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Aadhar Identity a Case study</a:t>
            </a:r>
            <a:endParaRPr lang="en-US" sz="2200" dirty="0">
              <a:latin typeface="Arial"/>
              <a:cs typeface="Arial"/>
            </a:endParaRPr>
          </a:p>
        </p:txBody>
      </p:sp>
      <p:sp>
        <p:nvSpPr>
          <p:cNvPr id="7" name="TextBox 6">
            <a:extLst>
              <a:ext uri="{FF2B5EF4-FFF2-40B4-BE49-F238E27FC236}">
                <a16:creationId xmlns:a16="http://schemas.microsoft.com/office/drawing/2014/main" id="{FE4068CF-CF79-FA5E-5CE5-D6CD38D2FC2A}"/>
              </a:ext>
            </a:extLst>
          </p:cNvPr>
          <p:cNvSpPr txBox="1"/>
          <p:nvPr/>
        </p:nvSpPr>
        <p:spPr>
          <a:xfrm>
            <a:off x="76200" y="1447800"/>
            <a:ext cx="8686800" cy="4955203"/>
          </a:xfrm>
          <a:prstGeom prst="rect">
            <a:avLst/>
          </a:prstGeom>
          <a:noFill/>
        </p:spPr>
        <p:txBody>
          <a:bodyPr wrap="square">
            <a:spAutoFit/>
          </a:bodyPr>
          <a:lstStyle/>
          <a:p>
            <a:r>
              <a:rPr lang="en-US" sz="1600" b="1" dirty="0"/>
              <a:t>Policy design for use of Aadhar</a:t>
            </a:r>
          </a:p>
          <a:p>
            <a:pPr marL="457200" indent="-457200">
              <a:buFont typeface="Arial" panose="020B0604020202020204" pitchFamily="34" charset="0"/>
              <a:buChar char="•"/>
            </a:pPr>
            <a:r>
              <a:rPr lang="en-US" sz="1400" dirty="0"/>
              <a:t>In 2013, the Reserve Bank of India (central bank) approved the inclusion of Aadhaar as an instrument of e-KYC wherein the biometric facility for instantaneous digital and online authentication and verification could be used to open accounts. </a:t>
            </a:r>
            <a:endParaRPr lang="en-US" sz="1600" dirty="0"/>
          </a:p>
          <a:p>
            <a:r>
              <a:rPr lang="en-US" sz="1600" b="1" dirty="0"/>
              <a:t>e-KYC Use case</a:t>
            </a:r>
          </a:p>
          <a:p>
            <a:pPr marL="457200" indent="-457200">
              <a:buFont typeface="Arial" panose="020B0604020202020204" pitchFamily="34" charset="0"/>
              <a:buChar char="•"/>
            </a:pPr>
            <a:r>
              <a:rPr lang="en-US" sz="1400" dirty="0"/>
              <a:t>This rapidly increased the pace at which accounts were opened. Banks reported savings of close to USD $1.5bn by using the Aadhaar e-KYC initiative. </a:t>
            </a:r>
            <a:endParaRPr lang="en-US" sz="1600" dirty="0"/>
          </a:p>
          <a:p>
            <a:r>
              <a:rPr lang="en-US" sz="1600" b="1" dirty="0"/>
              <a:t>Government to Citizen transfers</a:t>
            </a:r>
          </a:p>
          <a:p>
            <a:pPr marL="457200" indent="-457200">
              <a:buFont typeface="Arial" panose="020B0604020202020204" pitchFamily="34" charset="0"/>
              <a:buChar char="•"/>
            </a:pPr>
            <a:r>
              <a:rPr lang="en-US" sz="1400" dirty="0"/>
              <a:t>​After the Aadhaar was linked with all bank accounts, the government could ensure transfer of subsidies and social security payments to those accounts based on the Aadhaar numbers. </a:t>
            </a:r>
          </a:p>
          <a:p>
            <a:pPr marL="457200" indent="-457200">
              <a:buFont typeface="Arial" panose="020B0604020202020204" pitchFamily="34" charset="0"/>
              <a:buChar char="•"/>
            </a:pPr>
            <a:r>
              <a:rPr lang="en-US" sz="1400" dirty="0"/>
              <a:t>The welfare payments for the five largest governmental welfare schemes, namely the social security net, scholarships for the poor, the PDS and the employment guarantee act were transferred to the accounts linked to recipients’ Aadhaar numbers.</a:t>
            </a:r>
            <a:endParaRPr lang="en-US" sz="1600" dirty="0"/>
          </a:p>
          <a:p>
            <a:r>
              <a:rPr lang="en-US" sz="1600" b="1" dirty="0"/>
              <a:t>Aadhar as Identity and Authentication service</a:t>
            </a:r>
          </a:p>
          <a:p>
            <a:pPr marL="457200" indent="-457200">
              <a:buFont typeface="Arial" panose="020B0604020202020204" pitchFamily="34" charset="0"/>
              <a:buChar char="•"/>
            </a:pPr>
            <a:r>
              <a:rPr lang="en-US" sz="1400" dirty="0"/>
              <a:t>The biometric recognition facility of the Aadhaar assisted in providing better reach for banking and financial services in rural areas. Rural consumers did not have to hold physical identification documents or remember passwords. </a:t>
            </a:r>
          </a:p>
          <a:p>
            <a:pPr marL="457200" indent="-457200">
              <a:buFont typeface="Arial" panose="020B0604020202020204" pitchFamily="34" charset="0"/>
              <a:buChar char="•"/>
            </a:pPr>
            <a:r>
              <a:rPr lang="en-US" sz="1400" dirty="0"/>
              <a:t>As of July 2018, welfare scheme accounts had a closing balance of USD $11.6bn.</a:t>
            </a:r>
            <a:endParaRPr lang="en-US" sz="1600" dirty="0"/>
          </a:p>
          <a:p>
            <a:pPr marL="457200" indent="-457200">
              <a:buAutoNum type="arabicPeriod"/>
            </a:pPr>
            <a:endParaRPr lang="en-US" sz="1600" dirty="0"/>
          </a:p>
          <a:p>
            <a:r>
              <a:rPr lang="en-US" sz="1400" b="1" i="1" dirty="0"/>
              <a:t>Source: Pranay Gupta. Gupta, </a:t>
            </a:r>
            <a:r>
              <a:rPr lang="en-US" sz="1400" b="1" i="1" dirty="0" err="1"/>
              <a:t>Pranay_Tham</a:t>
            </a:r>
            <a:r>
              <a:rPr lang="en-US" sz="1400" b="1" i="1" dirty="0"/>
              <a:t>, T. Mandy - Fintech_ the new DNA of financial services-</a:t>
            </a:r>
            <a:r>
              <a:rPr lang="en-US" sz="1400" b="1" i="1" dirty="0" err="1"/>
              <a:t>De_G</a:t>
            </a:r>
            <a:r>
              <a:rPr lang="en-US" sz="1400" b="1" i="1" dirty="0"/>
              <a:t> </a:t>
            </a:r>
            <a:r>
              <a:rPr lang="en-US" sz="1400" b="1" i="1" dirty="0" err="1"/>
              <a:t>Press_Walter</a:t>
            </a:r>
            <a:r>
              <a:rPr lang="en-US" sz="1400" b="1" i="1" dirty="0"/>
              <a:t> de Gruyter Inc (2019) </a:t>
            </a:r>
            <a:endParaRPr lang="en-US" sz="1600" b="1" i="1" dirty="0"/>
          </a:p>
        </p:txBody>
      </p:sp>
    </p:spTree>
    <p:extLst>
      <p:ext uri="{BB962C8B-B14F-4D97-AF65-F5344CB8AC3E}">
        <p14:creationId xmlns:p14="http://schemas.microsoft.com/office/powerpoint/2010/main" val="368169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BC92E0-3422-146A-F7E1-4B2A55DDC28C}"/>
              </a:ext>
            </a:extLst>
          </p:cNvPr>
          <p:cNvGraphicFramePr>
            <a:graphicFrameLocks noGrp="1"/>
          </p:cNvGraphicFramePr>
          <p:nvPr>
            <p:extLst>
              <p:ext uri="{D42A27DB-BD31-4B8C-83A1-F6EECF244321}">
                <p14:modId xmlns:p14="http://schemas.microsoft.com/office/powerpoint/2010/main" val="2346957604"/>
              </p:ext>
            </p:extLst>
          </p:nvPr>
        </p:nvGraphicFramePr>
        <p:xfrm>
          <a:off x="1309832" y="4805350"/>
          <a:ext cx="6108700" cy="1341120"/>
        </p:xfrm>
        <a:graphic>
          <a:graphicData uri="http://schemas.openxmlformats.org/drawingml/2006/table">
            <a:tbl>
              <a:tblPr firstRow="1" bandRow="1">
                <a:tableStyleId>{5C22544A-7EE6-4342-B048-85BDC9FD1C3A}</a:tableStyleId>
              </a:tblPr>
              <a:tblGrid>
                <a:gridCol w="3054350">
                  <a:extLst>
                    <a:ext uri="{9D8B030D-6E8A-4147-A177-3AD203B41FA5}">
                      <a16:colId xmlns:a16="http://schemas.microsoft.com/office/drawing/2014/main" val="2347394980"/>
                    </a:ext>
                  </a:extLst>
                </a:gridCol>
                <a:gridCol w="3054350">
                  <a:extLst>
                    <a:ext uri="{9D8B030D-6E8A-4147-A177-3AD203B41FA5}">
                      <a16:colId xmlns:a16="http://schemas.microsoft.com/office/drawing/2014/main" val="4116289804"/>
                    </a:ext>
                  </a:extLst>
                </a:gridCol>
              </a:tblGrid>
              <a:tr h="0">
                <a:tc>
                  <a:txBody>
                    <a:bodyPr/>
                    <a:lstStyle/>
                    <a:p>
                      <a:pPr marR="420370"/>
                      <a:r>
                        <a:rPr lang="en-US" sz="1600" dirty="0">
                          <a:effectLst/>
                          <a:latin typeface="Calibri"/>
                        </a:rPr>
                        <a:t>Academic Term </a:t>
                      </a:r>
                    </a:p>
                  </a:txBody>
                  <a:tcPr anchor="ctr"/>
                </a:tc>
                <a:tc>
                  <a:txBody>
                    <a:bodyPr/>
                    <a:lstStyle/>
                    <a:p>
                      <a:pPr marR="420370"/>
                      <a:r>
                        <a:rPr lang="en-US" sz="1600" dirty="0">
                          <a:effectLst/>
                          <a:latin typeface="Calibri"/>
                        </a:rPr>
                        <a:t>First Semester 2024-2025</a:t>
                      </a:r>
                    </a:p>
                  </a:txBody>
                  <a:tcPr anchor="ctr"/>
                </a:tc>
                <a:extLst>
                  <a:ext uri="{0D108BD9-81ED-4DB2-BD59-A6C34878D82A}">
                    <a16:rowId xmlns:a16="http://schemas.microsoft.com/office/drawing/2014/main" val="3989224897"/>
                  </a:ext>
                </a:extLst>
              </a:tr>
              <a:tr h="0">
                <a:tc>
                  <a:txBody>
                    <a:bodyPr/>
                    <a:lstStyle/>
                    <a:p>
                      <a:pPr marR="420370"/>
                      <a:r>
                        <a:rPr lang="en-US" sz="1600" dirty="0">
                          <a:effectLst/>
                          <a:latin typeface="Calibri"/>
                        </a:rPr>
                        <a:t>Course Title </a:t>
                      </a:r>
                    </a:p>
                  </a:txBody>
                  <a:tcPr anchor="ctr"/>
                </a:tc>
                <a:tc>
                  <a:txBody>
                    <a:bodyPr/>
                    <a:lstStyle/>
                    <a:p>
                      <a:pPr marR="420370" lvl="0">
                        <a:buNone/>
                      </a:pPr>
                      <a:r>
                        <a:rPr lang="en-US" sz="1600" b="0" i="0" u="none" strike="noStrike" baseline="0" noProof="0" dirty="0">
                          <a:solidFill>
                            <a:srgbClr val="000000"/>
                          </a:solidFill>
                          <a:effectLst/>
                          <a:latin typeface="Calibri"/>
                        </a:rPr>
                        <a:t>Introduction to</a:t>
                      </a:r>
                      <a:r>
                        <a:rPr lang="en-US" sz="1600" dirty="0">
                          <a:effectLst/>
                          <a:latin typeface="Calibri"/>
                        </a:rPr>
                        <a:t> FinTech </a:t>
                      </a:r>
                    </a:p>
                  </a:txBody>
                  <a:tcPr anchor="ctr"/>
                </a:tc>
                <a:extLst>
                  <a:ext uri="{0D108BD9-81ED-4DB2-BD59-A6C34878D82A}">
                    <a16:rowId xmlns:a16="http://schemas.microsoft.com/office/drawing/2014/main" val="986832231"/>
                  </a:ext>
                </a:extLst>
              </a:tr>
              <a:tr h="0">
                <a:tc>
                  <a:txBody>
                    <a:bodyPr/>
                    <a:lstStyle/>
                    <a:p>
                      <a:pPr marR="420370"/>
                      <a:r>
                        <a:rPr lang="en-US" sz="1600" dirty="0">
                          <a:effectLst/>
                          <a:latin typeface="Calibri"/>
                        </a:rPr>
                        <a:t>Course No </a:t>
                      </a:r>
                    </a:p>
                  </a:txBody>
                  <a:tcPr anchor="ctr"/>
                </a:tc>
                <a:tc>
                  <a:txBody>
                    <a:bodyPr/>
                    <a:lstStyle/>
                    <a:p>
                      <a:pPr marR="420370"/>
                      <a:r>
                        <a:rPr lang="en-US" sz="1600" dirty="0">
                          <a:effectLst/>
                          <a:latin typeface="Calibri"/>
                        </a:rPr>
                        <a:t>MBA ZG516/ PDFT ZG516 </a:t>
                      </a:r>
                    </a:p>
                  </a:txBody>
                  <a:tcPr anchor="ctr"/>
                </a:tc>
                <a:extLst>
                  <a:ext uri="{0D108BD9-81ED-4DB2-BD59-A6C34878D82A}">
                    <a16:rowId xmlns:a16="http://schemas.microsoft.com/office/drawing/2014/main" val="3277003740"/>
                  </a:ext>
                </a:extLst>
              </a:tr>
              <a:tr h="0">
                <a:tc>
                  <a:txBody>
                    <a:bodyPr/>
                    <a:lstStyle/>
                    <a:p>
                      <a:pPr marR="420370"/>
                      <a:r>
                        <a:rPr lang="en-US" sz="1600" dirty="0">
                          <a:effectLst/>
                          <a:latin typeface="Calibri"/>
                        </a:rPr>
                        <a:t>Lead Instructor </a:t>
                      </a:r>
                    </a:p>
                  </a:txBody>
                  <a:tcPr anchor="ctr"/>
                </a:tc>
                <a:tc>
                  <a:txBody>
                    <a:bodyPr/>
                    <a:lstStyle/>
                    <a:p>
                      <a:pPr marR="420370"/>
                      <a:r>
                        <a:rPr lang="en-US" sz="1600" dirty="0">
                          <a:effectLst/>
                          <a:latin typeface="Calibri"/>
                        </a:rPr>
                        <a:t>Sivasubramanian Natarajan</a:t>
                      </a:r>
                    </a:p>
                  </a:txBody>
                  <a:tcPr anchor="ctr"/>
                </a:tc>
                <a:extLst>
                  <a:ext uri="{0D108BD9-81ED-4DB2-BD59-A6C34878D82A}">
                    <a16:rowId xmlns:a16="http://schemas.microsoft.com/office/drawing/2014/main" val="1254345487"/>
                  </a:ext>
                </a:extLst>
              </a:tr>
            </a:tbl>
          </a:graphicData>
        </a:graphic>
      </p:graphicFrame>
    </p:spTree>
    <p:extLst>
      <p:ext uri="{BB962C8B-B14F-4D97-AF65-F5344CB8AC3E}">
        <p14:creationId xmlns:p14="http://schemas.microsoft.com/office/powerpoint/2010/main" val="417807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2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4</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937407176"/>
              </p:ext>
            </p:extLst>
          </p:nvPr>
        </p:nvGraphicFramePr>
        <p:xfrm>
          <a:off x="423862" y="2209800"/>
          <a:ext cx="8339138" cy="461900"/>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Contact Hours</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Topic Title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7 and 8</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a:rPr>
                        <a:t>Identity</a:t>
                      </a:r>
                      <a:endParaRPr lang="en-IN" sz="1400" kern="100" dirty="0">
                        <a:solidFill>
                          <a:srgbClr val="000000"/>
                        </a:solidFill>
                        <a:effectLst/>
                        <a:latin typeface="+mn-lt"/>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T1,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231043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447800"/>
            <a:ext cx="8763000"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Fintech is characterized by its treelike structure, which clarifies the way fintech is organized across the different financial services in the market today.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Arial"/>
                <a:cs typeface="Arial"/>
              </a:rPr>
              <a:t>Fintech Ecosystem</a:t>
            </a:r>
            <a:endParaRPr lang="en-US" dirty="0"/>
          </a:p>
          <a:p>
            <a:pPr marL="285750" indent="-285750">
              <a:buFont typeface="Arial" panose="020B0604020202020204" pitchFamily="34" charset="0"/>
              <a:buChar char="•"/>
            </a:pPr>
            <a:r>
              <a:rPr lang="en-US" dirty="0">
                <a:latin typeface="Arial"/>
                <a:cs typeface="Arial"/>
              </a:rPr>
              <a:t>Financial Services</a:t>
            </a:r>
          </a:p>
          <a:p>
            <a:pPr marL="742950" lvl="1" indent="-285750">
              <a:buFont typeface="Arial" panose="020B0604020202020204" pitchFamily="34" charset="0"/>
              <a:buChar char="•"/>
            </a:pPr>
            <a:r>
              <a:rPr lang="en-US" dirty="0">
                <a:latin typeface="Arial"/>
                <a:cs typeface="Arial"/>
              </a:rPr>
              <a:t>Domains (Banking, Payments, Lending, Insurance, Wealth Management)</a:t>
            </a:r>
          </a:p>
          <a:p>
            <a:pPr marL="1200150" lvl="2" indent="-285750">
              <a:buFont typeface="Arial" panose="020B0604020202020204" pitchFamily="34" charset="0"/>
              <a:buChar char="•"/>
            </a:pPr>
            <a:r>
              <a:rPr lang="en-US" dirty="0">
                <a:latin typeface="Arial"/>
                <a:cs typeface="Arial"/>
              </a:rPr>
              <a:t>Themes</a:t>
            </a:r>
          </a:p>
          <a:p>
            <a:pPr marL="1200150" lvl="2" indent="-285750">
              <a:buFont typeface="Arial" panose="020B0604020202020204" pitchFamily="34" charset="0"/>
              <a:buChar char="•"/>
            </a:pPr>
            <a:r>
              <a:rPr lang="en-US" dirty="0">
                <a:latin typeface="Arial"/>
                <a:cs typeface="Arial"/>
              </a:rPr>
              <a:t>Trends</a:t>
            </a:r>
          </a:p>
          <a:p>
            <a:pPr marL="1200150" lvl="2" indent="-285750">
              <a:buFont typeface="Arial" panose="020B0604020202020204" pitchFamily="34" charset="0"/>
              <a:buChar char="•"/>
            </a:pPr>
            <a:r>
              <a:rPr lang="en-US" dirty="0">
                <a:latin typeface="Arial"/>
                <a:cs typeface="Arial"/>
              </a:rPr>
              <a:t>Domain activity</a:t>
            </a:r>
          </a:p>
          <a:p>
            <a:pPr marL="742950" lvl="1" indent="-285750">
              <a:buFont typeface="Arial" panose="020B0604020202020204" pitchFamily="34" charset="0"/>
              <a:buChar char="•"/>
            </a:pPr>
            <a:r>
              <a:rPr lang="en-US" dirty="0">
                <a:latin typeface="Arial"/>
                <a:cs typeface="Arial"/>
              </a:rPr>
              <a:t>Domain specific service providers</a:t>
            </a:r>
          </a:p>
          <a:p>
            <a:pPr indent="-457200">
              <a:buFont typeface="Arial" panose="020B0604020202020204" pitchFamily="34" charset="0"/>
              <a:buChar char="•"/>
            </a:pPr>
            <a:r>
              <a:rPr lang="en-US" dirty="0">
                <a:latin typeface="Arial"/>
                <a:cs typeface="Arial"/>
              </a:rPr>
              <a:t>Ecosystem Players</a:t>
            </a:r>
          </a:p>
          <a:p>
            <a:pPr lvl="2" indent="-457200">
              <a:buFont typeface="Arial" panose="020B0604020202020204" pitchFamily="34" charset="0"/>
              <a:buChar char="•"/>
            </a:pPr>
            <a:r>
              <a:rPr lang="en-US" dirty="0">
                <a:latin typeface="Arial"/>
                <a:cs typeface="Arial"/>
              </a:rPr>
              <a:t>Regulation</a:t>
            </a:r>
          </a:p>
          <a:p>
            <a:pPr lvl="2" indent="-457200">
              <a:buFont typeface="Arial" panose="020B0604020202020204" pitchFamily="34" charset="0"/>
              <a:buChar char="•"/>
            </a:pPr>
            <a:r>
              <a:rPr lang="en-US" dirty="0">
                <a:latin typeface="Arial"/>
                <a:cs typeface="Arial"/>
              </a:rPr>
              <a:t>Capital</a:t>
            </a:r>
          </a:p>
          <a:p>
            <a:pPr lvl="2" indent="-457200">
              <a:buFont typeface="Arial" panose="020B0604020202020204" pitchFamily="34" charset="0"/>
              <a:buChar char="•"/>
            </a:pPr>
            <a:r>
              <a:rPr lang="en-US" dirty="0">
                <a:latin typeface="Arial"/>
                <a:cs typeface="Arial"/>
              </a:rPr>
              <a:t>Partnership / Alliances</a:t>
            </a:r>
          </a:p>
          <a:p>
            <a:pPr lvl="1" indent="-457200">
              <a:buFont typeface="Arial" panose="020B0604020202020204" pitchFamily="34" charset="0"/>
              <a:buChar char="•"/>
            </a:pPr>
            <a:r>
              <a:rPr lang="en-US" dirty="0">
                <a:latin typeface="Arial"/>
                <a:cs typeface="Arial"/>
              </a:rPr>
              <a:t>Tech enabled Business</a:t>
            </a:r>
          </a:p>
          <a:p>
            <a:pPr lvl="1" indent="-457200">
              <a:buFont typeface="Arial" panose="020B0604020202020204" pitchFamily="34" charset="0"/>
              <a:buChar char="•"/>
            </a:pPr>
            <a:r>
              <a:rPr lang="en-US" dirty="0">
                <a:latin typeface="Arial"/>
                <a:cs typeface="Arial"/>
              </a:rPr>
              <a:t>Tech Powered Business</a:t>
            </a:r>
          </a:p>
          <a:p>
            <a:pPr lvl="1" indent="-457200">
              <a:buFont typeface="Arial" panose="020B0604020202020204" pitchFamily="34" charset="0"/>
              <a:buChar char="•"/>
            </a:pPr>
            <a:endParaRPr lang="en-US" dirty="0">
              <a:latin typeface="Arial"/>
              <a:cs typeface="Arial"/>
            </a:endParaRPr>
          </a:p>
          <a:p>
            <a:pPr marL="742950" lvl="1" indent="-285750">
              <a:buFont typeface="Arial" panose="020B0604020202020204" pitchFamily="34" charset="0"/>
              <a:buChar char="•"/>
            </a:pPr>
            <a:endParaRPr lang="en-US" dirty="0">
              <a:latin typeface="Arial"/>
              <a:cs typeface="Arial"/>
            </a:endParaRPr>
          </a:p>
          <a:p>
            <a:pPr marL="742950" lvl="1" indent="-285750">
              <a:buFont typeface="Arial" panose="020B0604020202020204" pitchFamily="34" charset="0"/>
              <a:buChar char="•"/>
            </a:pPr>
            <a:endParaRPr lang="en-US" dirty="0">
              <a:latin typeface="Arial"/>
              <a:cs typeface="Arial"/>
            </a:endParaRP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5</a:t>
            </a:fld>
            <a:endParaRPr lang="en-US" altLang="en-US"/>
          </a:p>
        </p:txBody>
      </p:sp>
    </p:spTree>
    <p:extLst>
      <p:ext uri="{BB962C8B-B14F-4D97-AF65-F5344CB8AC3E}">
        <p14:creationId xmlns:p14="http://schemas.microsoft.com/office/powerpoint/2010/main" val="280771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0" y="1524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latin typeface="Arial"/>
                <a:cs typeface="Arial"/>
              </a:rPr>
              <a:t>Representative Fintech Framework 1</a:t>
            </a:r>
            <a:endParaRPr lang="en-US" sz="3200"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6</a:t>
            </a:fld>
            <a:endParaRPr lang="en-US" altLang="en-US" dirty="0"/>
          </a:p>
        </p:txBody>
      </p:sp>
      <p:pic>
        <p:nvPicPr>
          <p:cNvPr id="5" name="Picture 4" descr="A diagram of a company's diagram&#10;&#10;Description automatically generated">
            <a:extLst>
              <a:ext uri="{FF2B5EF4-FFF2-40B4-BE49-F238E27FC236}">
                <a16:creationId xmlns:a16="http://schemas.microsoft.com/office/drawing/2014/main" id="{2876E89C-0F08-636C-45E9-2849CC94F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37697"/>
            <a:ext cx="8229600" cy="4238243"/>
          </a:xfrm>
          <a:prstGeom prst="rect">
            <a:avLst/>
          </a:prstGeom>
          <a:noFill/>
        </p:spPr>
      </p:pic>
      <p:sp>
        <p:nvSpPr>
          <p:cNvPr id="8" name="TextBox 7">
            <a:extLst>
              <a:ext uri="{FF2B5EF4-FFF2-40B4-BE49-F238E27FC236}">
                <a16:creationId xmlns:a16="http://schemas.microsoft.com/office/drawing/2014/main" id="{310B5D1E-2139-B4B2-BFFD-009F03CA55C8}"/>
              </a:ext>
            </a:extLst>
          </p:cNvPr>
          <p:cNvSpPr txBox="1"/>
          <p:nvPr/>
        </p:nvSpPr>
        <p:spPr>
          <a:xfrm>
            <a:off x="320777" y="5875940"/>
            <a:ext cx="8502445" cy="646331"/>
          </a:xfrm>
          <a:prstGeom prst="rect">
            <a:avLst/>
          </a:prstGeom>
          <a:noFill/>
        </p:spPr>
        <p:txBody>
          <a:bodyPr wrap="square">
            <a:spAutoFit/>
          </a:bodyPr>
          <a:lstStyle/>
          <a:p>
            <a:r>
              <a:rPr lang="en-US" b="0" i="1" dirty="0">
                <a:solidFill>
                  <a:srgbClr val="39322B"/>
                </a:solidFill>
                <a:effectLst/>
                <a:latin typeface="NotoSans"/>
              </a:rPr>
              <a:t>Source:</a:t>
            </a:r>
            <a:r>
              <a:rPr lang="en-US" b="0" i="0" dirty="0">
                <a:solidFill>
                  <a:srgbClr val="39322B"/>
                </a:solidFill>
                <a:effectLst/>
                <a:latin typeface="NotoSans"/>
              </a:rPr>
              <a:t> Digital Economy Singapore, Presentation by Mohanty S., Monetary Authority of Singapore, 2018</a:t>
            </a:r>
            <a:endParaRPr lang="en-US" dirty="0"/>
          </a:p>
        </p:txBody>
      </p:sp>
    </p:spTree>
    <p:extLst>
      <p:ext uri="{BB962C8B-B14F-4D97-AF65-F5344CB8AC3E}">
        <p14:creationId xmlns:p14="http://schemas.microsoft.com/office/powerpoint/2010/main" val="158680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0" y="152400"/>
            <a:ext cx="6629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latin typeface="Arial"/>
                <a:cs typeface="Arial"/>
              </a:rPr>
              <a:t>Representative Fintech Framework 2</a:t>
            </a:r>
            <a:endParaRPr lang="en-US" sz="3200" dirty="0"/>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7</a:t>
            </a:fld>
            <a:endParaRPr lang="en-US" altLang="en-US" dirty="0"/>
          </a:p>
        </p:txBody>
      </p:sp>
      <p:sp>
        <p:nvSpPr>
          <p:cNvPr id="8" name="TextBox 7">
            <a:extLst>
              <a:ext uri="{FF2B5EF4-FFF2-40B4-BE49-F238E27FC236}">
                <a16:creationId xmlns:a16="http://schemas.microsoft.com/office/drawing/2014/main" id="{310B5D1E-2139-B4B2-BFFD-009F03CA55C8}"/>
              </a:ext>
            </a:extLst>
          </p:cNvPr>
          <p:cNvSpPr txBox="1"/>
          <p:nvPr/>
        </p:nvSpPr>
        <p:spPr>
          <a:xfrm>
            <a:off x="157491" y="6284154"/>
            <a:ext cx="8502445" cy="338554"/>
          </a:xfrm>
          <a:prstGeom prst="rect">
            <a:avLst/>
          </a:prstGeom>
          <a:noFill/>
        </p:spPr>
        <p:txBody>
          <a:bodyPr wrap="square" lIns="91440" tIns="45720" rIns="91440" bIns="45720" anchor="t">
            <a:spAutoFit/>
          </a:bodyPr>
          <a:lstStyle/>
          <a:p>
            <a:r>
              <a:rPr lang="en-US" sz="1600" b="0" i="1" dirty="0">
                <a:solidFill>
                  <a:srgbClr val="39322B"/>
                </a:solidFill>
                <a:effectLst/>
                <a:latin typeface="NotoSans"/>
                <a:cs typeface="Arial"/>
              </a:rPr>
              <a:t>Source:</a:t>
            </a:r>
            <a:r>
              <a:rPr lang="en-US" sz="1600" b="0" i="0" dirty="0">
                <a:solidFill>
                  <a:srgbClr val="39322B"/>
                </a:solidFill>
                <a:effectLst/>
                <a:latin typeface="NotoSans"/>
                <a:cs typeface="Arial"/>
              </a:rPr>
              <a:t> </a:t>
            </a:r>
            <a:r>
              <a:rPr lang="en-US" sz="1600" dirty="0">
                <a:solidFill>
                  <a:srgbClr val="39322B"/>
                </a:solidFill>
                <a:latin typeface="NotoSans"/>
                <a:cs typeface="Arial"/>
              </a:rPr>
              <a:t>RBI </a:t>
            </a:r>
            <a:r>
              <a:rPr lang="en-US" sz="1600" b="0" i="0" dirty="0">
                <a:solidFill>
                  <a:srgbClr val="39322B"/>
                </a:solidFill>
                <a:effectLst/>
                <a:latin typeface="NotoSans"/>
                <a:cs typeface="Arial"/>
              </a:rPr>
              <a:t>Digital </a:t>
            </a:r>
            <a:r>
              <a:rPr lang="en-US" sz="1600" dirty="0">
                <a:solidFill>
                  <a:srgbClr val="39322B"/>
                </a:solidFill>
                <a:latin typeface="NotoSans"/>
                <a:cs typeface="Arial"/>
              </a:rPr>
              <a:t>Fintech Framework</a:t>
            </a:r>
          </a:p>
        </p:txBody>
      </p:sp>
      <p:graphicFrame>
        <p:nvGraphicFramePr>
          <p:cNvPr id="2" name="Diagram 1">
            <a:extLst>
              <a:ext uri="{FF2B5EF4-FFF2-40B4-BE49-F238E27FC236}">
                <a16:creationId xmlns:a16="http://schemas.microsoft.com/office/drawing/2014/main" id="{DE594D84-A57E-B7CD-BB52-0FA0B8CA41E6}"/>
              </a:ext>
            </a:extLst>
          </p:cNvPr>
          <p:cNvGraphicFramePr/>
          <p:nvPr>
            <p:extLst>
              <p:ext uri="{D42A27DB-BD31-4B8C-83A1-F6EECF244321}">
                <p14:modId xmlns:p14="http://schemas.microsoft.com/office/powerpoint/2010/main" val="2613935483"/>
              </p:ext>
            </p:extLst>
          </p:nvPr>
        </p:nvGraphicFramePr>
        <p:xfrm>
          <a:off x="159476" y="1456077"/>
          <a:ext cx="8033657" cy="4829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68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Week 4 Agenda Summary</a:t>
            </a:r>
            <a:endParaRPr lang="en-US" dirty="0"/>
          </a:p>
        </p:txBody>
      </p:sp>
      <p:sp>
        <p:nvSpPr>
          <p:cNvPr id="23" name="TextBox 22">
            <a:extLst>
              <a:ext uri="{FF2B5EF4-FFF2-40B4-BE49-F238E27FC236}">
                <a16:creationId xmlns:a16="http://schemas.microsoft.com/office/drawing/2014/main" id="{2F9EABA9-5166-EF32-C38C-D73CA85C2C35}"/>
              </a:ext>
            </a:extLst>
          </p:cNvPr>
          <p:cNvSpPr txBox="1"/>
          <p:nvPr/>
        </p:nvSpPr>
        <p:spPr>
          <a:xfrm>
            <a:off x="304800" y="1447800"/>
            <a:ext cx="8686800" cy="4401205"/>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IN" sz="2800" dirty="0">
                <a:solidFill>
                  <a:srgbClr val="1F2328"/>
                </a:solidFill>
                <a:highlight>
                  <a:srgbClr val="FFFFFF"/>
                </a:highlight>
                <a:latin typeface="Arial"/>
                <a:cs typeface="Arial"/>
              </a:rPr>
              <a:t>Digital Identity is one of the key enablers of Fintech framework.</a:t>
            </a:r>
          </a:p>
          <a:p>
            <a:pPr marL="457200" indent="-457200">
              <a:buFont typeface="Arial" panose="020B0604020202020204" pitchFamily="34" charset="0"/>
              <a:buChar char="•"/>
            </a:pPr>
            <a:endParaRPr lang="en-IN" sz="2800" dirty="0">
              <a:solidFill>
                <a:srgbClr val="1F2328"/>
              </a:solidFill>
              <a:highlight>
                <a:srgbClr val="FFFFFF"/>
              </a:highlight>
              <a:latin typeface="Arial"/>
              <a:cs typeface="Arial"/>
            </a:endParaRPr>
          </a:p>
          <a:p>
            <a:pPr marL="457200" indent="-457200">
              <a:buFont typeface="Arial" panose="020B0604020202020204" pitchFamily="34" charset="0"/>
              <a:buChar char="•"/>
            </a:pPr>
            <a:r>
              <a:rPr lang="en-IN" sz="2800" dirty="0">
                <a:solidFill>
                  <a:srgbClr val="1F2328"/>
                </a:solidFill>
                <a:highlight>
                  <a:srgbClr val="FFFFFF"/>
                </a:highlight>
                <a:latin typeface="Arial"/>
                <a:cs typeface="Arial"/>
              </a:rPr>
              <a:t>An identity, for an individual or corporate, financial assets and all document artefacts, is required to participate and function in the financial services world.</a:t>
            </a:r>
          </a:p>
          <a:p>
            <a:pPr marL="457200" indent="-457200">
              <a:buFont typeface="Arial" panose="020B0604020202020204" pitchFamily="34" charset="0"/>
              <a:buChar char="•"/>
            </a:pPr>
            <a:endParaRPr lang="en-IN" sz="2800" dirty="0">
              <a:solidFill>
                <a:srgbClr val="1F2328"/>
              </a:solidFill>
              <a:highlight>
                <a:srgbClr val="FFFFFF"/>
              </a:highlight>
              <a:latin typeface="Arial"/>
              <a:cs typeface="Arial"/>
            </a:endParaRPr>
          </a:p>
          <a:p>
            <a:pPr marL="457200" indent="-457200">
              <a:buFont typeface="Arial" panose="020B0604020202020204" pitchFamily="34" charset="0"/>
              <a:buChar char="•"/>
            </a:pPr>
            <a:r>
              <a:rPr lang="en-IN" sz="2800" dirty="0">
                <a:solidFill>
                  <a:srgbClr val="1F2328"/>
                </a:solidFill>
                <a:highlight>
                  <a:srgbClr val="FFFFFF"/>
                </a:highlight>
                <a:latin typeface="Arial"/>
                <a:cs typeface="Arial"/>
              </a:rPr>
              <a:t>The digital twin of a physical identity is the digital identity and is essential for digital economy.</a:t>
            </a:r>
          </a:p>
        </p:txBody>
      </p:sp>
    </p:spTree>
    <p:extLst>
      <p:ext uri="{BB962C8B-B14F-4D97-AF65-F5344CB8AC3E}">
        <p14:creationId xmlns:p14="http://schemas.microsoft.com/office/powerpoint/2010/main" val="45918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76200" y="1524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N" b="1" i="0" dirty="0">
                <a:solidFill>
                  <a:srgbClr val="1F2328"/>
                </a:solidFill>
                <a:effectLst/>
                <a:highlight>
                  <a:srgbClr val="FFFFFF"/>
                </a:highlight>
                <a:latin typeface="-apple-system"/>
              </a:rPr>
              <a:t>Why Digital Identity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9</a:t>
            </a:fld>
            <a:endParaRPr lang="en-US" altLang="en-US"/>
          </a:p>
        </p:txBody>
      </p:sp>
      <p:sp>
        <p:nvSpPr>
          <p:cNvPr id="7" name="TextBox 6">
            <a:extLst>
              <a:ext uri="{FF2B5EF4-FFF2-40B4-BE49-F238E27FC236}">
                <a16:creationId xmlns:a16="http://schemas.microsoft.com/office/drawing/2014/main" id="{3F95066B-41AB-8256-BEE0-69D5BC9C1334}"/>
              </a:ext>
            </a:extLst>
          </p:cNvPr>
          <p:cNvSpPr txBox="1"/>
          <p:nvPr/>
        </p:nvSpPr>
        <p:spPr>
          <a:xfrm>
            <a:off x="157163" y="2057400"/>
            <a:ext cx="8610600" cy="4093428"/>
          </a:xfrm>
          <a:prstGeom prst="rect">
            <a:avLst/>
          </a:prstGeom>
          <a:noFill/>
        </p:spPr>
        <p:txBody>
          <a:bodyPr wrap="square">
            <a:spAutoFit/>
          </a:bodyPr>
          <a:lstStyle/>
          <a:p>
            <a:pPr marL="285750" indent="-285750">
              <a:buFont typeface="Arial" panose="020B0604020202020204" pitchFamily="34" charset="0"/>
              <a:buChar char="•"/>
            </a:pPr>
            <a:r>
              <a:rPr lang="en-US" sz="2000" dirty="0"/>
              <a:t>The transactions in the financial services world function, basis an effective ‘messaging’ ‘business rules’ ‘reporting’ and ‘record keeping’.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Fintech achieves the above with an effective implementation of API, Rule engines, Report managers and Databases.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 financial transactions in the digital world happen between two entities.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However, for setting the context and personalize the transaction it is required to establish the digital identity of the entities involved.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require unique digital identities to be created.</a:t>
            </a:r>
          </a:p>
        </p:txBody>
      </p:sp>
      <p:graphicFrame>
        <p:nvGraphicFramePr>
          <p:cNvPr id="8" name="Diagram 7">
            <a:extLst>
              <a:ext uri="{FF2B5EF4-FFF2-40B4-BE49-F238E27FC236}">
                <a16:creationId xmlns:a16="http://schemas.microsoft.com/office/drawing/2014/main" id="{9CB04C88-CEC8-B10B-E909-101044ED2091}"/>
              </a:ext>
            </a:extLst>
          </p:cNvPr>
          <p:cNvGraphicFramePr/>
          <p:nvPr>
            <p:extLst>
              <p:ext uri="{D42A27DB-BD31-4B8C-83A1-F6EECF244321}">
                <p14:modId xmlns:p14="http://schemas.microsoft.com/office/powerpoint/2010/main" val="931201925"/>
              </p:ext>
            </p:extLst>
          </p:nvPr>
        </p:nvGraphicFramePr>
        <p:xfrm>
          <a:off x="76200" y="1371600"/>
          <a:ext cx="883920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78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2.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121DDD59-D323-4D0F-9620-A655BFC25EC4}"/>
</file>

<file path=docProps/app.xml><?xml version="1.0" encoding="utf-8"?>
<Properties xmlns="http://schemas.openxmlformats.org/officeDocument/2006/extended-properties" xmlns:vt="http://schemas.openxmlformats.org/officeDocument/2006/docPropsVTypes">
  <Template/>
  <TotalTime>1498</TotalTime>
  <Words>1973</Words>
  <Application>Microsoft Macintosh PowerPoint</Application>
  <PresentationFormat>On-screen Show (4:3)</PresentationFormat>
  <Paragraphs>256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Helvetica Neue</vt:lpstr>
      <vt:lpstr>NotoSans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321</cp:revision>
  <dcterms:created xsi:type="dcterms:W3CDTF">2011-09-14T09:42:05Z</dcterms:created>
  <dcterms:modified xsi:type="dcterms:W3CDTF">2024-08-17T01:42:15Z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