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60" r:id="rId5"/>
    <p:sldId id="257" r:id="rId6"/>
    <p:sldId id="276" r:id="rId7"/>
    <p:sldId id="264" r:id="rId8"/>
    <p:sldId id="267" r:id="rId9"/>
    <p:sldId id="280" r:id="rId10"/>
    <p:sldId id="281" r:id="rId11"/>
    <p:sldId id="279" r:id="rId12"/>
    <p:sldId id="293" r:id="rId13"/>
    <p:sldId id="294" r:id="rId14"/>
    <p:sldId id="295" r:id="rId15"/>
    <p:sldId id="291" r:id="rId16"/>
    <p:sldId id="307" r:id="rId17"/>
    <p:sldId id="296" r:id="rId18"/>
    <p:sldId id="297" r:id="rId19"/>
    <p:sldId id="292" r:id="rId20"/>
    <p:sldId id="298" r:id="rId21"/>
    <p:sldId id="299" r:id="rId22"/>
    <p:sldId id="300" r:id="rId23"/>
    <p:sldId id="301" r:id="rId24"/>
    <p:sldId id="302" r:id="rId25"/>
    <p:sldId id="304" r:id="rId26"/>
    <p:sldId id="303" r:id="rId27"/>
    <p:sldId id="305" r:id="rId28"/>
    <p:sldId id="306" r:id="rId29"/>
    <p:sldId id="30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18ABD-97F7-D544-86DA-DAEBE2B9B8C9}" v="428" dt="2024-08-24T01:23:1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726"/>
  </p:normalViewPr>
  <p:slideViewPr>
    <p:cSldViewPr>
      <p:cViewPr varScale="1">
        <p:scale>
          <a:sx n="116" d="100"/>
          <a:sy n="116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Subramanian" userId="69d48d7eb9362804" providerId="LiveId" clId="{67718ABD-97F7-D544-86DA-DAEBE2B9B8C9}"/>
    <pc:docChg chg="undo custSel addSld delSld modSld sldOrd">
      <pc:chgData name="Siva Subramanian" userId="69d48d7eb9362804" providerId="LiveId" clId="{67718ABD-97F7-D544-86DA-DAEBE2B9B8C9}" dt="2024-08-24T01:27:25.776" v="5560" actId="20577"/>
      <pc:docMkLst>
        <pc:docMk/>
      </pc:docMkLst>
      <pc:sldChg chg="modSp mod">
        <pc:chgData name="Siva Subramanian" userId="69d48d7eb9362804" providerId="LiveId" clId="{67718ABD-97F7-D544-86DA-DAEBE2B9B8C9}" dt="2024-08-23T23:41:36.762" v="3" actId="20577"/>
        <pc:sldMkLst>
          <pc:docMk/>
          <pc:sldMk cId="0" sldId="257"/>
        </pc:sldMkLst>
        <pc:spChg chg="mod">
          <ac:chgData name="Siva Subramanian" userId="69d48d7eb9362804" providerId="LiveId" clId="{67718ABD-97F7-D544-86DA-DAEBE2B9B8C9}" dt="2024-08-23T23:41:36.762" v="3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 mod">
        <pc:chgData name="Siva Subramanian" userId="69d48d7eb9362804" providerId="LiveId" clId="{67718ABD-97F7-D544-86DA-DAEBE2B9B8C9}" dt="2024-08-23T23:45:42.178" v="115" actId="20577"/>
        <pc:sldMkLst>
          <pc:docMk/>
          <pc:sldMk cId="2310433819" sldId="264"/>
        </pc:sldMkLst>
        <pc:spChg chg="mod">
          <ac:chgData name="Siva Subramanian" userId="69d48d7eb9362804" providerId="LiveId" clId="{67718ABD-97F7-D544-86DA-DAEBE2B9B8C9}" dt="2024-08-23T23:42:00.820" v="34" actId="20577"/>
          <ac:spMkLst>
            <pc:docMk/>
            <pc:sldMk cId="2310433819" sldId="264"/>
            <ac:spMk id="3" creationId="{04449C8E-3A25-48F4-B13A-38759C7BCCAE}"/>
          </ac:spMkLst>
        </pc:spChg>
        <pc:graphicFrameChg chg="modGraphic">
          <ac:chgData name="Siva Subramanian" userId="69d48d7eb9362804" providerId="LiveId" clId="{67718ABD-97F7-D544-86DA-DAEBE2B9B8C9}" dt="2024-08-23T23:45:42.178" v="115" actId="20577"/>
          <ac:graphicFrameMkLst>
            <pc:docMk/>
            <pc:sldMk cId="2310433819" sldId="264"/>
            <ac:graphicFrameMk id="7" creationId="{53BD3E3E-EA05-A86B-E53E-EA153084081F}"/>
          </ac:graphicFrameMkLst>
        </pc:graphicFrameChg>
      </pc:sldChg>
      <pc:sldChg chg="modSp mod">
        <pc:chgData name="Siva Subramanian" userId="69d48d7eb9362804" providerId="LiveId" clId="{67718ABD-97F7-D544-86DA-DAEBE2B9B8C9}" dt="2024-08-23T23:45:17.652" v="103" actId="20577"/>
        <pc:sldMkLst>
          <pc:docMk/>
          <pc:sldMk cId="2807715423" sldId="267"/>
        </pc:sldMkLst>
        <pc:spChg chg="mod">
          <ac:chgData name="Siva Subramanian" userId="69d48d7eb9362804" providerId="LiveId" clId="{67718ABD-97F7-D544-86DA-DAEBE2B9B8C9}" dt="2024-08-23T23:45:17.652" v="103" actId="20577"/>
          <ac:spMkLst>
            <pc:docMk/>
            <pc:sldMk cId="2807715423" sldId="267"/>
            <ac:spMk id="2" creationId="{4FE6C92B-EA80-490A-B464-5DDF8080D162}"/>
          </ac:spMkLst>
        </pc:spChg>
      </pc:sldChg>
      <pc:sldChg chg="del">
        <pc:chgData name="Siva Subramanian" userId="69d48d7eb9362804" providerId="LiveId" clId="{67718ABD-97F7-D544-86DA-DAEBE2B9B8C9}" dt="2024-08-24T00:17:31.468" v="1345" actId="2696"/>
        <pc:sldMkLst>
          <pc:docMk/>
          <pc:sldMk cId="1514138252" sldId="268"/>
        </pc:sldMkLst>
      </pc:sldChg>
      <pc:sldChg chg="del">
        <pc:chgData name="Siva Subramanian" userId="69d48d7eb9362804" providerId="LiveId" clId="{67718ABD-97F7-D544-86DA-DAEBE2B9B8C9}" dt="2024-08-24T00:17:31.086" v="1344" actId="2696"/>
        <pc:sldMkLst>
          <pc:docMk/>
          <pc:sldMk cId="3044482621" sldId="273"/>
        </pc:sldMkLst>
      </pc:sldChg>
      <pc:sldChg chg="del">
        <pc:chgData name="Siva Subramanian" userId="69d48d7eb9362804" providerId="LiveId" clId="{67718ABD-97F7-D544-86DA-DAEBE2B9B8C9}" dt="2024-08-23T23:45:28.359" v="104" actId="2696"/>
        <pc:sldMkLst>
          <pc:docMk/>
          <pc:sldMk cId="1586803303" sldId="278"/>
        </pc:sldMkLst>
      </pc:sldChg>
      <pc:sldChg chg="delSp modSp mod">
        <pc:chgData name="Siva Subramanian" userId="69d48d7eb9362804" providerId="LiveId" clId="{67718ABD-97F7-D544-86DA-DAEBE2B9B8C9}" dt="2024-08-24T00:19:39.717" v="1589" actId="20577"/>
        <pc:sldMkLst>
          <pc:docMk/>
          <pc:sldMk cId="4134922379" sldId="279"/>
        </pc:sldMkLst>
        <pc:spChg chg="mod">
          <ac:chgData name="Siva Subramanian" userId="69d48d7eb9362804" providerId="LiveId" clId="{67718ABD-97F7-D544-86DA-DAEBE2B9B8C9}" dt="2024-08-24T00:19:39.717" v="1589" actId="20577"/>
          <ac:spMkLst>
            <pc:docMk/>
            <pc:sldMk cId="4134922379" sldId="279"/>
            <ac:spMk id="2" creationId="{980E09BB-B38C-7E1A-AD9F-2253BBF02FC9}"/>
          </ac:spMkLst>
        </pc:spChg>
        <pc:spChg chg="mod">
          <ac:chgData name="Siva Subramanian" userId="69d48d7eb9362804" providerId="LiveId" clId="{67718ABD-97F7-D544-86DA-DAEBE2B9B8C9}" dt="2024-08-24T00:15:29.905" v="1229" actId="20577"/>
          <ac:spMkLst>
            <pc:docMk/>
            <pc:sldMk cId="4134922379" sldId="279"/>
            <ac:spMk id="3" creationId="{04449C8E-3A25-48F4-B13A-38759C7BCCAE}"/>
          </ac:spMkLst>
        </pc:spChg>
        <pc:graphicFrameChg chg="del">
          <ac:chgData name="Siva Subramanian" userId="69d48d7eb9362804" providerId="LiveId" clId="{67718ABD-97F7-D544-86DA-DAEBE2B9B8C9}" dt="2024-08-24T00:16:14.222" v="1329" actId="478"/>
          <ac:graphicFrameMkLst>
            <pc:docMk/>
            <pc:sldMk cId="4134922379" sldId="279"/>
            <ac:graphicFrameMk id="7" creationId="{9DC74D2E-8041-C234-8BA7-636033691041}"/>
          </ac:graphicFrameMkLst>
        </pc:graphicFrameChg>
      </pc:sldChg>
      <pc:sldChg chg="modSp mod">
        <pc:chgData name="Siva Subramanian" userId="69d48d7eb9362804" providerId="LiveId" clId="{67718ABD-97F7-D544-86DA-DAEBE2B9B8C9}" dt="2024-08-24T00:06:15.797" v="289" actId="12"/>
        <pc:sldMkLst>
          <pc:docMk/>
          <pc:sldMk cId="459182200" sldId="280"/>
        </pc:sldMkLst>
        <pc:spChg chg="mod">
          <ac:chgData name="Siva Subramanian" userId="69d48d7eb9362804" providerId="LiveId" clId="{67718ABD-97F7-D544-86DA-DAEBE2B9B8C9}" dt="2024-08-23T23:45:33.947" v="106" actId="20577"/>
          <ac:spMkLst>
            <pc:docMk/>
            <pc:sldMk cId="459182200" sldId="280"/>
            <ac:spMk id="3" creationId="{04449C8E-3A25-48F4-B13A-38759C7BCCAE}"/>
          </ac:spMkLst>
        </pc:spChg>
        <pc:spChg chg="mod">
          <ac:chgData name="Siva Subramanian" userId="69d48d7eb9362804" providerId="LiveId" clId="{67718ABD-97F7-D544-86DA-DAEBE2B9B8C9}" dt="2024-08-24T00:06:15.797" v="289" actId="12"/>
          <ac:spMkLst>
            <pc:docMk/>
            <pc:sldMk cId="459182200" sldId="280"/>
            <ac:spMk id="23" creationId="{2F9EABA9-5166-EF32-C38C-D73CA85C2C35}"/>
          </ac:spMkLst>
        </pc:spChg>
      </pc:sldChg>
      <pc:sldChg chg="addSp delSp modSp mod modClrScheme chgLayout">
        <pc:chgData name="Siva Subramanian" userId="69d48d7eb9362804" providerId="LiveId" clId="{67718ABD-97F7-D544-86DA-DAEBE2B9B8C9}" dt="2024-08-24T01:21:40.112" v="5341" actId="12"/>
        <pc:sldMkLst>
          <pc:docMk/>
          <pc:sldMk cId="1706785056" sldId="281"/>
        </pc:sldMkLst>
        <pc:spChg chg="mod">
          <ac:chgData name="Siva Subramanian" userId="69d48d7eb9362804" providerId="LiveId" clId="{67718ABD-97F7-D544-86DA-DAEBE2B9B8C9}" dt="2024-08-24T01:20:08.159" v="5332" actId="26606"/>
          <ac:spMkLst>
            <pc:docMk/>
            <pc:sldMk cId="1706785056" sldId="281"/>
            <ac:spMk id="3" creationId="{04449C8E-3A25-48F4-B13A-38759C7BCCAE}"/>
          </ac:spMkLst>
        </pc:spChg>
        <pc:spChg chg="mod">
          <ac:chgData name="Siva Subramanian" userId="69d48d7eb9362804" providerId="LiveId" clId="{67718ABD-97F7-D544-86DA-DAEBE2B9B8C9}" dt="2024-08-24T01:20:08.159" v="5332" actId="26606"/>
          <ac:spMkLst>
            <pc:docMk/>
            <pc:sldMk cId="1706785056" sldId="281"/>
            <ac:spMk id="6" creationId="{ECA8563C-1DCC-F6D8-1801-BF47D1FF787B}"/>
          </ac:spMkLst>
        </pc:spChg>
        <pc:spChg chg="mod ord">
          <ac:chgData name="Siva Subramanian" userId="69d48d7eb9362804" providerId="LiveId" clId="{67718ABD-97F7-D544-86DA-DAEBE2B9B8C9}" dt="2024-08-24T01:21:40.112" v="5341" actId="12"/>
          <ac:spMkLst>
            <pc:docMk/>
            <pc:sldMk cId="1706785056" sldId="281"/>
            <ac:spMk id="7" creationId="{3F95066B-41AB-8256-BEE0-69D5BC9C1334}"/>
          </ac:spMkLst>
        </pc:spChg>
        <pc:graphicFrameChg chg="del mod">
          <ac:chgData name="Siva Subramanian" userId="69d48d7eb9362804" providerId="LiveId" clId="{67718ABD-97F7-D544-86DA-DAEBE2B9B8C9}" dt="2024-08-24T00:15:03.539" v="1186" actId="478"/>
          <ac:graphicFrameMkLst>
            <pc:docMk/>
            <pc:sldMk cId="1706785056" sldId="281"/>
            <ac:graphicFrameMk id="8" creationId="{9CB04C88-CEC8-B10B-E909-101044ED2091}"/>
          </ac:graphicFrameMkLst>
        </pc:graphicFrameChg>
        <pc:picChg chg="add mod ord">
          <ac:chgData name="Siva Subramanian" userId="69d48d7eb9362804" providerId="LiveId" clId="{67718ABD-97F7-D544-86DA-DAEBE2B9B8C9}" dt="2024-08-24T01:20:21.407" v="5334" actId="14100"/>
          <ac:picMkLst>
            <pc:docMk/>
            <pc:sldMk cId="1706785056" sldId="281"/>
            <ac:picMk id="3074" creationId="{286B76ED-89C1-E717-F208-244DBD212D65}"/>
          </ac:picMkLst>
        </pc:picChg>
      </pc:sldChg>
      <pc:sldChg chg="del">
        <pc:chgData name="Siva Subramanian" userId="69d48d7eb9362804" providerId="LiveId" clId="{67718ABD-97F7-D544-86DA-DAEBE2B9B8C9}" dt="2024-08-24T00:17:25.858" v="1338" actId="2696"/>
        <pc:sldMkLst>
          <pc:docMk/>
          <pc:sldMk cId="3547399652" sldId="282"/>
        </pc:sldMkLst>
      </pc:sldChg>
      <pc:sldChg chg="del">
        <pc:chgData name="Siva Subramanian" userId="69d48d7eb9362804" providerId="LiveId" clId="{67718ABD-97F7-D544-86DA-DAEBE2B9B8C9}" dt="2024-08-23T23:43:15.377" v="60" actId="2696"/>
        <pc:sldMkLst>
          <pc:docMk/>
          <pc:sldMk cId="2371689009" sldId="289"/>
        </pc:sldMkLst>
      </pc:sldChg>
      <pc:sldChg chg="del">
        <pc:chgData name="Siva Subramanian" userId="69d48d7eb9362804" providerId="LiveId" clId="{67718ABD-97F7-D544-86DA-DAEBE2B9B8C9}" dt="2024-08-24T00:17:31.879" v="1346" actId="2696"/>
        <pc:sldMkLst>
          <pc:docMk/>
          <pc:sldMk cId="2685181968" sldId="290"/>
        </pc:sldMkLst>
      </pc:sldChg>
      <pc:sldChg chg="addSp delSp modSp mod">
        <pc:chgData name="Siva Subramanian" userId="69d48d7eb9362804" providerId="LiveId" clId="{67718ABD-97F7-D544-86DA-DAEBE2B9B8C9}" dt="2024-08-24T01:18:13.911" v="5329" actId="1076"/>
        <pc:sldMkLst>
          <pc:docMk/>
          <pc:sldMk cId="2704465618" sldId="291"/>
        </pc:sldMkLst>
        <pc:spChg chg="mod">
          <ac:chgData name="Siva Subramanian" userId="69d48d7eb9362804" providerId="LiveId" clId="{67718ABD-97F7-D544-86DA-DAEBE2B9B8C9}" dt="2024-08-24T00:29:15.251" v="2425" actId="20577"/>
          <ac:spMkLst>
            <pc:docMk/>
            <pc:sldMk cId="2704465618" sldId="291"/>
            <ac:spMk id="3" creationId="{04449C8E-3A25-48F4-B13A-38759C7BCCAE}"/>
          </ac:spMkLst>
        </pc:spChg>
        <pc:spChg chg="del mod">
          <ac:chgData name="Siva Subramanian" userId="69d48d7eb9362804" providerId="LiveId" clId="{67718ABD-97F7-D544-86DA-DAEBE2B9B8C9}" dt="2024-08-24T01:17:53.835" v="5325" actId="478"/>
          <ac:spMkLst>
            <pc:docMk/>
            <pc:sldMk cId="2704465618" sldId="291"/>
            <ac:spMk id="7" creationId="{FE4068CF-CF79-FA5E-5CE5-D6CD38D2FC2A}"/>
          </ac:spMkLst>
        </pc:spChg>
        <pc:picChg chg="add mod">
          <ac:chgData name="Siva Subramanian" userId="69d48d7eb9362804" providerId="LiveId" clId="{67718ABD-97F7-D544-86DA-DAEBE2B9B8C9}" dt="2024-08-24T01:18:13.911" v="5329" actId="1076"/>
          <ac:picMkLst>
            <pc:docMk/>
            <pc:sldMk cId="2704465618" sldId="291"/>
            <ac:picMk id="2050" creationId="{7D629389-D368-609F-8589-D78C5E5099A3}"/>
          </ac:picMkLst>
        </pc:picChg>
      </pc:sldChg>
      <pc:sldChg chg="modSp mod">
        <pc:chgData name="Siva Subramanian" userId="69d48d7eb9362804" providerId="LiveId" clId="{67718ABD-97F7-D544-86DA-DAEBE2B9B8C9}" dt="2024-08-24T00:48:07.531" v="3844" actId="20577"/>
        <pc:sldMkLst>
          <pc:docMk/>
          <pc:sldMk cId="3681690506" sldId="292"/>
        </pc:sldMkLst>
        <pc:spChg chg="mod">
          <ac:chgData name="Siva Subramanian" userId="69d48d7eb9362804" providerId="LiveId" clId="{67718ABD-97F7-D544-86DA-DAEBE2B9B8C9}" dt="2024-08-24T00:35:51.756" v="3365" actId="20577"/>
          <ac:spMkLst>
            <pc:docMk/>
            <pc:sldMk cId="3681690506" sldId="292"/>
            <ac:spMk id="3" creationId="{04449C8E-3A25-48F4-B13A-38759C7BCCAE}"/>
          </ac:spMkLst>
        </pc:spChg>
        <pc:spChg chg="mod">
          <ac:chgData name="Siva Subramanian" userId="69d48d7eb9362804" providerId="LiveId" clId="{67718ABD-97F7-D544-86DA-DAEBE2B9B8C9}" dt="2024-08-24T00:48:07.531" v="3844" actId="20577"/>
          <ac:spMkLst>
            <pc:docMk/>
            <pc:sldMk cId="3681690506" sldId="292"/>
            <ac:spMk id="7" creationId="{FE4068CF-CF79-FA5E-5CE5-D6CD38D2FC2A}"/>
          </ac:spMkLst>
        </pc:spChg>
      </pc:sldChg>
      <pc:sldChg chg="modSp add mod">
        <pc:chgData name="Siva Subramanian" userId="69d48d7eb9362804" providerId="LiveId" clId="{67718ABD-97F7-D544-86DA-DAEBE2B9B8C9}" dt="2024-08-24T00:23:12.226" v="1791" actId="20577"/>
        <pc:sldMkLst>
          <pc:docMk/>
          <pc:sldMk cId="2985671769" sldId="293"/>
        </pc:sldMkLst>
        <pc:spChg chg="mod">
          <ac:chgData name="Siva Subramanian" userId="69d48d7eb9362804" providerId="LiveId" clId="{67718ABD-97F7-D544-86DA-DAEBE2B9B8C9}" dt="2024-08-24T00:23:12.226" v="1791" actId="20577"/>
          <ac:spMkLst>
            <pc:docMk/>
            <pc:sldMk cId="2985671769" sldId="293"/>
            <ac:spMk id="2" creationId="{980E09BB-B38C-7E1A-AD9F-2253BBF02FC9}"/>
          </ac:spMkLst>
        </pc:spChg>
      </pc:sldChg>
      <pc:sldChg chg="modSp add mod">
        <pc:chgData name="Siva Subramanian" userId="69d48d7eb9362804" providerId="LiveId" clId="{67718ABD-97F7-D544-86DA-DAEBE2B9B8C9}" dt="2024-08-24T00:26:58.476" v="2190" actId="20577"/>
        <pc:sldMkLst>
          <pc:docMk/>
          <pc:sldMk cId="4236299224" sldId="294"/>
        </pc:sldMkLst>
        <pc:spChg chg="mod">
          <ac:chgData name="Siva Subramanian" userId="69d48d7eb9362804" providerId="LiveId" clId="{67718ABD-97F7-D544-86DA-DAEBE2B9B8C9}" dt="2024-08-24T00:26:58.476" v="2190" actId="20577"/>
          <ac:spMkLst>
            <pc:docMk/>
            <pc:sldMk cId="4236299224" sldId="294"/>
            <ac:spMk id="2" creationId="{980E09BB-B38C-7E1A-AD9F-2253BBF02FC9}"/>
          </ac:spMkLst>
        </pc:spChg>
      </pc:sldChg>
      <pc:sldChg chg="modSp add mod">
        <pc:chgData name="Siva Subramanian" userId="69d48d7eb9362804" providerId="LiveId" clId="{67718ABD-97F7-D544-86DA-DAEBE2B9B8C9}" dt="2024-08-24T00:28:27.812" v="2376" actId="20577"/>
        <pc:sldMkLst>
          <pc:docMk/>
          <pc:sldMk cId="3236945099" sldId="295"/>
        </pc:sldMkLst>
        <pc:spChg chg="mod">
          <ac:chgData name="Siva Subramanian" userId="69d48d7eb9362804" providerId="LiveId" clId="{67718ABD-97F7-D544-86DA-DAEBE2B9B8C9}" dt="2024-08-24T00:28:27.812" v="2376" actId="20577"/>
          <ac:spMkLst>
            <pc:docMk/>
            <pc:sldMk cId="3236945099" sldId="295"/>
            <ac:spMk id="2" creationId="{980E09BB-B38C-7E1A-AD9F-2253BBF02FC9}"/>
          </ac:spMkLst>
        </pc:spChg>
      </pc:sldChg>
      <pc:sldChg chg="modSp add mod">
        <pc:chgData name="Siva Subramanian" userId="69d48d7eb9362804" providerId="LiveId" clId="{67718ABD-97F7-D544-86DA-DAEBE2B9B8C9}" dt="2024-08-24T00:32:27.937" v="2865" actId="20577"/>
        <pc:sldMkLst>
          <pc:docMk/>
          <pc:sldMk cId="990090083" sldId="296"/>
        </pc:sldMkLst>
        <pc:spChg chg="mod">
          <ac:chgData name="Siva Subramanian" userId="69d48d7eb9362804" providerId="LiveId" clId="{67718ABD-97F7-D544-86DA-DAEBE2B9B8C9}" dt="2024-08-24T00:32:27.937" v="2865" actId="20577"/>
          <ac:spMkLst>
            <pc:docMk/>
            <pc:sldMk cId="990090083" sldId="296"/>
            <ac:spMk id="7" creationId="{FE4068CF-CF79-FA5E-5CE5-D6CD38D2FC2A}"/>
          </ac:spMkLst>
        </pc:spChg>
      </pc:sldChg>
      <pc:sldChg chg="modSp add mod">
        <pc:chgData name="Siva Subramanian" userId="69d48d7eb9362804" providerId="LiveId" clId="{67718ABD-97F7-D544-86DA-DAEBE2B9B8C9}" dt="2024-08-24T00:35:20.868" v="3341" actId="20577"/>
        <pc:sldMkLst>
          <pc:docMk/>
          <pc:sldMk cId="2845710243" sldId="297"/>
        </pc:sldMkLst>
        <pc:spChg chg="mod">
          <ac:chgData name="Siva Subramanian" userId="69d48d7eb9362804" providerId="LiveId" clId="{67718ABD-97F7-D544-86DA-DAEBE2B9B8C9}" dt="2024-08-24T00:35:20.868" v="3341" actId="20577"/>
          <ac:spMkLst>
            <pc:docMk/>
            <pc:sldMk cId="2845710243" sldId="297"/>
            <ac:spMk id="7" creationId="{FE4068CF-CF79-FA5E-5CE5-D6CD38D2FC2A}"/>
          </ac:spMkLst>
        </pc:spChg>
      </pc:sldChg>
      <pc:sldChg chg="del">
        <pc:chgData name="Siva Subramanian" userId="69d48d7eb9362804" providerId="LiveId" clId="{67718ABD-97F7-D544-86DA-DAEBE2B9B8C9}" dt="2024-08-24T00:17:22.986" v="1336" actId="2696"/>
        <pc:sldMkLst>
          <pc:docMk/>
          <pc:sldMk cId="477314966" sldId="298"/>
        </pc:sldMkLst>
      </pc:sldChg>
      <pc:sldChg chg="addSp delSp modSp add mod">
        <pc:chgData name="Siva Subramanian" userId="69d48d7eb9362804" providerId="LiveId" clId="{67718ABD-97F7-D544-86DA-DAEBE2B9B8C9}" dt="2024-08-24T00:52:34.192" v="3983" actId="20577"/>
        <pc:sldMkLst>
          <pc:docMk/>
          <pc:sldMk cId="1082593102" sldId="298"/>
        </pc:sldMkLst>
        <pc:spChg chg="add mod">
          <ac:chgData name="Siva Subramanian" userId="69d48d7eb9362804" providerId="LiveId" clId="{67718ABD-97F7-D544-86DA-DAEBE2B9B8C9}" dt="2024-08-24T00:52:34.192" v="3983" actId="20577"/>
          <ac:spMkLst>
            <pc:docMk/>
            <pc:sldMk cId="1082593102" sldId="298"/>
            <ac:spMk id="2" creationId="{2B4F42FC-EDBC-2C85-ACCD-F56AB2D2985B}"/>
          </ac:spMkLst>
        </pc:spChg>
        <pc:spChg chg="mod">
          <ac:chgData name="Siva Subramanian" userId="69d48d7eb9362804" providerId="LiveId" clId="{67718ABD-97F7-D544-86DA-DAEBE2B9B8C9}" dt="2024-08-24T00:52:05.340" v="3937" actId="20577"/>
          <ac:spMkLst>
            <pc:docMk/>
            <pc:sldMk cId="1082593102" sldId="298"/>
            <ac:spMk id="3" creationId="{04449C8E-3A25-48F4-B13A-38759C7BCCAE}"/>
          </ac:spMkLst>
        </pc:spChg>
        <pc:spChg chg="del">
          <ac:chgData name="Siva Subramanian" userId="69d48d7eb9362804" providerId="LiveId" clId="{67718ABD-97F7-D544-86DA-DAEBE2B9B8C9}" dt="2024-08-24T00:48:40.922" v="3865" actId="478"/>
          <ac:spMkLst>
            <pc:docMk/>
            <pc:sldMk cId="1082593102" sldId="298"/>
            <ac:spMk id="7" creationId="{FE4068CF-CF79-FA5E-5CE5-D6CD38D2FC2A}"/>
          </ac:spMkLst>
        </pc:spChg>
      </pc:sldChg>
      <pc:sldChg chg="del">
        <pc:chgData name="Siva Subramanian" userId="69d48d7eb9362804" providerId="LiveId" clId="{67718ABD-97F7-D544-86DA-DAEBE2B9B8C9}" dt="2024-08-24T00:17:23.537" v="1337" actId="2696"/>
        <pc:sldMkLst>
          <pc:docMk/>
          <pc:sldMk cId="1605247711" sldId="299"/>
        </pc:sldMkLst>
      </pc:sldChg>
      <pc:sldChg chg="addSp delSp modSp add mod">
        <pc:chgData name="Siva Subramanian" userId="69d48d7eb9362804" providerId="LiveId" clId="{67718ABD-97F7-D544-86DA-DAEBE2B9B8C9}" dt="2024-08-24T00:55:40.378" v="4126" actId="20577"/>
        <pc:sldMkLst>
          <pc:docMk/>
          <pc:sldMk cId="3749082040" sldId="299"/>
        </pc:sldMkLst>
        <pc:spChg chg="del">
          <ac:chgData name="Siva Subramanian" userId="69d48d7eb9362804" providerId="LiveId" clId="{67718ABD-97F7-D544-86DA-DAEBE2B9B8C9}" dt="2024-08-24T00:53:25.443" v="3985" actId="478"/>
          <ac:spMkLst>
            <pc:docMk/>
            <pc:sldMk cId="3749082040" sldId="299"/>
            <ac:spMk id="2" creationId="{2B4F42FC-EDBC-2C85-ACCD-F56AB2D2985B}"/>
          </ac:spMkLst>
        </pc:spChg>
        <pc:graphicFrameChg chg="add mod modGraphic">
          <ac:chgData name="Siva Subramanian" userId="69d48d7eb9362804" providerId="LiveId" clId="{67718ABD-97F7-D544-86DA-DAEBE2B9B8C9}" dt="2024-08-24T00:55:40.378" v="4126" actId="20577"/>
          <ac:graphicFrameMkLst>
            <pc:docMk/>
            <pc:sldMk cId="3749082040" sldId="299"/>
            <ac:graphicFrameMk id="4" creationId="{0FDFCDFC-66CF-93B2-1791-30DD886536A5}"/>
          </ac:graphicFrameMkLst>
        </pc:graphicFrameChg>
      </pc:sldChg>
      <pc:sldChg chg="add">
        <pc:chgData name="Siva Subramanian" userId="69d48d7eb9362804" providerId="LiveId" clId="{67718ABD-97F7-D544-86DA-DAEBE2B9B8C9}" dt="2024-08-24T00:55:18.618" v="4093" actId="2890"/>
        <pc:sldMkLst>
          <pc:docMk/>
          <pc:sldMk cId="3506830404" sldId="300"/>
        </pc:sldMkLst>
      </pc:sldChg>
      <pc:sldChg chg="del">
        <pc:chgData name="Siva Subramanian" userId="69d48d7eb9362804" providerId="LiveId" clId="{67718ABD-97F7-D544-86DA-DAEBE2B9B8C9}" dt="2024-08-24T00:17:26.214" v="1339" actId="2696"/>
        <pc:sldMkLst>
          <pc:docMk/>
          <pc:sldMk cId="3719087983" sldId="300"/>
        </pc:sldMkLst>
      </pc:sldChg>
      <pc:sldChg chg="modSp add">
        <pc:chgData name="Siva Subramanian" userId="69d48d7eb9362804" providerId="LiveId" clId="{67718ABD-97F7-D544-86DA-DAEBE2B9B8C9}" dt="2024-08-24T00:56:51.053" v="4201" actId="20577"/>
        <pc:sldMkLst>
          <pc:docMk/>
          <pc:sldMk cId="444900729" sldId="301"/>
        </pc:sldMkLst>
        <pc:graphicFrameChg chg="mod">
          <ac:chgData name="Siva Subramanian" userId="69d48d7eb9362804" providerId="LiveId" clId="{67718ABD-97F7-D544-86DA-DAEBE2B9B8C9}" dt="2024-08-24T00:56:51.053" v="4201" actId="20577"/>
          <ac:graphicFrameMkLst>
            <pc:docMk/>
            <pc:sldMk cId="444900729" sldId="301"/>
            <ac:graphicFrameMk id="4" creationId="{0FDFCDFC-66CF-93B2-1791-30DD886536A5}"/>
          </ac:graphicFrameMkLst>
        </pc:graphicFrameChg>
      </pc:sldChg>
      <pc:sldChg chg="del">
        <pc:chgData name="Siva Subramanian" userId="69d48d7eb9362804" providerId="LiveId" clId="{67718ABD-97F7-D544-86DA-DAEBE2B9B8C9}" dt="2024-08-24T00:17:26.886" v="1340" actId="2696"/>
        <pc:sldMkLst>
          <pc:docMk/>
          <pc:sldMk cId="1082950588" sldId="301"/>
        </pc:sldMkLst>
      </pc:sldChg>
      <pc:sldChg chg="del">
        <pc:chgData name="Siva Subramanian" userId="69d48d7eb9362804" providerId="LiveId" clId="{67718ABD-97F7-D544-86DA-DAEBE2B9B8C9}" dt="2024-08-24T00:17:28.025" v="1341" actId="2696"/>
        <pc:sldMkLst>
          <pc:docMk/>
          <pc:sldMk cId="163097180" sldId="302"/>
        </pc:sldMkLst>
      </pc:sldChg>
      <pc:sldChg chg="modSp add">
        <pc:chgData name="Siva Subramanian" userId="69d48d7eb9362804" providerId="LiveId" clId="{67718ABD-97F7-D544-86DA-DAEBE2B9B8C9}" dt="2024-08-24T00:57:53.666" v="4251" actId="20577"/>
        <pc:sldMkLst>
          <pc:docMk/>
          <pc:sldMk cId="2022490652" sldId="302"/>
        </pc:sldMkLst>
        <pc:graphicFrameChg chg="mod">
          <ac:chgData name="Siva Subramanian" userId="69d48d7eb9362804" providerId="LiveId" clId="{67718ABD-97F7-D544-86DA-DAEBE2B9B8C9}" dt="2024-08-24T00:57:53.666" v="4251" actId="20577"/>
          <ac:graphicFrameMkLst>
            <pc:docMk/>
            <pc:sldMk cId="2022490652" sldId="302"/>
            <ac:graphicFrameMk id="4" creationId="{0FDFCDFC-66CF-93B2-1791-30DD886536A5}"/>
          </ac:graphicFrameMkLst>
        </pc:graphicFrameChg>
      </pc:sldChg>
      <pc:sldChg chg="addSp delSp modSp add mod ord">
        <pc:chgData name="Siva Subramanian" userId="69d48d7eb9362804" providerId="LiveId" clId="{67718ABD-97F7-D544-86DA-DAEBE2B9B8C9}" dt="2024-08-24T01:12:56.699" v="5166"/>
        <pc:sldMkLst>
          <pc:docMk/>
          <pc:sldMk cId="495351217" sldId="303"/>
        </pc:sldMkLst>
        <pc:spChg chg="mod">
          <ac:chgData name="Siva Subramanian" userId="69d48d7eb9362804" providerId="LiveId" clId="{67718ABD-97F7-D544-86DA-DAEBE2B9B8C9}" dt="2024-08-24T01:02:14.120" v="4391" actId="20577"/>
          <ac:spMkLst>
            <pc:docMk/>
            <pc:sldMk cId="495351217" sldId="303"/>
            <ac:spMk id="3" creationId="{04449C8E-3A25-48F4-B13A-38759C7BCCAE}"/>
          </ac:spMkLst>
        </pc:spChg>
        <pc:graphicFrameChg chg="add mod modGraphic">
          <ac:chgData name="Siva Subramanian" userId="69d48d7eb9362804" providerId="LiveId" clId="{67718ABD-97F7-D544-86DA-DAEBE2B9B8C9}" dt="2024-08-24T01:12:56.699" v="5166"/>
          <ac:graphicFrameMkLst>
            <pc:docMk/>
            <pc:sldMk cId="495351217" sldId="303"/>
            <ac:graphicFrameMk id="2" creationId="{6971296C-1B37-9AE4-B519-2BC44E9D13B9}"/>
          </ac:graphicFrameMkLst>
        </pc:graphicFrameChg>
        <pc:graphicFrameChg chg="del">
          <ac:chgData name="Siva Subramanian" userId="69d48d7eb9362804" providerId="LiveId" clId="{67718ABD-97F7-D544-86DA-DAEBE2B9B8C9}" dt="2024-08-24T00:58:17.677" v="4253" actId="478"/>
          <ac:graphicFrameMkLst>
            <pc:docMk/>
            <pc:sldMk cId="495351217" sldId="303"/>
            <ac:graphicFrameMk id="4" creationId="{0FDFCDFC-66CF-93B2-1791-30DD886536A5}"/>
          </ac:graphicFrameMkLst>
        </pc:graphicFrameChg>
      </pc:sldChg>
      <pc:sldChg chg="del">
        <pc:chgData name="Siva Subramanian" userId="69d48d7eb9362804" providerId="LiveId" clId="{67718ABD-97F7-D544-86DA-DAEBE2B9B8C9}" dt="2024-08-24T00:17:28.449" v="1342" actId="2696"/>
        <pc:sldMkLst>
          <pc:docMk/>
          <pc:sldMk cId="1297885053" sldId="303"/>
        </pc:sldMkLst>
      </pc:sldChg>
      <pc:sldChg chg="modSp add">
        <pc:chgData name="Siva Subramanian" userId="69d48d7eb9362804" providerId="LiveId" clId="{67718ABD-97F7-D544-86DA-DAEBE2B9B8C9}" dt="2024-08-24T00:59:44.234" v="4319" actId="20577"/>
        <pc:sldMkLst>
          <pc:docMk/>
          <pc:sldMk cId="1070653782" sldId="304"/>
        </pc:sldMkLst>
        <pc:graphicFrameChg chg="mod">
          <ac:chgData name="Siva Subramanian" userId="69d48d7eb9362804" providerId="LiveId" clId="{67718ABD-97F7-D544-86DA-DAEBE2B9B8C9}" dt="2024-08-24T00:59:44.234" v="4319" actId="20577"/>
          <ac:graphicFrameMkLst>
            <pc:docMk/>
            <pc:sldMk cId="1070653782" sldId="304"/>
            <ac:graphicFrameMk id="4" creationId="{0FDFCDFC-66CF-93B2-1791-30DD886536A5}"/>
          </ac:graphicFrameMkLst>
        </pc:graphicFrameChg>
      </pc:sldChg>
      <pc:sldChg chg="del">
        <pc:chgData name="Siva Subramanian" userId="69d48d7eb9362804" providerId="LiveId" clId="{67718ABD-97F7-D544-86DA-DAEBE2B9B8C9}" dt="2024-08-24T00:17:30.728" v="1343" actId="2696"/>
        <pc:sldMkLst>
          <pc:docMk/>
          <pc:sldMk cId="1233198158" sldId="304"/>
        </pc:sldMkLst>
      </pc:sldChg>
      <pc:sldChg chg="addSp delSp modSp add mod ord">
        <pc:chgData name="Siva Subramanian" userId="69d48d7eb9362804" providerId="LiveId" clId="{67718ABD-97F7-D544-86DA-DAEBE2B9B8C9}" dt="2024-08-24T01:07:22.507" v="4948" actId="20577"/>
        <pc:sldMkLst>
          <pc:docMk/>
          <pc:sldMk cId="916773645" sldId="305"/>
        </pc:sldMkLst>
        <pc:spChg chg="add mod">
          <ac:chgData name="Siva Subramanian" userId="69d48d7eb9362804" providerId="LiveId" clId="{67718ABD-97F7-D544-86DA-DAEBE2B9B8C9}" dt="2024-08-24T01:07:22.507" v="4948" actId="20577"/>
          <ac:spMkLst>
            <pc:docMk/>
            <pc:sldMk cId="916773645" sldId="305"/>
            <ac:spMk id="2" creationId="{EEBF5F9B-722D-0238-4599-BAC8BB5D6CC1}"/>
          </ac:spMkLst>
        </pc:spChg>
        <pc:spChg chg="mod">
          <ac:chgData name="Siva Subramanian" userId="69d48d7eb9362804" providerId="LiveId" clId="{67718ABD-97F7-D544-86DA-DAEBE2B9B8C9}" dt="2024-08-24T01:03:20.570" v="4426" actId="20577"/>
          <ac:spMkLst>
            <pc:docMk/>
            <pc:sldMk cId="916773645" sldId="305"/>
            <ac:spMk id="3" creationId="{04449C8E-3A25-48F4-B13A-38759C7BCCAE}"/>
          </ac:spMkLst>
        </pc:spChg>
        <pc:graphicFrameChg chg="del">
          <ac:chgData name="Siva Subramanian" userId="69d48d7eb9362804" providerId="LiveId" clId="{67718ABD-97F7-D544-86DA-DAEBE2B9B8C9}" dt="2024-08-24T01:03:25.507" v="4427" actId="478"/>
          <ac:graphicFrameMkLst>
            <pc:docMk/>
            <pc:sldMk cId="916773645" sldId="305"/>
            <ac:graphicFrameMk id="4" creationId="{0FDFCDFC-66CF-93B2-1791-30DD886536A5}"/>
          </ac:graphicFrameMkLst>
        </pc:graphicFrameChg>
      </pc:sldChg>
      <pc:sldChg chg="addSp delSp modSp add mod">
        <pc:chgData name="Siva Subramanian" userId="69d48d7eb9362804" providerId="LiveId" clId="{67718ABD-97F7-D544-86DA-DAEBE2B9B8C9}" dt="2024-08-24T01:16:48.852" v="5323" actId="20577"/>
        <pc:sldMkLst>
          <pc:docMk/>
          <pc:sldMk cId="608954091" sldId="306"/>
        </pc:sldMkLst>
        <pc:spChg chg="del">
          <ac:chgData name="Siva Subramanian" userId="69d48d7eb9362804" providerId="LiveId" clId="{67718ABD-97F7-D544-86DA-DAEBE2B9B8C9}" dt="2024-08-24T01:10:36.723" v="4981" actId="478"/>
          <ac:spMkLst>
            <pc:docMk/>
            <pc:sldMk cId="608954091" sldId="306"/>
            <ac:spMk id="2" creationId="{EEBF5F9B-722D-0238-4599-BAC8BB5D6CC1}"/>
          </ac:spMkLst>
        </pc:spChg>
        <pc:spChg chg="mod">
          <ac:chgData name="Siva Subramanian" userId="69d48d7eb9362804" providerId="LiveId" clId="{67718ABD-97F7-D544-86DA-DAEBE2B9B8C9}" dt="2024-08-24T01:08:56.878" v="4980" actId="20577"/>
          <ac:spMkLst>
            <pc:docMk/>
            <pc:sldMk cId="608954091" sldId="306"/>
            <ac:spMk id="3" creationId="{04449C8E-3A25-48F4-B13A-38759C7BCCAE}"/>
          </ac:spMkLst>
        </pc:spChg>
        <pc:spChg chg="add mod">
          <ac:chgData name="Siva Subramanian" userId="69d48d7eb9362804" providerId="LiveId" clId="{67718ABD-97F7-D544-86DA-DAEBE2B9B8C9}" dt="2024-08-24T01:16:48.852" v="5323" actId="20577"/>
          <ac:spMkLst>
            <pc:docMk/>
            <pc:sldMk cId="608954091" sldId="306"/>
            <ac:spMk id="4" creationId="{3C89E68F-27F2-58C1-1A42-CEFDF4D879A0}"/>
          </ac:spMkLst>
        </pc:spChg>
        <pc:picChg chg="add mod">
          <ac:chgData name="Siva Subramanian" userId="69d48d7eb9362804" providerId="LiveId" clId="{67718ABD-97F7-D544-86DA-DAEBE2B9B8C9}" dt="2024-08-24T01:11:02.360" v="4985" actId="1076"/>
          <ac:picMkLst>
            <pc:docMk/>
            <pc:sldMk cId="608954091" sldId="306"/>
            <ac:picMk id="1026" creationId="{DF5CBF3A-E91E-EE1E-63B7-53E344E4F014}"/>
          </ac:picMkLst>
        </pc:picChg>
      </pc:sldChg>
      <pc:sldChg chg="add">
        <pc:chgData name="Siva Subramanian" userId="69d48d7eb9362804" providerId="LiveId" clId="{67718ABD-97F7-D544-86DA-DAEBE2B9B8C9}" dt="2024-08-24T01:17:48.873" v="5324" actId="2890"/>
        <pc:sldMkLst>
          <pc:docMk/>
          <pc:sldMk cId="3342556982" sldId="307"/>
        </pc:sldMkLst>
      </pc:sldChg>
      <pc:sldChg chg="addSp delSp modSp add mod">
        <pc:chgData name="Siva Subramanian" userId="69d48d7eb9362804" providerId="LiveId" clId="{67718ABD-97F7-D544-86DA-DAEBE2B9B8C9}" dt="2024-08-24T01:27:25.776" v="5560" actId="20577"/>
        <pc:sldMkLst>
          <pc:docMk/>
          <pc:sldMk cId="3153694525" sldId="308"/>
        </pc:sldMkLst>
        <pc:spChg chg="mod">
          <ac:chgData name="Siva Subramanian" userId="69d48d7eb9362804" providerId="LiveId" clId="{67718ABD-97F7-D544-86DA-DAEBE2B9B8C9}" dt="2024-08-24T01:23:00.408" v="5364" actId="20577"/>
          <ac:spMkLst>
            <pc:docMk/>
            <pc:sldMk cId="3153694525" sldId="308"/>
            <ac:spMk id="3" creationId="{04449C8E-3A25-48F4-B13A-38759C7BCCAE}"/>
          </ac:spMkLst>
        </pc:spChg>
        <pc:spChg chg="mod">
          <ac:chgData name="Siva Subramanian" userId="69d48d7eb9362804" providerId="LiveId" clId="{67718ABD-97F7-D544-86DA-DAEBE2B9B8C9}" dt="2024-08-24T01:27:25.776" v="5560" actId="20577"/>
          <ac:spMkLst>
            <pc:docMk/>
            <pc:sldMk cId="3153694525" sldId="308"/>
            <ac:spMk id="4" creationId="{3C89E68F-27F2-58C1-1A42-CEFDF4D879A0}"/>
          </ac:spMkLst>
        </pc:spChg>
        <pc:picChg chg="del">
          <ac:chgData name="Siva Subramanian" userId="69d48d7eb9362804" providerId="LiveId" clId="{67718ABD-97F7-D544-86DA-DAEBE2B9B8C9}" dt="2024-08-24T01:23:02.670" v="5365" actId="478"/>
          <ac:picMkLst>
            <pc:docMk/>
            <pc:sldMk cId="3153694525" sldId="308"/>
            <ac:picMk id="1026" creationId="{DF5CBF3A-E91E-EE1E-63B7-53E344E4F014}"/>
          </ac:picMkLst>
        </pc:picChg>
        <pc:picChg chg="add mod">
          <ac:chgData name="Siva Subramanian" userId="69d48d7eb9362804" providerId="LiveId" clId="{67718ABD-97F7-D544-86DA-DAEBE2B9B8C9}" dt="2024-08-24T01:23:14.493" v="5367" actId="1076"/>
          <ac:picMkLst>
            <pc:docMk/>
            <pc:sldMk cId="3153694525" sldId="308"/>
            <ac:picMk id="5122" creationId="{8D3806CB-EFFA-EF96-AB30-E26ECC73950E}"/>
          </ac:picMkLst>
        </pc:picChg>
      </pc:sldChg>
    </pc:docChg>
  </pc:docChgLst>
  <pc:docChgLst>
    <pc:chgData name="Siva Subramanian" userId="69d48d7eb9362804" providerId="LiveId" clId="{3152A784-5E74-D24D-AEDC-08B201422110}"/>
    <pc:docChg chg="custSel addSld delSld modSld sldOrd">
      <pc:chgData name="Siva Subramanian" userId="69d48d7eb9362804" providerId="LiveId" clId="{3152A784-5E74-D24D-AEDC-08B201422110}" dt="2024-08-17T01:42:05.987" v="9167" actId="2696"/>
      <pc:docMkLst>
        <pc:docMk/>
      </pc:docMkLst>
      <pc:sldChg chg="modSp mod">
        <pc:chgData name="Siva Subramanian" userId="69d48d7eb9362804" providerId="LiveId" clId="{3152A784-5E74-D24D-AEDC-08B201422110}" dt="2024-08-16T23:17:29.146" v="3" actId="20577"/>
        <pc:sldMkLst>
          <pc:docMk/>
          <pc:sldMk cId="0" sldId="257"/>
        </pc:sldMkLst>
        <pc:spChg chg="mod">
          <ac:chgData name="Siva Subramanian" userId="69d48d7eb9362804" providerId="LiveId" clId="{3152A784-5E74-D24D-AEDC-08B201422110}" dt="2024-08-16T23:17:29.146" v="3" actId="20577"/>
          <ac:spMkLst>
            <pc:docMk/>
            <pc:sldMk cId="0" sldId="257"/>
            <ac:spMk id="2" creationId="{E196B0A3-E605-4920-BAEA-26C34C3321B8}"/>
          </ac:spMkLst>
        </pc:spChg>
      </pc:sldChg>
      <pc:sldChg chg="modSp mod">
        <pc:chgData name="Siva Subramanian" userId="69d48d7eb9362804" providerId="LiveId" clId="{3152A784-5E74-D24D-AEDC-08B201422110}" dt="2024-08-16T23:17:54.845" v="19" actId="20577"/>
        <pc:sldMkLst>
          <pc:docMk/>
          <pc:sldMk cId="2310433819" sldId="264"/>
        </pc:sldMkLst>
        <pc:graphicFrameChg chg="modGraphic">
          <ac:chgData name="Siva Subramanian" userId="69d48d7eb9362804" providerId="LiveId" clId="{3152A784-5E74-D24D-AEDC-08B201422110}" dt="2024-08-16T23:17:54.845" v="19" actId="20577"/>
          <ac:graphicFrameMkLst>
            <pc:docMk/>
            <pc:sldMk cId="2310433819" sldId="264"/>
            <ac:graphicFrameMk id="7" creationId="{53BD3E3E-EA05-A86B-E53E-EA153084081F}"/>
          </ac:graphicFrameMkLst>
        </pc:graphicFrameChg>
      </pc:sldChg>
      <pc:sldChg chg="modSp mod">
        <pc:chgData name="Siva Subramanian" userId="69d48d7eb9362804" providerId="LiveId" clId="{3152A784-5E74-D24D-AEDC-08B201422110}" dt="2024-08-16T23:18:30.079" v="48" actId="20577"/>
        <pc:sldMkLst>
          <pc:docMk/>
          <pc:sldMk cId="2807715423" sldId="267"/>
        </pc:sldMkLst>
        <pc:spChg chg="mod">
          <ac:chgData name="Siva Subramanian" userId="69d48d7eb9362804" providerId="LiveId" clId="{3152A784-5E74-D24D-AEDC-08B201422110}" dt="2024-08-16T23:18:30.079" v="48" actId="20577"/>
          <ac:spMkLst>
            <pc:docMk/>
            <pc:sldMk cId="2807715423" sldId="267"/>
            <ac:spMk id="3" creationId="{04449C8E-3A25-48F4-B13A-38759C7BCCAE}"/>
          </ac:spMkLst>
        </pc:spChg>
      </pc:sldChg>
      <pc:sldChg chg="delSp modSp mod">
        <pc:chgData name="Siva Subramanian" userId="69d48d7eb9362804" providerId="LiveId" clId="{3152A784-5E74-D24D-AEDC-08B201422110}" dt="2024-08-17T01:27:05.481" v="7880" actId="20577"/>
        <pc:sldMkLst>
          <pc:docMk/>
          <pc:sldMk cId="1514138252" sldId="268"/>
        </pc:sldMkLst>
        <pc:spChg chg="mod">
          <ac:chgData name="Siva Subramanian" userId="69d48d7eb9362804" providerId="LiveId" clId="{3152A784-5E74-D24D-AEDC-08B201422110}" dt="2024-08-16T23:28:38.365" v="295" actId="20577"/>
          <ac:spMkLst>
            <pc:docMk/>
            <pc:sldMk cId="1514138252" sldId="268"/>
            <ac:spMk id="3" creationId="{04449C8E-3A25-48F4-B13A-38759C7BCCAE}"/>
          </ac:spMkLst>
        </pc:spChg>
        <pc:spChg chg="mod">
          <ac:chgData name="Siva Subramanian" userId="69d48d7eb9362804" providerId="LiveId" clId="{3152A784-5E74-D24D-AEDC-08B201422110}" dt="2024-08-17T01:27:05.481" v="7880" actId="20577"/>
          <ac:spMkLst>
            <pc:docMk/>
            <pc:sldMk cId="1514138252" sldId="268"/>
            <ac:spMk id="7" creationId="{FE4068CF-CF79-FA5E-5CE5-D6CD38D2FC2A}"/>
          </ac:spMkLst>
        </pc:spChg>
        <pc:graphicFrameChg chg="del">
          <ac:chgData name="Siva Subramanian" userId="69d48d7eb9362804" providerId="LiveId" clId="{3152A784-5E74-D24D-AEDC-08B201422110}" dt="2024-08-17T01:22:58.782" v="7222" actId="478"/>
          <ac:graphicFrameMkLst>
            <pc:docMk/>
            <pc:sldMk cId="1514138252" sldId="268"/>
            <ac:graphicFrameMk id="5" creationId="{9FF1D60F-FA75-7552-0218-29E5153DFF44}"/>
          </ac:graphicFrameMkLst>
        </pc:graphicFrameChg>
      </pc:sldChg>
      <pc:sldChg chg="modSp mod">
        <pc:chgData name="Siva Subramanian" userId="69d48d7eb9362804" providerId="LiveId" clId="{3152A784-5E74-D24D-AEDC-08B201422110}" dt="2024-08-17T01:22:29.198" v="7221" actId="20577"/>
        <pc:sldMkLst>
          <pc:docMk/>
          <pc:sldMk cId="3044482621" sldId="273"/>
        </pc:sldMkLst>
        <pc:spChg chg="mod">
          <ac:chgData name="Siva Subramanian" userId="69d48d7eb9362804" providerId="LiveId" clId="{3152A784-5E74-D24D-AEDC-08B201422110}" dt="2024-08-16T23:28:10.393" v="255" actId="20577"/>
          <ac:spMkLst>
            <pc:docMk/>
            <pc:sldMk cId="3044482621" sldId="273"/>
            <ac:spMk id="3" creationId="{04449C8E-3A25-48F4-B13A-38759C7BCCAE}"/>
          </ac:spMkLst>
        </pc:spChg>
        <pc:spChg chg="mod">
          <ac:chgData name="Siva Subramanian" userId="69d48d7eb9362804" providerId="LiveId" clId="{3152A784-5E74-D24D-AEDC-08B201422110}" dt="2024-08-17T01:22:29.198" v="7221" actId="20577"/>
          <ac:spMkLst>
            <pc:docMk/>
            <pc:sldMk cId="3044482621" sldId="273"/>
            <ac:spMk id="4" creationId="{4386BB1F-1B46-0748-A5BD-4C0E28F16304}"/>
          </ac:spMkLst>
        </pc:spChg>
        <pc:graphicFrameChg chg="mod">
          <ac:chgData name="Siva Subramanian" userId="69d48d7eb9362804" providerId="LiveId" clId="{3152A784-5E74-D24D-AEDC-08B201422110}" dt="2024-08-17T01:19:29.144" v="6736"/>
          <ac:graphicFrameMkLst>
            <pc:docMk/>
            <pc:sldMk cId="3044482621" sldId="273"/>
            <ac:graphicFrameMk id="2" creationId="{07AC8AB8-4174-179A-7989-45459126F8AE}"/>
          </ac:graphicFrameMkLst>
        </pc:graphicFrameChg>
      </pc:sldChg>
      <pc:sldChg chg="del">
        <pc:chgData name="Siva Subramanian" userId="69d48d7eb9362804" providerId="LiveId" clId="{3152A784-5E74-D24D-AEDC-08B201422110}" dt="2024-08-17T01:42:05.965" v="9165" actId="2696"/>
        <pc:sldMkLst>
          <pc:docMk/>
          <pc:sldMk cId="1300860855" sldId="275"/>
        </pc:sldMkLst>
      </pc:sldChg>
      <pc:sldChg chg="del">
        <pc:chgData name="Siva Subramanian" userId="69d48d7eb9362804" providerId="LiveId" clId="{3152A784-5E74-D24D-AEDC-08B201422110}" dt="2024-08-17T01:42:05.970" v="9166" actId="2696"/>
        <pc:sldMkLst>
          <pc:docMk/>
          <pc:sldMk cId="1461970627" sldId="277"/>
        </pc:sldMkLst>
      </pc:sldChg>
      <pc:sldChg chg="addSp delSp modSp mod">
        <pc:chgData name="Siva Subramanian" userId="69d48d7eb9362804" providerId="LiveId" clId="{3152A784-5E74-D24D-AEDC-08B201422110}" dt="2024-08-17T00:34:26.688" v="3466" actId="478"/>
        <pc:sldMkLst>
          <pc:docMk/>
          <pc:sldMk cId="4134922379" sldId="279"/>
        </pc:sldMkLst>
        <pc:spChg chg="add mod">
          <ac:chgData name="Siva Subramanian" userId="69d48d7eb9362804" providerId="LiveId" clId="{3152A784-5E74-D24D-AEDC-08B201422110}" dt="2024-08-17T00:34:17.108" v="3465" actId="404"/>
          <ac:spMkLst>
            <pc:docMk/>
            <pc:sldMk cId="4134922379" sldId="279"/>
            <ac:spMk id="2" creationId="{980E09BB-B38C-7E1A-AD9F-2253BBF02FC9}"/>
          </ac:spMkLst>
        </pc:spChg>
        <pc:spChg chg="mod">
          <ac:chgData name="Siva Subramanian" userId="69d48d7eb9362804" providerId="LiveId" clId="{3152A784-5E74-D24D-AEDC-08B201422110}" dt="2024-08-16T23:54:07.154" v="866" actId="20577"/>
          <ac:spMkLst>
            <pc:docMk/>
            <pc:sldMk cId="4134922379" sldId="279"/>
            <ac:spMk id="3" creationId="{04449C8E-3A25-48F4-B13A-38759C7BCCAE}"/>
          </ac:spMkLst>
        </pc:spChg>
        <pc:spChg chg="del">
          <ac:chgData name="Siva Subramanian" userId="69d48d7eb9362804" providerId="LiveId" clId="{3152A784-5E74-D24D-AEDC-08B201422110}" dt="2024-08-16T23:20:18.889" v="125" actId="478"/>
          <ac:spMkLst>
            <pc:docMk/>
            <pc:sldMk cId="4134922379" sldId="279"/>
            <ac:spMk id="5" creationId="{9144F963-4F74-047D-AABB-B1B2996676EB}"/>
          </ac:spMkLst>
        </pc:spChg>
        <pc:spChg chg="del mod">
          <ac:chgData name="Siva Subramanian" userId="69d48d7eb9362804" providerId="LiveId" clId="{3152A784-5E74-D24D-AEDC-08B201422110}" dt="2024-08-16T23:20:26.436" v="128" actId="478"/>
          <ac:spMkLst>
            <pc:docMk/>
            <pc:sldMk cId="4134922379" sldId="279"/>
            <ac:spMk id="8" creationId="{633A5739-3A80-46C0-7B9F-C4D0567507AD}"/>
          </ac:spMkLst>
        </pc:spChg>
        <pc:spChg chg="del">
          <ac:chgData name="Siva Subramanian" userId="69d48d7eb9362804" providerId="LiveId" clId="{3152A784-5E74-D24D-AEDC-08B201422110}" dt="2024-08-16T23:20:29.015" v="129" actId="478"/>
          <ac:spMkLst>
            <pc:docMk/>
            <pc:sldMk cId="4134922379" sldId="279"/>
            <ac:spMk id="9" creationId="{CDFFA798-543F-B310-AE85-A7F798743EFA}"/>
          </ac:spMkLst>
        </pc:spChg>
        <pc:spChg chg="add del mod">
          <ac:chgData name="Siva Subramanian" userId="69d48d7eb9362804" providerId="LiveId" clId="{3152A784-5E74-D24D-AEDC-08B201422110}" dt="2024-08-17T00:34:26.688" v="3466" actId="478"/>
          <ac:spMkLst>
            <pc:docMk/>
            <pc:sldMk cId="4134922379" sldId="279"/>
            <ac:spMk id="10" creationId="{062A981E-1441-E1A7-84C6-97BAD0D8FDCE}"/>
          </ac:spMkLst>
        </pc:spChg>
        <pc:graphicFrameChg chg="add mod">
          <ac:chgData name="Siva Subramanian" userId="69d48d7eb9362804" providerId="LiveId" clId="{3152A784-5E74-D24D-AEDC-08B201422110}" dt="2024-08-17T00:26:57.771" v="3282"/>
          <ac:graphicFrameMkLst>
            <pc:docMk/>
            <pc:sldMk cId="4134922379" sldId="279"/>
            <ac:graphicFrameMk id="4" creationId="{C6C5531B-094E-F119-6869-C88C551881D1}"/>
          </ac:graphicFrameMkLst>
        </pc:graphicFrameChg>
        <pc:graphicFrameChg chg="add mod modGraphic">
          <ac:chgData name="Siva Subramanian" userId="69d48d7eb9362804" providerId="LiveId" clId="{3152A784-5E74-D24D-AEDC-08B201422110}" dt="2024-08-17T00:31:27.520" v="3344" actId="1036"/>
          <ac:graphicFrameMkLst>
            <pc:docMk/>
            <pc:sldMk cId="4134922379" sldId="279"/>
            <ac:graphicFrameMk id="7" creationId="{9DC74D2E-8041-C234-8BA7-636033691041}"/>
          </ac:graphicFrameMkLst>
        </pc:graphicFrameChg>
      </pc:sldChg>
      <pc:sldChg chg="modSp mod">
        <pc:chgData name="Siva Subramanian" userId="69d48d7eb9362804" providerId="LiveId" clId="{3152A784-5E74-D24D-AEDC-08B201422110}" dt="2024-08-16T23:53:52.251" v="863" actId="20577"/>
        <pc:sldMkLst>
          <pc:docMk/>
          <pc:sldMk cId="459182200" sldId="280"/>
        </pc:sldMkLst>
        <pc:spChg chg="mod">
          <ac:chgData name="Siva Subramanian" userId="69d48d7eb9362804" providerId="LiveId" clId="{3152A784-5E74-D24D-AEDC-08B201422110}" dt="2024-08-16T23:18:57.737" v="75" actId="20577"/>
          <ac:spMkLst>
            <pc:docMk/>
            <pc:sldMk cId="459182200" sldId="280"/>
            <ac:spMk id="3" creationId="{04449C8E-3A25-48F4-B13A-38759C7BCCAE}"/>
          </ac:spMkLst>
        </pc:spChg>
        <pc:spChg chg="mod">
          <ac:chgData name="Siva Subramanian" userId="69d48d7eb9362804" providerId="LiveId" clId="{3152A784-5E74-D24D-AEDC-08B201422110}" dt="2024-08-16T23:53:52.251" v="863" actId="20577"/>
          <ac:spMkLst>
            <pc:docMk/>
            <pc:sldMk cId="459182200" sldId="280"/>
            <ac:spMk id="23" creationId="{2F9EABA9-5166-EF32-C38C-D73CA85C2C35}"/>
          </ac:spMkLst>
        </pc:spChg>
      </pc:sldChg>
      <pc:sldChg chg="addSp delSp modSp mod ord">
        <pc:chgData name="Siva Subramanian" userId="69d48d7eb9362804" providerId="LiveId" clId="{3152A784-5E74-D24D-AEDC-08B201422110}" dt="2024-08-17T00:26:15.363" v="3280" actId="1076"/>
        <pc:sldMkLst>
          <pc:docMk/>
          <pc:sldMk cId="1706785056" sldId="281"/>
        </pc:sldMkLst>
        <pc:spChg chg="del">
          <ac:chgData name="Siva Subramanian" userId="69d48d7eb9362804" providerId="LiveId" clId="{3152A784-5E74-D24D-AEDC-08B201422110}" dt="2024-08-16T23:25:17.866" v="157" actId="478"/>
          <ac:spMkLst>
            <pc:docMk/>
            <pc:sldMk cId="1706785056" sldId="281"/>
            <ac:spMk id="2" creationId="{4FE6C92B-EA80-490A-B464-5DDF8080D162}"/>
          </ac:spMkLst>
        </pc:spChg>
        <pc:spChg chg="mod">
          <ac:chgData name="Siva Subramanian" userId="69d48d7eb9362804" providerId="LiveId" clId="{3152A784-5E74-D24D-AEDC-08B201422110}" dt="2024-08-16T23:26:29.457" v="178" actId="20577"/>
          <ac:spMkLst>
            <pc:docMk/>
            <pc:sldMk cId="1706785056" sldId="281"/>
            <ac:spMk id="3" creationId="{04449C8E-3A25-48F4-B13A-38759C7BCCAE}"/>
          </ac:spMkLst>
        </pc:spChg>
        <pc:spChg chg="add mod">
          <ac:chgData name="Siva Subramanian" userId="69d48d7eb9362804" providerId="LiveId" clId="{3152A784-5E74-D24D-AEDC-08B201422110}" dt="2024-08-17T00:26:15.363" v="3280" actId="1076"/>
          <ac:spMkLst>
            <pc:docMk/>
            <pc:sldMk cId="1706785056" sldId="281"/>
            <ac:spMk id="7" creationId="{3F95066B-41AB-8256-BEE0-69D5BC9C1334}"/>
          </ac:spMkLst>
        </pc:spChg>
        <pc:graphicFrameChg chg="del">
          <ac:chgData name="Siva Subramanian" userId="69d48d7eb9362804" providerId="LiveId" clId="{3152A784-5E74-D24D-AEDC-08B201422110}" dt="2024-08-16T23:25:21.615" v="158" actId="478"/>
          <ac:graphicFrameMkLst>
            <pc:docMk/>
            <pc:sldMk cId="1706785056" sldId="281"/>
            <ac:graphicFrameMk id="4" creationId="{CE6C7504-7AD9-D653-0D57-F9BCCCCA9F82}"/>
          </ac:graphicFrameMkLst>
        </pc:graphicFrameChg>
        <pc:graphicFrameChg chg="add mod">
          <ac:chgData name="Siva Subramanian" userId="69d48d7eb9362804" providerId="LiveId" clId="{3152A784-5E74-D24D-AEDC-08B201422110}" dt="2024-08-17T00:26:10.424" v="3279" actId="14100"/>
          <ac:graphicFrameMkLst>
            <pc:docMk/>
            <pc:sldMk cId="1706785056" sldId="281"/>
            <ac:graphicFrameMk id="8" creationId="{9CB04C88-CEC8-B10B-E909-101044ED2091}"/>
          </ac:graphicFrameMkLst>
        </pc:graphicFrameChg>
      </pc:sldChg>
      <pc:sldChg chg="modSp mod">
        <pc:chgData name="Siva Subramanian" userId="69d48d7eb9362804" providerId="LiveId" clId="{3152A784-5E74-D24D-AEDC-08B201422110}" dt="2024-08-17T00:53:43.903" v="4251" actId="1035"/>
        <pc:sldMkLst>
          <pc:docMk/>
          <pc:sldMk cId="3547399652" sldId="282"/>
        </pc:sldMkLst>
        <pc:spChg chg="mod">
          <ac:chgData name="Siva Subramanian" userId="69d48d7eb9362804" providerId="LiveId" clId="{3152A784-5E74-D24D-AEDC-08B201422110}" dt="2024-08-16T23:27:24.838" v="211" actId="20577"/>
          <ac:spMkLst>
            <pc:docMk/>
            <pc:sldMk cId="3547399652" sldId="282"/>
            <ac:spMk id="3" creationId="{04449C8E-3A25-48F4-B13A-38759C7BCCAE}"/>
          </ac:spMkLst>
        </pc:spChg>
        <pc:spChg chg="mod">
          <ac:chgData name="Siva Subramanian" userId="69d48d7eb9362804" providerId="LiveId" clId="{3152A784-5E74-D24D-AEDC-08B201422110}" dt="2024-08-17T00:53:36.335" v="4250" actId="1035"/>
          <ac:spMkLst>
            <pc:docMk/>
            <pc:sldMk cId="3547399652" sldId="282"/>
            <ac:spMk id="4" creationId="{0277A038-1564-D6AD-DA95-99659F884EA2}"/>
          </ac:spMkLst>
        </pc:spChg>
        <pc:graphicFrameChg chg="mod">
          <ac:chgData name="Siva Subramanian" userId="69d48d7eb9362804" providerId="LiveId" clId="{3152A784-5E74-D24D-AEDC-08B201422110}" dt="2024-08-17T00:53:43.903" v="4251" actId="1035"/>
          <ac:graphicFrameMkLst>
            <pc:docMk/>
            <pc:sldMk cId="3547399652" sldId="282"/>
            <ac:graphicFrameMk id="2" creationId="{474CBC3D-0F9D-BC09-BF09-D0C069C265A5}"/>
          </ac:graphicFrameMkLst>
        </pc:graphicFrameChg>
      </pc:sldChg>
      <pc:sldChg chg="del">
        <pc:chgData name="Siva Subramanian" userId="69d48d7eb9362804" providerId="LiveId" clId="{3152A784-5E74-D24D-AEDC-08B201422110}" dt="2024-08-17T01:42:05.957" v="9163" actId="2696"/>
        <pc:sldMkLst>
          <pc:docMk/>
          <pc:sldMk cId="970682495" sldId="283"/>
        </pc:sldMkLst>
      </pc:sldChg>
      <pc:sldChg chg="delSp modSp mod">
        <pc:chgData name="Siva Subramanian" userId="69d48d7eb9362804" providerId="LiveId" clId="{3152A784-5E74-D24D-AEDC-08B201422110}" dt="2024-08-17T01:30:00.776" v="8343" actId="20577"/>
        <pc:sldMkLst>
          <pc:docMk/>
          <pc:sldMk cId="2685181968" sldId="290"/>
        </pc:sldMkLst>
        <pc:spChg chg="mod">
          <ac:chgData name="Siva Subramanian" userId="69d48d7eb9362804" providerId="LiveId" clId="{3152A784-5E74-D24D-AEDC-08B201422110}" dt="2024-08-16T23:29:01.436" v="340" actId="20577"/>
          <ac:spMkLst>
            <pc:docMk/>
            <pc:sldMk cId="2685181968" sldId="290"/>
            <ac:spMk id="3" creationId="{04449C8E-3A25-48F4-B13A-38759C7BCCAE}"/>
          </ac:spMkLst>
        </pc:spChg>
        <pc:spChg chg="mod">
          <ac:chgData name="Siva Subramanian" userId="69d48d7eb9362804" providerId="LiveId" clId="{3152A784-5E74-D24D-AEDC-08B201422110}" dt="2024-08-17T01:30:00.776" v="8343" actId="20577"/>
          <ac:spMkLst>
            <pc:docMk/>
            <pc:sldMk cId="2685181968" sldId="290"/>
            <ac:spMk id="7" creationId="{FE4068CF-CF79-FA5E-5CE5-D6CD38D2FC2A}"/>
          </ac:spMkLst>
        </pc:spChg>
        <pc:graphicFrameChg chg="del">
          <ac:chgData name="Siva Subramanian" userId="69d48d7eb9362804" providerId="LiveId" clId="{3152A784-5E74-D24D-AEDC-08B201422110}" dt="2024-08-17T01:27:36.648" v="7881" actId="478"/>
          <ac:graphicFrameMkLst>
            <pc:docMk/>
            <pc:sldMk cId="2685181968" sldId="290"/>
            <ac:graphicFrameMk id="5" creationId="{9FF1D60F-FA75-7552-0218-29E5153DFF44}"/>
          </ac:graphicFrameMkLst>
        </pc:graphicFrameChg>
      </pc:sldChg>
      <pc:sldChg chg="delSp modSp mod">
        <pc:chgData name="Siva Subramanian" userId="69d48d7eb9362804" providerId="LiveId" clId="{3152A784-5E74-D24D-AEDC-08B201422110}" dt="2024-08-17T01:41:42.025" v="9159" actId="1035"/>
        <pc:sldMkLst>
          <pc:docMk/>
          <pc:sldMk cId="2704465618" sldId="291"/>
        </pc:sldMkLst>
        <pc:spChg chg="mod">
          <ac:chgData name="Siva Subramanian" userId="69d48d7eb9362804" providerId="LiveId" clId="{3152A784-5E74-D24D-AEDC-08B201422110}" dt="2024-08-16T23:29:33.349" v="386" actId="20577"/>
          <ac:spMkLst>
            <pc:docMk/>
            <pc:sldMk cId="2704465618" sldId="291"/>
            <ac:spMk id="3" creationId="{04449C8E-3A25-48F4-B13A-38759C7BCCAE}"/>
          </ac:spMkLst>
        </pc:spChg>
        <pc:spChg chg="mod">
          <ac:chgData name="Siva Subramanian" userId="69d48d7eb9362804" providerId="LiveId" clId="{3152A784-5E74-D24D-AEDC-08B201422110}" dt="2024-08-17T01:41:42.025" v="9159" actId="1035"/>
          <ac:spMkLst>
            <pc:docMk/>
            <pc:sldMk cId="2704465618" sldId="291"/>
            <ac:spMk id="7" creationId="{FE4068CF-CF79-FA5E-5CE5-D6CD38D2FC2A}"/>
          </ac:spMkLst>
        </pc:spChg>
        <pc:graphicFrameChg chg="del">
          <ac:chgData name="Siva Subramanian" userId="69d48d7eb9362804" providerId="LiveId" clId="{3152A784-5E74-D24D-AEDC-08B201422110}" dt="2024-08-17T01:30:37.610" v="8344" actId="478"/>
          <ac:graphicFrameMkLst>
            <pc:docMk/>
            <pc:sldMk cId="2704465618" sldId="291"/>
            <ac:graphicFrameMk id="5" creationId="{9FF1D60F-FA75-7552-0218-29E5153DFF44}"/>
          </ac:graphicFrameMkLst>
        </pc:graphicFrameChg>
      </pc:sldChg>
      <pc:sldChg chg="delSp modSp mod">
        <pc:chgData name="Siva Subramanian" userId="69d48d7eb9362804" providerId="LiveId" clId="{3152A784-5E74-D24D-AEDC-08B201422110}" dt="2024-08-17T01:41:16.903" v="9126" actId="404"/>
        <pc:sldMkLst>
          <pc:docMk/>
          <pc:sldMk cId="3681690506" sldId="292"/>
        </pc:sldMkLst>
        <pc:spChg chg="mod">
          <ac:chgData name="Siva Subramanian" userId="69d48d7eb9362804" providerId="LiveId" clId="{3152A784-5E74-D24D-AEDC-08B201422110}" dt="2024-08-16T23:29:47.510" v="414" actId="20577"/>
          <ac:spMkLst>
            <pc:docMk/>
            <pc:sldMk cId="3681690506" sldId="292"/>
            <ac:spMk id="3" creationId="{04449C8E-3A25-48F4-B13A-38759C7BCCAE}"/>
          </ac:spMkLst>
        </pc:spChg>
        <pc:spChg chg="mod">
          <ac:chgData name="Siva Subramanian" userId="69d48d7eb9362804" providerId="LiveId" clId="{3152A784-5E74-D24D-AEDC-08B201422110}" dt="2024-08-17T01:41:16.903" v="9126" actId="404"/>
          <ac:spMkLst>
            <pc:docMk/>
            <pc:sldMk cId="3681690506" sldId="292"/>
            <ac:spMk id="7" creationId="{FE4068CF-CF79-FA5E-5CE5-D6CD38D2FC2A}"/>
          </ac:spMkLst>
        </pc:spChg>
        <pc:graphicFrameChg chg="del">
          <ac:chgData name="Siva Subramanian" userId="69d48d7eb9362804" providerId="LiveId" clId="{3152A784-5E74-D24D-AEDC-08B201422110}" dt="2024-08-17T01:36:25.605" v="8898" actId="478"/>
          <ac:graphicFrameMkLst>
            <pc:docMk/>
            <pc:sldMk cId="3681690506" sldId="292"/>
            <ac:graphicFrameMk id="5" creationId="{9FF1D60F-FA75-7552-0218-29E5153DFF44}"/>
          </ac:graphicFrameMkLst>
        </pc:graphicFrameChg>
      </pc:sldChg>
      <pc:sldChg chg="del">
        <pc:chgData name="Siva Subramanian" userId="69d48d7eb9362804" providerId="LiveId" clId="{3152A784-5E74-D24D-AEDC-08B201422110}" dt="2024-08-17T01:42:05.964" v="9164" actId="2696"/>
        <pc:sldMkLst>
          <pc:docMk/>
          <pc:sldMk cId="2734374744" sldId="293"/>
        </pc:sldMkLst>
      </pc:sldChg>
      <pc:sldChg chg="del">
        <pc:chgData name="Siva Subramanian" userId="69d48d7eb9362804" providerId="LiveId" clId="{3152A784-5E74-D24D-AEDC-08B201422110}" dt="2024-08-17T01:42:05.987" v="9167" actId="2696"/>
        <pc:sldMkLst>
          <pc:docMk/>
          <pc:sldMk cId="274240406" sldId="294"/>
        </pc:sldMkLst>
      </pc:sldChg>
      <pc:sldChg chg="del">
        <pc:chgData name="Siva Subramanian" userId="69d48d7eb9362804" providerId="LiveId" clId="{3152A784-5E74-D24D-AEDC-08B201422110}" dt="2024-08-17T01:42:05.948" v="9162" actId="2696"/>
        <pc:sldMkLst>
          <pc:docMk/>
          <pc:sldMk cId="554885698" sldId="295"/>
        </pc:sldMkLst>
      </pc:sldChg>
      <pc:sldChg chg="del">
        <pc:chgData name="Siva Subramanian" userId="69d48d7eb9362804" providerId="LiveId" clId="{3152A784-5E74-D24D-AEDC-08B201422110}" dt="2024-08-17T01:42:05.934" v="9161" actId="2696"/>
        <pc:sldMkLst>
          <pc:docMk/>
          <pc:sldMk cId="340340575" sldId="296"/>
        </pc:sldMkLst>
      </pc:sldChg>
      <pc:sldChg chg="del">
        <pc:chgData name="Siva Subramanian" userId="69d48d7eb9362804" providerId="LiveId" clId="{3152A784-5E74-D24D-AEDC-08B201422110}" dt="2024-08-17T01:42:05.919" v="9160" actId="2696"/>
        <pc:sldMkLst>
          <pc:docMk/>
          <pc:sldMk cId="4289354088" sldId="297"/>
        </pc:sldMkLst>
      </pc:sldChg>
      <pc:sldChg chg="addSp modSp add mod">
        <pc:chgData name="Siva Subramanian" userId="69d48d7eb9362804" providerId="LiveId" clId="{3152A784-5E74-D24D-AEDC-08B201422110}" dt="2024-08-17T00:30:05.339" v="3330" actId="1036"/>
        <pc:sldMkLst>
          <pc:docMk/>
          <pc:sldMk cId="477314966" sldId="298"/>
        </pc:sldMkLst>
        <pc:spChg chg="add mod">
          <ac:chgData name="Siva Subramanian" userId="69d48d7eb9362804" providerId="LiveId" clId="{3152A784-5E74-D24D-AEDC-08B201422110}" dt="2024-08-17T00:30:05.339" v="3330" actId="1036"/>
          <ac:spMkLst>
            <pc:docMk/>
            <pc:sldMk cId="477314966" sldId="298"/>
            <ac:spMk id="2" creationId="{A1F4C12E-95D3-127C-FFA5-18E29F9C51E8}"/>
          </ac:spMkLst>
        </pc:spChg>
        <pc:spChg chg="mod">
          <ac:chgData name="Siva Subramanian" userId="69d48d7eb9362804" providerId="LiveId" clId="{3152A784-5E74-D24D-AEDC-08B201422110}" dt="2024-08-17T00:14:43.483" v="2505" actId="20577"/>
          <ac:spMkLst>
            <pc:docMk/>
            <pc:sldMk cId="477314966" sldId="298"/>
            <ac:spMk id="3" creationId="{04449C8E-3A25-48F4-B13A-38759C7BCCAE}"/>
          </ac:spMkLst>
        </pc:spChg>
        <pc:graphicFrameChg chg="add mod">
          <ac:chgData name="Siva Subramanian" userId="69d48d7eb9362804" providerId="LiveId" clId="{3152A784-5E74-D24D-AEDC-08B201422110}" dt="2024-08-17T00:29:51.184" v="3327"/>
          <ac:graphicFrameMkLst>
            <pc:docMk/>
            <pc:sldMk cId="477314966" sldId="298"/>
            <ac:graphicFrameMk id="4" creationId="{F601C0D7-C05C-9427-126B-5E27D95B59EC}"/>
          </ac:graphicFrameMkLst>
        </pc:graphicFrameChg>
      </pc:sldChg>
      <pc:sldChg chg="addSp modSp add mod">
        <pc:chgData name="Siva Subramanian" userId="69d48d7eb9362804" providerId="LiveId" clId="{3152A784-5E74-D24D-AEDC-08B201422110}" dt="2024-08-17T00:30:26.431" v="3339" actId="1076"/>
        <pc:sldMkLst>
          <pc:docMk/>
          <pc:sldMk cId="1605247711" sldId="299"/>
        </pc:sldMkLst>
        <pc:spChg chg="add mod">
          <ac:chgData name="Siva Subramanian" userId="69d48d7eb9362804" providerId="LiveId" clId="{3152A784-5E74-D24D-AEDC-08B201422110}" dt="2024-08-17T00:30:15.759" v="3337" actId="1037"/>
          <ac:spMkLst>
            <pc:docMk/>
            <pc:sldMk cId="1605247711" sldId="299"/>
            <ac:spMk id="2" creationId="{3278C987-F9AF-32FA-D909-EECB59C3429C}"/>
          </ac:spMkLst>
        </pc:spChg>
        <pc:spChg chg="mod">
          <ac:chgData name="Siva Subramanian" userId="69d48d7eb9362804" providerId="LiveId" clId="{3152A784-5E74-D24D-AEDC-08B201422110}" dt="2024-08-17T00:20:14.367" v="2813" actId="20577"/>
          <ac:spMkLst>
            <pc:docMk/>
            <pc:sldMk cId="1605247711" sldId="299"/>
            <ac:spMk id="3" creationId="{04449C8E-3A25-48F4-B13A-38759C7BCCAE}"/>
          </ac:spMkLst>
        </pc:spChg>
        <pc:graphicFrameChg chg="add mod">
          <ac:chgData name="Siva Subramanian" userId="69d48d7eb9362804" providerId="LiveId" clId="{3152A784-5E74-D24D-AEDC-08B201422110}" dt="2024-08-17T00:30:26.431" v="3339" actId="1076"/>
          <ac:graphicFrameMkLst>
            <pc:docMk/>
            <pc:sldMk cId="1605247711" sldId="299"/>
            <ac:graphicFrameMk id="4" creationId="{DBB57E86-998D-BF0C-09EF-D6A3DD638A3C}"/>
          </ac:graphicFrameMkLst>
        </pc:graphicFrameChg>
      </pc:sldChg>
      <pc:sldChg chg="modSp add mod">
        <pc:chgData name="Siva Subramanian" userId="69d48d7eb9362804" providerId="LiveId" clId="{3152A784-5E74-D24D-AEDC-08B201422110}" dt="2024-08-17T01:18:40.783" v="6697" actId="12"/>
        <pc:sldMkLst>
          <pc:docMk/>
          <pc:sldMk cId="3719087983" sldId="300"/>
        </pc:sldMkLst>
        <pc:spChg chg="mod">
          <ac:chgData name="Siva Subramanian" userId="69d48d7eb9362804" providerId="LiveId" clId="{3152A784-5E74-D24D-AEDC-08B201422110}" dt="2024-08-17T01:18:40.783" v="6697" actId="12"/>
          <ac:spMkLst>
            <pc:docMk/>
            <pc:sldMk cId="3719087983" sldId="300"/>
            <ac:spMk id="4" creationId="{0277A038-1564-D6AD-DA95-99659F884EA2}"/>
          </ac:spMkLst>
        </pc:spChg>
      </pc:sldChg>
      <pc:sldChg chg="modSp add mod">
        <pc:chgData name="Siva Subramanian" userId="69d48d7eb9362804" providerId="LiveId" clId="{3152A784-5E74-D24D-AEDC-08B201422110}" dt="2024-08-17T00:59:36.806" v="5259" actId="20577"/>
        <pc:sldMkLst>
          <pc:docMk/>
          <pc:sldMk cId="1082950588" sldId="301"/>
        </pc:sldMkLst>
        <pc:spChg chg="mod">
          <ac:chgData name="Siva Subramanian" userId="69d48d7eb9362804" providerId="LiveId" clId="{3152A784-5E74-D24D-AEDC-08B201422110}" dt="2024-08-17T00:59:36.806" v="5259" actId="20577"/>
          <ac:spMkLst>
            <pc:docMk/>
            <pc:sldMk cId="1082950588" sldId="301"/>
            <ac:spMk id="4" creationId="{0277A038-1564-D6AD-DA95-99659F884EA2}"/>
          </ac:spMkLst>
        </pc:spChg>
      </pc:sldChg>
      <pc:sldChg chg="modSp add mod">
        <pc:chgData name="Siva Subramanian" userId="69d48d7eb9362804" providerId="LiveId" clId="{3152A784-5E74-D24D-AEDC-08B201422110}" dt="2024-08-17T01:03:11.887" v="5802" actId="20577"/>
        <pc:sldMkLst>
          <pc:docMk/>
          <pc:sldMk cId="163097180" sldId="302"/>
        </pc:sldMkLst>
        <pc:spChg chg="mod">
          <ac:chgData name="Siva Subramanian" userId="69d48d7eb9362804" providerId="LiveId" clId="{3152A784-5E74-D24D-AEDC-08B201422110}" dt="2024-08-17T01:03:11.887" v="5802" actId="20577"/>
          <ac:spMkLst>
            <pc:docMk/>
            <pc:sldMk cId="163097180" sldId="302"/>
            <ac:spMk id="4" creationId="{0277A038-1564-D6AD-DA95-99659F884EA2}"/>
          </ac:spMkLst>
        </pc:spChg>
      </pc:sldChg>
      <pc:sldChg chg="modSp add mod">
        <pc:chgData name="Siva Subramanian" userId="69d48d7eb9362804" providerId="LiveId" clId="{3152A784-5E74-D24D-AEDC-08B201422110}" dt="2024-08-17T01:04:00.916" v="5904" actId="20577"/>
        <pc:sldMkLst>
          <pc:docMk/>
          <pc:sldMk cId="1297885053" sldId="303"/>
        </pc:sldMkLst>
        <pc:spChg chg="mod">
          <ac:chgData name="Siva Subramanian" userId="69d48d7eb9362804" providerId="LiveId" clId="{3152A784-5E74-D24D-AEDC-08B201422110}" dt="2024-08-17T01:04:00.916" v="5904" actId="20577"/>
          <ac:spMkLst>
            <pc:docMk/>
            <pc:sldMk cId="1297885053" sldId="303"/>
            <ac:spMk id="4" creationId="{0277A038-1564-D6AD-DA95-99659F884EA2}"/>
          </ac:spMkLst>
        </pc:spChg>
      </pc:sldChg>
      <pc:sldChg chg="modSp add mod">
        <pc:chgData name="Siva Subramanian" userId="69d48d7eb9362804" providerId="LiveId" clId="{3152A784-5E74-D24D-AEDC-08B201422110}" dt="2024-08-17T01:07:39.535" v="6515" actId="14"/>
        <pc:sldMkLst>
          <pc:docMk/>
          <pc:sldMk cId="1233198158" sldId="304"/>
        </pc:sldMkLst>
        <pc:spChg chg="mod">
          <ac:chgData name="Siva Subramanian" userId="69d48d7eb9362804" providerId="LiveId" clId="{3152A784-5E74-D24D-AEDC-08B201422110}" dt="2024-08-17T01:07:39.535" v="6515" actId="14"/>
          <ac:spMkLst>
            <pc:docMk/>
            <pc:sldMk cId="1233198158" sldId="304"/>
            <ac:spMk id="4" creationId="{0277A038-1564-D6AD-DA95-99659F884EA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4B821-1FB2-4149-A059-D406588FAAC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6B5E71-43D1-A347-9D2F-1D08B0452C6A}">
      <dgm:prSet phldrT="[Text]"/>
      <dgm:spPr/>
      <dgm:t>
        <a:bodyPr/>
        <a:lstStyle/>
        <a:p>
          <a:r>
            <a:rPr lang="en-GB" dirty="0"/>
            <a:t>Server 1</a:t>
          </a:r>
        </a:p>
      </dgm:t>
    </dgm:pt>
    <dgm:pt modelId="{10B9DEC0-B34C-6743-B35F-D450B604CBE9}" type="parTrans" cxnId="{F6572569-16C9-1C43-B17B-5259CB7E6351}">
      <dgm:prSet/>
      <dgm:spPr/>
      <dgm:t>
        <a:bodyPr/>
        <a:lstStyle/>
        <a:p>
          <a:endParaRPr lang="en-GB"/>
        </a:p>
      </dgm:t>
    </dgm:pt>
    <dgm:pt modelId="{24DFC9EE-9897-C841-9FD7-0D8FD98495EA}" type="sibTrans" cxnId="{F6572569-16C9-1C43-B17B-5259CB7E6351}">
      <dgm:prSet/>
      <dgm:spPr/>
      <dgm:t>
        <a:bodyPr/>
        <a:lstStyle/>
        <a:p>
          <a:endParaRPr lang="en-GB"/>
        </a:p>
      </dgm:t>
    </dgm:pt>
    <dgm:pt modelId="{E2CF2B32-A5D7-804F-95B4-5F8386609CFB}">
      <dgm:prSet phldrT="[Text]"/>
      <dgm:spPr/>
      <dgm:t>
        <a:bodyPr/>
        <a:lstStyle/>
        <a:p>
          <a:r>
            <a:rPr lang="en-GB" dirty="0"/>
            <a:t>Application instance 1</a:t>
          </a:r>
        </a:p>
      </dgm:t>
    </dgm:pt>
    <dgm:pt modelId="{8097DE59-C861-0241-9C85-52898146F686}" type="parTrans" cxnId="{CA820D1D-3A5E-FA4C-9593-88886390385B}">
      <dgm:prSet/>
      <dgm:spPr/>
      <dgm:t>
        <a:bodyPr/>
        <a:lstStyle/>
        <a:p>
          <a:endParaRPr lang="en-GB"/>
        </a:p>
      </dgm:t>
    </dgm:pt>
    <dgm:pt modelId="{5D0D3932-9578-6C49-8608-34E880A363F0}" type="sibTrans" cxnId="{CA820D1D-3A5E-FA4C-9593-88886390385B}">
      <dgm:prSet/>
      <dgm:spPr/>
      <dgm:t>
        <a:bodyPr/>
        <a:lstStyle/>
        <a:p>
          <a:endParaRPr lang="en-GB"/>
        </a:p>
      </dgm:t>
    </dgm:pt>
    <dgm:pt modelId="{0E2E4276-92FB-F64E-A58D-B2718821E680}">
      <dgm:prSet phldrT="[Text]"/>
      <dgm:spPr/>
      <dgm:t>
        <a:bodyPr/>
        <a:lstStyle/>
        <a:p>
          <a:r>
            <a:rPr lang="en-GB" dirty="0"/>
            <a:t>Application instance 2</a:t>
          </a:r>
        </a:p>
      </dgm:t>
    </dgm:pt>
    <dgm:pt modelId="{AE88925F-E0E4-9548-880F-A4C8DD01E753}" type="parTrans" cxnId="{92145B56-86C8-0349-B69C-9B05F28535B3}">
      <dgm:prSet/>
      <dgm:spPr/>
      <dgm:t>
        <a:bodyPr/>
        <a:lstStyle/>
        <a:p>
          <a:endParaRPr lang="en-GB"/>
        </a:p>
      </dgm:t>
    </dgm:pt>
    <dgm:pt modelId="{B74CC251-2C32-9343-B2DC-656DFF6F5221}" type="sibTrans" cxnId="{92145B56-86C8-0349-B69C-9B05F28535B3}">
      <dgm:prSet/>
      <dgm:spPr/>
      <dgm:t>
        <a:bodyPr/>
        <a:lstStyle/>
        <a:p>
          <a:endParaRPr lang="en-GB"/>
        </a:p>
      </dgm:t>
    </dgm:pt>
    <dgm:pt modelId="{53E03E9B-937B-E440-B23E-A2F4B23C075E}" type="pres">
      <dgm:prSet presAssocID="{4174B821-1FB2-4149-A059-D406588FAA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9F78F7-A6B5-C04D-BA66-C232DF125D48}" type="pres">
      <dgm:prSet presAssocID="{8E6B5E71-43D1-A347-9D2F-1D08B0452C6A}" presName="root" presStyleCnt="0"/>
      <dgm:spPr/>
    </dgm:pt>
    <dgm:pt modelId="{7EC87A60-BAE7-2E46-9464-400846B9DA92}" type="pres">
      <dgm:prSet presAssocID="{8E6B5E71-43D1-A347-9D2F-1D08B0452C6A}" presName="rootComposite" presStyleCnt="0"/>
      <dgm:spPr/>
    </dgm:pt>
    <dgm:pt modelId="{E25BEE9D-D2E7-E44F-961D-D6423BD42A23}" type="pres">
      <dgm:prSet presAssocID="{8E6B5E71-43D1-A347-9D2F-1D08B0452C6A}" presName="rootText" presStyleLbl="node1" presStyleIdx="0" presStyleCnt="1"/>
      <dgm:spPr/>
    </dgm:pt>
    <dgm:pt modelId="{13EC291A-F56F-7943-93D5-F1E76AE759EB}" type="pres">
      <dgm:prSet presAssocID="{8E6B5E71-43D1-A347-9D2F-1D08B0452C6A}" presName="rootConnector" presStyleLbl="node1" presStyleIdx="0" presStyleCnt="1"/>
      <dgm:spPr/>
    </dgm:pt>
    <dgm:pt modelId="{10143F13-9397-2548-BDF6-1A95F5FC40EF}" type="pres">
      <dgm:prSet presAssocID="{8E6B5E71-43D1-A347-9D2F-1D08B0452C6A}" presName="childShape" presStyleCnt="0"/>
      <dgm:spPr/>
    </dgm:pt>
    <dgm:pt modelId="{84050E94-4605-714A-85A9-9E7F5B941AA9}" type="pres">
      <dgm:prSet presAssocID="{8097DE59-C861-0241-9C85-52898146F686}" presName="Name13" presStyleLbl="parChTrans1D2" presStyleIdx="0" presStyleCnt="2"/>
      <dgm:spPr/>
    </dgm:pt>
    <dgm:pt modelId="{7B5A0FF6-6621-4C43-87C9-19867025AD46}" type="pres">
      <dgm:prSet presAssocID="{E2CF2B32-A5D7-804F-95B4-5F8386609CFB}" presName="childText" presStyleLbl="bgAcc1" presStyleIdx="0" presStyleCnt="2">
        <dgm:presLayoutVars>
          <dgm:bulletEnabled val="1"/>
        </dgm:presLayoutVars>
      </dgm:prSet>
      <dgm:spPr/>
    </dgm:pt>
    <dgm:pt modelId="{DA601A83-9A07-4B40-B3F7-DCBE16F6F881}" type="pres">
      <dgm:prSet presAssocID="{AE88925F-E0E4-9548-880F-A4C8DD01E753}" presName="Name13" presStyleLbl="parChTrans1D2" presStyleIdx="1" presStyleCnt="2"/>
      <dgm:spPr/>
    </dgm:pt>
    <dgm:pt modelId="{57804DD7-CC4B-564D-BA2A-96F6A254BB2D}" type="pres">
      <dgm:prSet presAssocID="{0E2E4276-92FB-F64E-A58D-B2718821E68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A820D1D-3A5E-FA4C-9593-88886390385B}" srcId="{8E6B5E71-43D1-A347-9D2F-1D08B0452C6A}" destId="{E2CF2B32-A5D7-804F-95B4-5F8386609CFB}" srcOrd="0" destOrd="0" parTransId="{8097DE59-C861-0241-9C85-52898146F686}" sibTransId="{5D0D3932-9578-6C49-8608-34E880A363F0}"/>
    <dgm:cxn modelId="{1A881229-EC37-DA4E-8A53-E7F36D36E4D3}" type="presOf" srcId="{E2CF2B32-A5D7-804F-95B4-5F8386609CFB}" destId="{7B5A0FF6-6621-4C43-87C9-19867025AD46}" srcOrd="0" destOrd="0" presId="urn:microsoft.com/office/officeart/2005/8/layout/hierarchy3"/>
    <dgm:cxn modelId="{92145B56-86C8-0349-B69C-9B05F28535B3}" srcId="{8E6B5E71-43D1-A347-9D2F-1D08B0452C6A}" destId="{0E2E4276-92FB-F64E-A58D-B2718821E680}" srcOrd="1" destOrd="0" parTransId="{AE88925F-E0E4-9548-880F-A4C8DD01E753}" sibTransId="{B74CC251-2C32-9343-B2DC-656DFF6F5221}"/>
    <dgm:cxn modelId="{F6572569-16C9-1C43-B17B-5259CB7E6351}" srcId="{4174B821-1FB2-4149-A059-D406588FAAC1}" destId="{8E6B5E71-43D1-A347-9D2F-1D08B0452C6A}" srcOrd="0" destOrd="0" parTransId="{10B9DEC0-B34C-6743-B35F-D450B604CBE9}" sibTransId="{24DFC9EE-9897-C841-9FD7-0D8FD98495EA}"/>
    <dgm:cxn modelId="{57079290-7805-104E-871A-EE42A8F777BA}" type="presOf" srcId="{0E2E4276-92FB-F64E-A58D-B2718821E680}" destId="{57804DD7-CC4B-564D-BA2A-96F6A254BB2D}" srcOrd="0" destOrd="0" presId="urn:microsoft.com/office/officeart/2005/8/layout/hierarchy3"/>
    <dgm:cxn modelId="{898351B1-3CCB-394A-A86F-7120C4D6CA90}" type="presOf" srcId="{8097DE59-C861-0241-9C85-52898146F686}" destId="{84050E94-4605-714A-85A9-9E7F5B941AA9}" srcOrd="0" destOrd="0" presId="urn:microsoft.com/office/officeart/2005/8/layout/hierarchy3"/>
    <dgm:cxn modelId="{8E2BCBB4-F175-1C4A-9C4A-D349357E6170}" type="presOf" srcId="{8E6B5E71-43D1-A347-9D2F-1D08B0452C6A}" destId="{E25BEE9D-D2E7-E44F-961D-D6423BD42A23}" srcOrd="0" destOrd="0" presId="urn:microsoft.com/office/officeart/2005/8/layout/hierarchy3"/>
    <dgm:cxn modelId="{1B61CECE-AFFC-BD43-B71B-ED53E15C352D}" type="presOf" srcId="{4174B821-1FB2-4149-A059-D406588FAAC1}" destId="{53E03E9B-937B-E440-B23E-A2F4B23C075E}" srcOrd="0" destOrd="0" presId="urn:microsoft.com/office/officeart/2005/8/layout/hierarchy3"/>
    <dgm:cxn modelId="{6B70E3E1-50DD-924A-9C7A-A6DA98BB1C70}" type="presOf" srcId="{AE88925F-E0E4-9548-880F-A4C8DD01E753}" destId="{DA601A83-9A07-4B40-B3F7-DCBE16F6F881}" srcOrd="0" destOrd="0" presId="urn:microsoft.com/office/officeart/2005/8/layout/hierarchy3"/>
    <dgm:cxn modelId="{FA5DD5F3-425D-DC45-BC8A-9E44A85585DF}" type="presOf" srcId="{8E6B5E71-43D1-A347-9D2F-1D08B0452C6A}" destId="{13EC291A-F56F-7943-93D5-F1E76AE759EB}" srcOrd="1" destOrd="0" presId="urn:microsoft.com/office/officeart/2005/8/layout/hierarchy3"/>
    <dgm:cxn modelId="{BE4CC4E9-C9BE-F642-8621-99AD436312CA}" type="presParOf" srcId="{53E03E9B-937B-E440-B23E-A2F4B23C075E}" destId="{2F9F78F7-A6B5-C04D-BA66-C232DF125D48}" srcOrd="0" destOrd="0" presId="urn:microsoft.com/office/officeart/2005/8/layout/hierarchy3"/>
    <dgm:cxn modelId="{78BB48A2-1EF2-1C4C-9CDD-060B57E2873B}" type="presParOf" srcId="{2F9F78F7-A6B5-C04D-BA66-C232DF125D48}" destId="{7EC87A60-BAE7-2E46-9464-400846B9DA92}" srcOrd="0" destOrd="0" presId="urn:microsoft.com/office/officeart/2005/8/layout/hierarchy3"/>
    <dgm:cxn modelId="{DE26AE18-7941-1244-B54A-59BA73AA0114}" type="presParOf" srcId="{7EC87A60-BAE7-2E46-9464-400846B9DA92}" destId="{E25BEE9D-D2E7-E44F-961D-D6423BD42A23}" srcOrd="0" destOrd="0" presId="urn:microsoft.com/office/officeart/2005/8/layout/hierarchy3"/>
    <dgm:cxn modelId="{BF0C67A6-E6C1-DC45-B096-6D22DD036FAA}" type="presParOf" srcId="{7EC87A60-BAE7-2E46-9464-400846B9DA92}" destId="{13EC291A-F56F-7943-93D5-F1E76AE759EB}" srcOrd="1" destOrd="0" presId="urn:microsoft.com/office/officeart/2005/8/layout/hierarchy3"/>
    <dgm:cxn modelId="{B58B8DDE-F162-4344-AE22-A25F55C1E5FD}" type="presParOf" srcId="{2F9F78F7-A6B5-C04D-BA66-C232DF125D48}" destId="{10143F13-9397-2548-BDF6-1A95F5FC40EF}" srcOrd="1" destOrd="0" presId="urn:microsoft.com/office/officeart/2005/8/layout/hierarchy3"/>
    <dgm:cxn modelId="{D0A1ACC3-D3E9-6D49-9B05-C401F52872E2}" type="presParOf" srcId="{10143F13-9397-2548-BDF6-1A95F5FC40EF}" destId="{84050E94-4605-714A-85A9-9E7F5B941AA9}" srcOrd="0" destOrd="0" presId="urn:microsoft.com/office/officeart/2005/8/layout/hierarchy3"/>
    <dgm:cxn modelId="{0DD36F18-75A5-2B42-BA5C-A6F813FE7DB2}" type="presParOf" srcId="{10143F13-9397-2548-BDF6-1A95F5FC40EF}" destId="{7B5A0FF6-6621-4C43-87C9-19867025AD46}" srcOrd="1" destOrd="0" presId="urn:microsoft.com/office/officeart/2005/8/layout/hierarchy3"/>
    <dgm:cxn modelId="{E6DF8872-CBA1-AC42-B111-2C1C47FE78AB}" type="presParOf" srcId="{10143F13-9397-2548-BDF6-1A95F5FC40EF}" destId="{DA601A83-9A07-4B40-B3F7-DCBE16F6F881}" srcOrd="2" destOrd="0" presId="urn:microsoft.com/office/officeart/2005/8/layout/hierarchy3"/>
    <dgm:cxn modelId="{722EB4F5-A139-0745-80EC-DBC6681D9FEF}" type="presParOf" srcId="{10143F13-9397-2548-BDF6-1A95F5FC40EF}" destId="{57804DD7-CC4B-564D-BA2A-96F6A254BB2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74B821-1FB2-4149-A059-D406588FAAC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6B5E71-43D1-A347-9D2F-1D08B0452C6A}">
      <dgm:prSet phldrT="[Text]"/>
      <dgm:spPr/>
      <dgm:t>
        <a:bodyPr/>
        <a:lstStyle/>
        <a:p>
          <a:r>
            <a:rPr lang="en-GB" dirty="0"/>
            <a:t>Server 1</a:t>
          </a:r>
        </a:p>
      </dgm:t>
    </dgm:pt>
    <dgm:pt modelId="{10B9DEC0-B34C-6743-B35F-D450B604CBE9}" type="parTrans" cxnId="{F6572569-16C9-1C43-B17B-5259CB7E6351}">
      <dgm:prSet/>
      <dgm:spPr/>
      <dgm:t>
        <a:bodyPr/>
        <a:lstStyle/>
        <a:p>
          <a:endParaRPr lang="en-GB"/>
        </a:p>
      </dgm:t>
    </dgm:pt>
    <dgm:pt modelId="{24DFC9EE-9897-C841-9FD7-0D8FD98495EA}" type="sibTrans" cxnId="{F6572569-16C9-1C43-B17B-5259CB7E6351}">
      <dgm:prSet/>
      <dgm:spPr/>
      <dgm:t>
        <a:bodyPr/>
        <a:lstStyle/>
        <a:p>
          <a:endParaRPr lang="en-GB"/>
        </a:p>
      </dgm:t>
    </dgm:pt>
    <dgm:pt modelId="{E2CF2B32-A5D7-804F-95B4-5F8386609CFB}">
      <dgm:prSet phldrT="[Text]"/>
      <dgm:spPr/>
      <dgm:t>
        <a:bodyPr/>
        <a:lstStyle/>
        <a:p>
          <a:r>
            <a:rPr lang="en-GB" dirty="0"/>
            <a:t>Application instance 1</a:t>
          </a:r>
        </a:p>
      </dgm:t>
    </dgm:pt>
    <dgm:pt modelId="{8097DE59-C861-0241-9C85-52898146F686}" type="parTrans" cxnId="{CA820D1D-3A5E-FA4C-9593-88886390385B}">
      <dgm:prSet/>
      <dgm:spPr/>
      <dgm:t>
        <a:bodyPr/>
        <a:lstStyle/>
        <a:p>
          <a:endParaRPr lang="en-GB"/>
        </a:p>
      </dgm:t>
    </dgm:pt>
    <dgm:pt modelId="{5D0D3932-9578-6C49-8608-34E880A363F0}" type="sibTrans" cxnId="{CA820D1D-3A5E-FA4C-9593-88886390385B}">
      <dgm:prSet/>
      <dgm:spPr/>
      <dgm:t>
        <a:bodyPr/>
        <a:lstStyle/>
        <a:p>
          <a:endParaRPr lang="en-GB"/>
        </a:p>
      </dgm:t>
    </dgm:pt>
    <dgm:pt modelId="{63F8632C-6D30-B640-BAF3-053A05B50BBA}">
      <dgm:prSet phldrT="[Text]"/>
      <dgm:spPr/>
      <dgm:t>
        <a:bodyPr/>
        <a:lstStyle/>
        <a:p>
          <a:r>
            <a:rPr lang="en-GB" dirty="0"/>
            <a:t>Server 2</a:t>
          </a:r>
        </a:p>
      </dgm:t>
    </dgm:pt>
    <dgm:pt modelId="{C9E93FD1-A116-B748-849E-3E7BDF49FCDF}" type="parTrans" cxnId="{7235A9F2-F442-0442-8A26-37A27599E0EF}">
      <dgm:prSet/>
      <dgm:spPr/>
      <dgm:t>
        <a:bodyPr/>
        <a:lstStyle/>
        <a:p>
          <a:endParaRPr lang="en-GB"/>
        </a:p>
      </dgm:t>
    </dgm:pt>
    <dgm:pt modelId="{2BBF08B4-3653-1B44-8774-8E1D5ED627A2}" type="sibTrans" cxnId="{7235A9F2-F442-0442-8A26-37A27599E0EF}">
      <dgm:prSet/>
      <dgm:spPr/>
      <dgm:t>
        <a:bodyPr/>
        <a:lstStyle/>
        <a:p>
          <a:endParaRPr lang="en-GB"/>
        </a:p>
      </dgm:t>
    </dgm:pt>
    <dgm:pt modelId="{22DB8B4E-2A6A-BB45-BC90-AE80C3852B81}">
      <dgm:prSet phldrT="[Text]"/>
      <dgm:spPr/>
      <dgm:t>
        <a:bodyPr/>
        <a:lstStyle/>
        <a:p>
          <a:r>
            <a:rPr lang="en-GB" dirty="0"/>
            <a:t>Application instance 2</a:t>
          </a:r>
        </a:p>
      </dgm:t>
    </dgm:pt>
    <dgm:pt modelId="{28D526C3-A4F0-2F4C-8E4B-CBCB8FEF00CA}" type="parTrans" cxnId="{3144CFF9-C6FB-384A-924F-87B032E8E86B}">
      <dgm:prSet/>
      <dgm:spPr/>
      <dgm:t>
        <a:bodyPr/>
        <a:lstStyle/>
        <a:p>
          <a:endParaRPr lang="en-GB"/>
        </a:p>
      </dgm:t>
    </dgm:pt>
    <dgm:pt modelId="{B496AFE3-5379-5040-BCFE-43920FDF4CDB}" type="sibTrans" cxnId="{3144CFF9-C6FB-384A-924F-87B032E8E86B}">
      <dgm:prSet/>
      <dgm:spPr/>
      <dgm:t>
        <a:bodyPr/>
        <a:lstStyle/>
        <a:p>
          <a:endParaRPr lang="en-GB"/>
        </a:p>
      </dgm:t>
    </dgm:pt>
    <dgm:pt modelId="{53E03E9B-937B-E440-B23E-A2F4B23C075E}" type="pres">
      <dgm:prSet presAssocID="{4174B821-1FB2-4149-A059-D406588FAA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9F78F7-A6B5-C04D-BA66-C232DF125D48}" type="pres">
      <dgm:prSet presAssocID="{8E6B5E71-43D1-A347-9D2F-1D08B0452C6A}" presName="root" presStyleCnt="0"/>
      <dgm:spPr/>
    </dgm:pt>
    <dgm:pt modelId="{7EC87A60-BAE7-2E46-9464-400846B9DA92}" type="pres">
      <dgm:prSet presAssocID="{8E6B5E71-43D1-A347-9D2F-1D08B0452C6A}" presName="rootComposite" presStyleCnt="0"/>
      <dgm:spPr/>
    </dgm:pt>
    <dgm:pt modelId="{E25BEE9D-D2E7-E44F-961D-D6423BD42A23}" type="pres">
      <dgm:prSet presAssocID="{8E6B5E71-43D1-A347-9D2F-1D08B0452C6A}" presName="rootText" presStyleLbl="node1" presStyleIdx="0" presStyleCnt="2"/>
      <dgm:spPr/>
    </dgm:pt>
    <dgm:pt modelId="{13EC291A-F56F-7943-93D5-F1E76AE759EB}" type="pres">
      <dgm:prSet presAssocID="{8E6B5E71-43D1-A347-9D2F-1D08B0452C6A}" presName="rootConnector" presStyleLbl="node1" presStyleIdx="0" presStyleCnt="2"/>
      <dgm:spPr/>
    </dgm:pt>
    <dgm:pt modelId="{10143F13-9397-2548-BDF6-1A95F5FC40EF}" type="pres">
      <dgm:prSet presAssocID="{8E6B5E71-43D1-A347-9D2F-1D08B0452C6A}" presName="childShape" presStyleCnt="0"/>
      <dgm:spPr/>
    </dgm:pt>
    <dgm:pt modelId="{84050E94-4605-714A-85A9-9E7F5B941AA9}" type="pres">
      <dgm:prSet presAssocID="{8097DE59-C861-0241-9C85-52898146F686}" presName="Name13" presStyleLbl="parChTrans1D2" presStyleIdx="0" presStyleCnt="2"/>
      <dgm:spPr/>
    </dgm:pt>
    <dgm:pt modelId="{7B5A0FF6-6621-4C43-87C9-19867025AD46}" type="pres">
      <dgm:prSet presAssocID="{E2CF2B32-A5D7-804F-95B4-5F8386609CFB}" presName="childText" presStyleLbl="bgAcc1" presStyleIdx="0" presStyleCnt="2">
        <dgm:presLayoutVars>
          <dgm:bulletEnabled val="1"/>
        </dgm:presLayoutVars>
      </dgm:prSet>
      <dgm:spPr/>
    </dgm:pt>
    <dgm:pt modelId="{ED910452-E7CE-4345-86D0-E1D46A6FFFD3}" type="pres">
      <dgm:prSet presAssocID="{63F8632C-6D30-B640-BAF3-053A05B50BBA}" presName="root" presStyleCnt="0"/>
      <dgm:spPr/>
    </dgm:pt>
    <dgm:pt modelId="{677CAE77-1A2B-5A4C-9701-2590619F476D}" type="pres">
      <dgm:prSet presAssocID="{63F8632C-6D30-B640-BAF3-053A05B50BBA}" presName="rootComposite" presStyleCnt="0"/>
      <dgm:spPr/>
    </dgm:pt>
    <dgm:pt modelId="{8F5E5BF6-FFD1-E848-A46B-BDFCD5B0AB48}" type="pres">
      <dgm:prSet presAssocID="{63F8632C-6D30-B640-BAF3-053A05B50BBA}" presName="rootText" presStyleLbl="node1" presStyleIdx="1" presStyleCnt="2"/>
      <dgm:spPr/>
    </dgm:pt>
    <dgm:pt modelId="{1A495396-6417-6945-AE30-563BD087ED57}" type="pres">
      <dgm:prSet presAssocID="{63F8632C-6D30-B640-BAF3-053A05B50BBA}" presName="rootConnector" presStyleLbl="node1" presStyleIdx="1" presStyleCnt="2"/>
      <dgm:spPr/>
    </dgm:pt>
    <dgm:pt modelId="{99F59EF9-D6D7-5849-B74B-67977F92084F}" type="pres">
      <dgm:prSet presAssocID="{63F8632C-6D30-B640-BAF3-053A05B50BBA}" presName="childShape" presStyleCnt="0"/>
      <dgm:spPr/>
    </dgm:pt>
    <dgm:pt modelId="{1FD5513B-47C2-B54E-8AC0-6A54B8E8E660}" type="pres">
      <dgm:prSet presAssocID="{28D526C3-A4F0-2F4C-8E4B-CBCB8FEF00CA}" presName="Name13" presStyleLbl="parChTrans1D2" presStyleIdx="1" presStyleCnt="2"/>
      <dgm:spPr/>
    </dgm:pt>
    <dgm:pt modelId="{02CA2ED3-B8E8-664B-A773-373288F6AF6A}" type="pres">
      <dgm:prSet presAssocID="{22DB8B4E-2A6A-BB45-BC90-AE80C3852B81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0EBF7117-88FE-D046-AD5A-836F696006CA}" type="presOf" srcId="{22DB8B4E-2A6A-BB45-BC90-AE80C3852B81}" destId="{02CA2ED3-B8E8-664B-A773-373288F6AF6A}" srcOrd="0" destOrd="0" presId="urn:microsoft.com/office/officeart/2005/8/layout/hierarchy3"/>
    <dgm:cxn modelId="{CA820D1D-3A5E-FA4C-9593-88886390385B}" srcId="{8E6B5E71-43D1-A347-9D2F-1D08B0452C6A}" destId="{E2CF2B32-A5D7-804F-95B4-5F8386609CFB}" srcOrd="0" destOrd="0" parTransId="{8097DE59-C861-0241-9C85-52898146F686}" sibTransId="{5D0D3932-9578-6C49-8608-34E880A363F0}"/>
    <dgm:cxn modelId="{1A881229-EC37-DA4E-8A53-E7F36D36E4D3}" type="presOf" srcId="{E2CF2B32-A5D7-804F-95B4-5F8386609CFB}" destId="{7B5A0FF6-6621-4C43-87C9-19867025AD46}" srcOrd="0" destOrd="0" presId="urn:microsoft.com/office/officeart/2005/8/layout/hierarchy3"/>
    <dgm:cxn modelId="{F6572569-16C9-1C43-B17B-5259CB7E6351}" srcId="{4174B821-1FB2-4149-A059-D406588FAAC1}" destId="{8E6B5E71-43D1-A347-9D2F-1D08B0452C6A}" srcOrd="0" destOrd="0" parTransId="{10B9DEC0-B34C-6743-B35F-D450B604CBE9}" sibTransId="{24DFC9EE-9897-C841-9FD7-0D8FD98495EA}"/>
    <dgm:cxn modelId="{898351B1-3CCB-394A-A86F-7120C4D6CA90}" type="presOf" srcId="{8097DE59-C861-0241-9C85-52898146F686}" destId="{84050E94-4605-714A-85A9-9E7F5B941AA9}" srcOrd="0" destOrd="0" presId="urn:microsoft.com/office/officeart/2005/8/layout/hierarchy3"/>
    <dgm:cxn modelId="{8E2BCBB4-F175-1C4A-9C4A-D349357E6170}" type="presOf" srcId="{8E6B5E71-43D1-A347-9D2F-1D08B0452C6A}" destId="{E25BEE9D-D2E7-E44F-961D-D6423BD42A23}" srcOrd="0" destOrd="0" presId="urn:microsoft.com/office/officeart/2005/8/layout/hierarchy3"/>
    <dgm:cxn modelId="{56531ABA-FA4A-074F-8065-46964D319E8F}" type="presOf" srcId="{28D526C3-A4F0-2F4C-8E4B-CBCB8FEF00CA}" destId="{1FD5513B-47C2-B54E-8AC0-6A54B8E8E660}" srcOrd="0" destOrd="0" presId="urn:microsoft.com/office/officeart/2005/8/layout/hierarchy3"/>
    <dgm:cxn modelId="{0699C8BC-B3D4-0146-9B0D-3C9064486AA1}" type="presOf" srcId="{63F8632C-6D30-B640-BAF3-053A05B50BBA}" destId="{8F5E5BF6-FFD1-E848-A46B-BDFCD5B0AB48}" srcOrd="0" destOrd="0" presId="urn:microsoft.com/office/officeart/2005/8/layout/hierarchy3"/>
    <dgm:cxn modelId="{1B61CECE-AFFC-BD43-B71B-ED53E15C352D}" type="presOf" srcId="{4174B821-1FB2-4149-A059-D406588FAAC1}" destId="{53E03E9B-937B-E440-B23E-A2F4B23C075E}" srcOrd="0" destOrd="0" presId="urn:microsoft.com/office/officeart/2005/8/layout/hierarchy3"/>
    <dgm:cxn modelId="{6564F4DE-881D-254B-AAAA-C65052B6BC7D}" type="presOf" srcId="{63F8632C-6D30-B640-BAF3-053A05B50BBA}" destId="{1A495396-6417-6945-AE30-563BD087ED57}" srcOrd="1" destOrd="0" presId="urn:microsoft.com/office/officeart/2005/8/layout/hierarchy3"/>
    <dgm:cxn modelId="{7235A9F2-F442-0442-8A26-37A27599E0EF}" srcId="{4174B821-1FB2-4149-A059-D406588FAAC1}" destId="{63F8632C-6D30-B640-BAF3-053A05B50BBA}" srcOrd="1" destOrd="0" parTransId="{C9E93FD1-A116-B748-849E-3E7BDF49FCDF}" sibTransId="{2BBF08B4-3653-1B44-8774-8E1D5ED627A2}"/>
    <dgm:cxn modelId="{FA5DD5F3-425D-DC45-BC8A-9E44A85585DF}" type="presOf" srcId="{8E6B5E71-43D1-A347-9D2F-1D08B0452C6A}" destId="{13EC291A-F56F-7943-93D5-F1E76AE759EB}" srcOrd="1" destOrd="0" presId="urn:microsoft.com/office/officeart/2005/8/layout/hierarchy3"/>
    <dgm:cxn modelId="{3144CFF9-C6FB-384A-924F-87B032E8E86B}" srcId="{63F8632C-6D30-B640-BAF3-053A05B50BBA}" destId="{22DB8B4E-2A6A-BB45-BC90-AE80C3852B81}" srcOrd="0" destOrd="0" parTransId="{28D526C3-A4F0-2F4C-8E4B-CBCB8FEF00CA}" sibTransId="{B496AFE3-5379-5040-BCFE-43920FDF4CDB}"/>
    <dgm:cxn modelId="{BE4CC4E9-C9BE-F642-8621-99AD436312CA}" type="presParOf" srcId="{53E03E9B-937B-E440-B23E-A2F4B23C075E}" destId="{2F9F78F7-A6B5-C04D-BA66-C232DF125D48}" srcOrd="0" destOrd="0" presId="urn:microsoft.com/office/officeart/2005/8/layout/hierarchy3"/>
    <dgm:cxn modelId="{78BB48A2-1EF2-1C4C-9CDD-060B57E2873B}" type="presParOf" srcId="{2F9F78F7-A6B5-C04D-BA66-C232DF125D48}" destId="{7EC87A60-BAE7-2E46-9464-400846B9DA92}" srcOrd="0" destOrd="0" presId="urn:microsoft.com/office/officeart/2005/8/layout/hierarchy3"/>
    <dgm:cxn modelId="{DE26AE18-7941-1244-B54A-59BA73AA0114}" type="presParOf" srcId="{7EC87A60-BAE7-2E46-9464-400846B9DA92}" destId="{E25BEE9D-D2E7-E44F-961D-D6423BD42A23}" srcOrd="0" destOrd="0" presId="urn:microsoft.com/office/officeart/2005/8/layout/hierarchy3"/>
    <dgm:cxn modelId="{BF0C67A6-E6C1-DC45-B096-6D22DD036FAA}" type="presParOf" srcId="{7EC87A60-BAE7-2E46-9464-400846B9DA92}" destId="{13EC291A-F56F-7943-93D5-F1E76AE759EB}" srcOrd="1" destOrd="0" presId="urn:microsoft.com/office/officeart/2005/8/layout/hierarchy3"/>
    <dgm:cxn modelId="{B58B8DDE-F162-4344-AE22-A25F55C1E5FD}" type="presParOf" srcId="{2F9F78F7-A6B5-C04D-BA66-C232DF125D48}" destId="{10143F13-9397-2548-BDF6-1A95F5FC40EF}" srcOrd="1" destOrd="0" presId="urn:microsoft.com/office/officeart/2005/8/layout/hierarchy3"/>
    <dgm:cxn modelId="{D0A1ACC3-D3E9-6D49-9B05-C401F52872E2}" type="presParOf" srcId="{10143F13-9397-2548-BDF6-1A95F5FC40EF}" destId="{84050E94-4605-714A-85A9-9E7F5B941AA9}" srcOrd="0" destOrd="0" presId="urn:microsoft.com/office/officeart/2005/8/layout/hierarchy3"/>
    <dgm:cxn modelId="{0DD36F18-75A5-2B42-BA5C-A6F813FE7DB2}" type="presParOf" srcId="{10143F13-9397-2548-BDF6-1A95F5FC40EF}" destId="{7B5A0FF6-6621-4C43-87C9-19867025AD46}" srcOrd="1" destOrd="0" presId="urn:microsoft.com/office/officeart/2005/8/layout/hierarchy3"/>
    <dgm:cxn modelId="{B1B78426-C5A9-884A-B571-DD222CBE7E9F}" type="presParOf" srcId="{53E03E9B-937B-E440-B23E-A2F4B23C075E}" destId="{ED910452-E7CE-4345-86D0-E1D46A6FFFD3}" srcOrd="1" destOrd="0" presId="urn:microsoft.com/office/officeart/2005/8/layout/hierarchy3"/>
    <dgm:cxn modelId="{468901A8-5252-E646-878B-1CAE6BFF7576}" type="presParOf" srcId="{ED910452-E7CE-4345-86D0-E1D46A6FFFD3}" destId="{677CAE77-1A2B-5A4C-9701-2590619F476D}" srcOrd="0" destOrd="0" presId="urn:microsoft.com/office/officeart/2005/8/layout/hierarchy3"/>
    <dgm:cxn modelId="{0B1EA151-9603-354C-8B82-86617C85D286}" type="presParOf" srcId="{677CAE77-1A2B-5A4C-9701-2590619F476D}" destId="{8F5E5BF6-FFD1-E848-A46B-BDFCD5B0AB48}" srcOrd="0" destOrd="0" presId="urn:microsoft.com/office/officeart/2005/8/layout/hierarchy3"/>
    <dgm:cxn modelId="{8A94DB37-4F94-E247-8300-8EE37AE4B781}" type="presParOf" srcId="{677CAE77-1A2B-5A4C-9701-2590619F476D}" destId="{1A495396-6417-6945-AE30-563BD087ED57}" srcOrd="1" destOrd="0" presId="urn:microsoft.com/office/officeart/2005/8/layout/hierarchy3"/>
    <dgm:cxn modelId="{80F9CC58-92A1-3047-AC42-3768D108A753}" type="presParOf" srcId="{ED910452-E7CE-4345-86D0-E1D46A6FFFD3}" destId="{99F59EF9-D6D7-5849-B74B-67977F92084F}" srcOrd="1" destOrd="0" presId="urn:microsoft.com/office/officeart/2005/8/layout/hierarchy3"/>
    <dgm:cxn modelId="{9899CEC6-6229-9349-AD6C-5B6D6A2A7F49}" type="presParOf" srcId="{99F59EF9-D6D7-5849-B74B-67977F92084F}" destId="{1FD5513B-47C2-B54E-8AC0-6A54B8E8E660}" srcOrd="0" destOrd="0" presId="urn:microsoft.com/office/officeart/2005/8/layout/hierarchy3"/>
    <dgm:cxn modelId="{579D4321-39CE-584C-9F52-43AD2DBF7441}" type="presParOf" srcId="{99F59EF9-D6D7-5849-B74B-67977F92084F}" destId="{02CA2ED3-B8E8-664B-A773-373288F6AF6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74B821-1FB2-4149-A059-D406588FAAC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6B5E71-43D1-A347-9D2F-1D08B0452C6A}">
      <dgm:prSet phldrT="[Text]"/>
      <dgm:spPr/>
      <dgm:t>
        <a:bodyPr/>
        <a:lstStyle/>
        <a:p>
          <a:r>
            <a:rPr lang="en-GB" dirty="0"/>
            <a:t>Location 1 (Mumbai)</a:t>
          </a:r>
        </a:p>
      </dgm:t>
    </dgm:pt>
    <dgm:pt modelId="{10B9DEC0-B34C-6743-B35F-D450B604CBE9}" type="parTrans" cxnId="{F6572569-16C9-1C43-B17B-5259CB7E6351}">
      <dgm:prSet/>
      <dgm:spPr/>
      <dgm:t>
        <a:bodyPr/>
        <a:lstStyle/>
        <a:p>
          <a:endParaRPr lang="en-GB"/>
        </a:p>
      </dgm:t>
    </dgm:pt>
    <dgm:pt modelId="{24DFC9EE-9897-C841-9FD7-0D8FD98495EA}" type="sibTrans" cxnId="{F6572569-16C9-1C43-B17B-5259CB7E6351}">
      <dgm:prSet/>
      <dgm:spPr/>
      <dgm:t>
        <a:bodyPr/>
        <a:lstStyle/>
        <a:p>
          <a:endParaRPr lang="en-GB"/>
        </a:p>
      </dgm:t>
    </dgm:pt>
    <dgm:pt modelId="{E2CF2B32-A5D7-804F-95B4-5F8386609CFB}">
      <dgm:prSet phldrT="[Text]"/>
      <dgm:spPr/>
      <dgm:t>
        <a:bodyPr/>
        <a:lstStyle/>
        <a:p>
          <a:r>
            <a:rPr lang="en-GB" dirty="0"/>
            <a:t>Application instance 1</a:t>
          </a:r>
        </a:p>
      </dgm:t>
    </dgm:pt>
    <dgm:pt modelId="{8097DE59-C861-0241-9C85-52898146F686}" type="parTrans" cxnId="{CA820D1D-3A5E-FA4C-9593-88886390385B}">
      <dgm:prSet/>
      <dgm:spPr/>
      <dgm:t>
        <a:bodyPr/>
        <a:lstStyle/>
        <a:p>
          <a:endParaRPr lang="en-GB"/>
        </a:p>
      </dgm:t>
    </dgm:pt>
    <dgm:pt modelId="{5D0D3932-9578-6C49-8608-34E880A363F0}" type="sibTrans" cxnId="{CA820D1D-3A5E-FA4C-9593-88886390385B}">
      <dgm:prSet/>
      <dgm:spPr/>
      <dgm:t>
        <a:bodyPr/>
        <a:lstStyle/>
        <a:p>
          <a:endParaRPr lang="en-GB"/>
        </a:p>
      </dgm:t>
    </dgm:pt>
    <dgm:pt modelId="{63F8632C-6D30-B640-BAF3-053A05B50BBA}">
      <dgm:prSet phldrT="[Text]"/>
      <dgm:spPr/>
      <dgm:t>
        <a:bodyPr/>
        <a:lstStyle/>
        <a:p>
          <a:r>
            <a:rPr lang="en-GB" dirty="0"/>
            <a:t>Local 2 (Hyderabad)</a:t>
          </a:r>
        </a:p>
      </dgm:t>
    </dgm:pt>
    <dgm:pt modelId="{C9E93FD1-A116-B748-849E-3E7BDF49FCDF}" type="parTrans" cxnId="{7235A9F2-F442-0442-8A26-37A27599E0EF}">
      <dgm:prSet/>
      <dgm:spPr/>
      <dgm:t>
        <a:bodyPr/>
        <a:lstStyle/>
        <a:p>
          <a:endParaRPr lang="en-GB"/>
        </a:p>
      </dgm:t>
    </dgm:pt>
    <dgm:pt modelId="{2BBF08B4-3653-1B44-8774-8E1D5ED627A2}" type="sibTrans" cxnId="{7235A9F2-F442-0442-8A26-37A27599E0EF}">
      <dgm:prSet/>
      <dgm:spPr/>
      <dgm:t>
        <a:bodyPr/>
        <a:lstStyle/>
        <a:p>
          <a:endParaRPr lang="en-GB"/>
        </a:p>
      </dgm:t>
    </dgm:pt>
    <dgm:pt modelId="{22DB8B4E-2A6A-BB45-BC90-AE80C3852B81}">
      <dgm:prSet phldrT="[Text]"/>
      <dgm:spPr/>
      <dgm:t>
        <a:bodyPr/>
        <a:lstStyle/>
        <a:p>
          <a:r>
            <a:rPr lang="en-GB" dirty="0"/>
            <a:t>Server 2</a:t>
          </a:r>
        </a:p>
      </dgm:t>
    </dgm:pt>
    <dgm:pt modelId="{28D526C3-A4F0-2F4C-8E4B-CBCB8FEF00CA}" type="parTrans" cxnId="{3144CFF9-C6FB-384A-924F-87B032E8E86B}">
      <dgm:prSet/>
      <dgm:spPr/>
      <dgm:t>
        <a:bodyPr/>
        <a:lstStyle/>
        <a:p>
          <a:endParaRPr lang="en-GB"/>
        </a:p>
      </dgm:t>
    </dgm:pt>
    <dgm:pt modelId="{B496AFE3-5379-5040-BCFE-43920FDF4CDB}" type="sibTrans" cxnId="{3144CFF9-C6FB-384A-924F-87B032E8E86B}">
      <dgm:prSet/>
      <dgm:spPr/>
      <dgm:t>
        <a:bodyPr/>
        <a:lstStyle/>
        <a:p>
          <a:endParaRPr lang="en-GB"/>
        </a:p>
      </dgm:t>
    </dgm:pt>
    <dgm:pt modelId="{3A55C497-EB58-3442-9696-97283EAB6834}">
      <dgm:prSet phldrT="[Text]"/>
      <dgm:spPr/>
      <dgm:t>
        <a:bodyPr/>
        <a:lstStyle/>
        <a:p>
          <a:r>
            <a:rPr lang="en-GB" dirty="0"/>
            <a:t>Server 1</a:t>
          </a:r>
        </a:p>
      </dgm:t>
    </dgm:pt>
    <dgm:pt modelId="{0F48E83F-5069-B54C-B8F4-E7CEA73C2D30}" type="parTrans" cxnId="{7C4CCE94-3B97-C841-BCB5-5EC1D414CC3F}">
      <dgm:prSet/>
      <dgm:spPr/>
      <dgm:t>
        <a:bodyPr/>
        <a:lstStyle/>
        <a:p>
          <a:endParaRPr lang="en-GB"/>
        </a:p>
      </dgm:t>
    </dgm:pt>
    <dgm:pt modelId="{372D5669-E8BC-6244-9F92-FC6F60A645E5}" type="sibTrans" cxnId="{7C4CCE94-3B97-C841-BCB5-5EC1D414CC3F}">
      <dgm:prSet/>
      <dgm:spPr/>
      <dgm:t>
        <a:bodyPr/>
        <a:lstStyle/>
        <a:p>
          <a:endParaRPr lang="en-GB"/>
        </a:p>
      </dgm:t>
    </dgm:pt>
    <dgm:pt modelId="{ABFC2161-6E6F-0146-A224-A83AF5650A52}">
      <dgm:prSet phldrT="[Text]"/>
      <dgm:spPr/>
      <dgm:t>
        <a:bodyPr/>
        <a:lstStyle/>
        <a:p>
          <a:r>
            <a:rPr lang="en-GB" dirty="0"/>
            <a:t>Application Instance 2</a:t>
          </a:r>
        </a:p>
      </dgm:t>
    </dgm:pt>
    <dgm:pt modelId="{55682DED-9E0C-C748-A67B-4B4D7AE24366}" type="parTrans" cxnId="{F95A9D0D-48AF-524C-BCA7-27C1A59E5873}">
      <dgm:prSet/>
      <dgm:spPr/>
      <dgm:t>
        <a:bodyPr/>
        <a:lstStyle/>
        <a:p>
          <a:endParaRPr lang="en-GB"/>
        </a:p>
      </dgm:t>
    </dgm:pt>
    <dgm:pt modelId="{9D39D42F-DA67-944A-8D5C-BD1AF70982E0}" type="sibTrans" cxnId="{F95A9D0D-48AF-524C-BCA7-27C1A59E5873}">
      <dgm:prSet/>
      <dgm:spPr/>
      <dgm:t>
        <a:bodyPr/>
        <a:lstStyle/>
        <a:p>
          <a:endParaRPr lang="en-GB"/>
        </a:p>
      </dgm:t>
    </dgm:pt>
    <dgm:pt modelId="{53E03E9B-937B-E440-B23E-A2F4B23C075E}" type="pres">
      <dgm:prSet presAssocID="{4174B821-1FB2-4149-A059-D406588FAA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9F78F7-A6B5-C04D-BA66-C232DF125D48}" type="pres">
      <dgm:prSet presAssocID="{8E6B5E71-43D1-A347-9D2F-1D08B0452C6A}" presName="root" presStyleCnt="0"/>
      <dgm:spPr/>
    </dgm:pt>
    <dgm:pt modelId="{7EC87A60-BAE7-2E46-9464-400846B9DA92}" type="pres">
      <dgm:prSet presAssocID="{8E6B5E71-43D1-A347-9D2F-1D08B0452C6A}" presName="rootComposite" presStyleCnt="0"/>
      <dgm:spPr/>
    </dgm:pt>
    <dgm:pt modelId="{E25BEE9D-D2E7-E44F-961D-D6423BD42A23}" type="pres">
      <dgm:prSet presAssocID="{8E6B5E71-43D1-A347-9D2F-1D08B0452C6A}" presName="rootText" presStyleLbl="node1" presStyleIdx="0" presStyleCnt="2"/>
      <dgm:spPr/>
    </dgm:pt>
    <dgm:pt modelId="{13EC291A-F56F-7943-93D5-F1E76AE759EB}" type="pres">
      <dgm:prSet presAssocID="{8E6B5E71-43D1-A347-9D2F-1D08B0452C6A}" presName="rootConnector" presStyleLbl="node1" presStyleIdx="0" presStyleCnt="2"/>
      <dgm:spPr/>
    </dgm:pt>
    <dgm:pt modelId="{10143F13-9397-2548-BDF6-1A95F5FC40EF}" type="pres">
      <dgm:prSet presAssocID="{8E6B5E71-43D1-A347-9D2F-1D08B0452C6A}" presName="childShape" presStyleCnt="0"/>
      <dgm:spPr/>
    </dgm:pt>
    <dgm:pt modelId="{F8E4849B-5659-6D41-85AE-7002BE659C4A}" type="pres">
      <dgm:prSet presAssocID="{0F48E83F-5069-B54C-B8F4-E7CEA73C2D30}" presName="Name13" presStyleLbl="parChTrans1D2" presStyleIdx="0" presStyleCnt="2"/>
      <dgm:spPr/>
    </dgm:pt>
    <dgm:pt modelId="{72BDD69F-7CB7-9442-AEF6-5B514442F835}" type="pres">
      <dgm:prSet presAssocID="{3A55C497-EB58-3442-9696-97283EAB6834}" presName="childText" presStyleLbl="bgAcc1" presStyleIdx="0" presStyleCnt="2">
        <dgm:presLayoutVars>
          <dgm:bulletEnabled val="1"/>
        </dgm:presLayoutVars>
      </dgm:prSet>
      <dgm:spPr/>
    </dgm:pt>
    <dgm:pt modelId="{ED910452-E7CE-4345-86D0-E1D46A6FFFD3}" type="pres">
      <dgm:prSet presAssocID="{63F8632C-6D30-B640-BAF3-053A05B50BBA}" presName="root" presStyleCnt="0"/>
      <dgm:spPr/>
    </dgm:pt>
    <dgm:pt modelId="{677CAE77-1A2B-5A4C-9701-2590619F476D}" type="pres">
      <dgm:prSet presAssocID="{63F8632C-6D30-B640-BAF3-053A05B50BBA}" presName="rootComposite" presStyleCnt="0"/>
      <dgm:spPr/>
    </dgm:pt>
    <dgm:pt modelId="{8F5E5BF6-FFD1-E848-A46B-BDFCD5B0AB48}" type="pres">
      <dgm:prSet presAssocID="{63F8632C-6D30-B640-BAF3-053A05B50BBA}" presName="rootText" presStyleLbl="node1" presStyleIdx="1" presStyleCnt="2"/>
      <dgm:spPr/>
    </dgm:pt>
    <dgm:pt modelId="{1A495396-6417-6945-AE30-563BD087ED57}" type="pres">
      <dgm:prSet presAssocID="{63F8632C-6D30-B640-BAF3-053A05B50BBA}" presName="rootConnector" presStyleLbl="node1" presStyleIdx="1" presStyleCnt="2"/>
      <dgm:spPr/>
    </dgm:pt>
    <dgm:pt modelId="{99F59EF9-D6D7-5849-B74B-67977F92084F}" type="pres">
      <dgm:prSet presAssocID="{63F8632C-6D30-B640-BAF3-053A05B50BBA}" presName="childShape" presStyleCnt="0"/>
      <dgm:spPr/>
    </dgm:pt>
    <dgm:pt modelId="{1FD5513B-47C2-B54E-8AC0-6A54B8E8E660}" type="pres">
      <dgm:prSet presAssocID="{28D526C3-A4F0-2F4C-8E4B-CBCB8FEF00CA}" presName="Name13" presStyleLbl="parChTrans1D2" presStyleIdx="1" presStyleCnt="2"/>
      <dgm:spPr/>
    </dgm:pt>
    <dgm:pt modelId="{02CA2ED3-B8E8-664B-A773-373288F6AF6A}" type="pres">
      <dgm:prSet presAssocID="{22DB8B4E-2A6A-BB45-BC90-AE80C3852B81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F95A9D0D-48AF-524C-BCA7-27C1A59E5873}" srcId="{22DB8B4E-2A6A-BB45-BC90-AE80C3852B81}" destId="{ABFC2161-6E6F-0146-A224-A83AF5650A52}" srcOrd="0" destOrd="0" parTransId="{55682DED-9E0C-C748-A67B-4B4D7AE24366}" sibTransId="{9D39D42F-DA67-944A-8D5C-BD1AF70982E0}"/>
    <dgm:cxn modelId="{78115F13-B60B-BE45-A6E1-571A17CCCBDF}" type="presOf" srcId="{3A55C497-EB58-3442-9696-97283EAB6834}" destId="{72BDD69F-7CB7-9442-AEF6-5B514442F835}" srcOrd="0" destOrd="0" presId="urn:microsoft.com/office/officeart/2005/8/layout/hierarchy3"/>
    <dgm:cxn modelId="{0EBF7117-88FE-D046-AD5A-836F696006CA}" type="presOf" srcId="{22DB8B4E-2A6A-BB45-BC90-AE80C3852B81}" destId="{02CA2ED3-B8E8-664B-A773-373288F6AF6A}" srcOrd="0" destOrd="0" presId="urn:microsoft.com/office/officeart/2005/8/layout/hierarchy3"/>
    <dgm:cxn modelId="{CA820D1D-3A5E-FA4C-9593-88886390385B}" srcId="{3A55C497-EB58-3442-9696-97283EAB6834}" destId="{E2CF2B32-A5D7-804F-95B4-5F8386609CFB}" srcOrd="0" destOrd="0" parTransId="{8097DE59-C861-0241-9C85-52898146F686}" sibTransId="{5D0D3932-9578-6C49-8608-34E880A363F0}"/>
    <dgm:cxn modelId="{F6572569-16C9-1C43-B17B-5259CB7E6351}" srcId="{4174B821-1FB2-4149-A059-D406588FAAC1}" destId="{8E6B5E71-43D1-A347-9D2F-1D08B0452C6A}" srcOrd="0" destOrd="0" parTransId="{10B9DEC0-B34C-6743-B35F-D450B604CBE9}" sibTransId="{24DFC9EE-9897-C841-9FD7-0D8FD98495EA}"/>
    <dgm:cxn modelId="{2D075170-07B2-5844-A4B1-34B65EA1AD56}" type="presOf" srcId="{ABFC2161-6E6F-0146-A224-A83AF5650A52}" destId="{02CA2ED3-B8E8-664B-A773-373288F6AF6A}" srcOrd="0" destOrd="1" presId="urn:microsoft.com/office/officeart/2005/8/layout/hierarchy3"/>
    <dgm:cxn modelId="{7C4CCE94-3B97-C841-BCB5-5EC1D414CC3F}" srcId="{8E6B5E71-43D1-A347-9D2F-1D08B0452C6A}" destId="{3A55C497-EB58-3442-9696-97283EAB6834}" srcOrd="0" destOrd="0" parTransId="{0F48E83F-5069-B54C-B8F4-E7CEA73C2D30}" sibTransId="{372D5669-E8BC-6244-9F92-FC6F60A645E5}"/>
    <dgm:cxn modelId="{8E2BCBB4-F175-1C4A-9C4A-D349357E6170}" type="presOf" srcId="{8E6B5E71-43D1-A347-9D2F-1D08B0452C6A}" destId="{E25BEE9D-D2E7-E44F-961D-D6423BD42A23}" srcOrd="0" destOrd="0" presId="urn:microsoft.com/office/officeart/2005/8/layout/hierarchy3"/>
    <dgm:cxn modelId="{56531ABA-FA4A-074F-8065-46964D319E8F}" type="presOf" srcId="{28D526C3-A4F0-2F4C-8E4B-CBCB8FEF00CA}" destId="{1FD5513B-47C2-B54E-8AC0-6A54B8E8E660}" srcOrd="0" destOrd="0" presId="urn:microsoft.com/office/officeart/2005/8/layout/hierarchy3"/>
    <dgm:cxn modelId="{0699C8BC-B3D4-0146-9B0D-3C9064486AA1}" type="presOf" srcId="{63F8632C-6D30-B640-BAF3-053A05B50BBA}" destId="{8F5E5BF6-FFD1-E848-A46B-BDFCD5B0AB48}" srcOrd="0" destOrd="0" presId="urn:microsoft.com/office/officeart/2005/8/layout/hierarchy3"/>
    <dgm:cxn modelId="{1B61CECE-AFFC-BD43-B71B-ED53E15C352D}" type="presOf" srcId="{4174B821-1FB2-4149-A059-D406588FAAC1}" destId="{53E03E9B-937B-E440-B23E-A2F4B23C075E}" srcOrd="0" destOrd="0" presId="urn:microsoft.com/office/officeart/2005/8/layout/hierarchy3"/>
    <dgm:cxn modelId="{5DD846D2-72E0-2A49-A98E-0BD487AFA055}" type="presOf" srcId="{E2CF2B32-A5D7-804F-95B4-5F8386609CFB}" destId="{72BDD69F-7CB7-9442-AEF6-5B514442F835}" srcOrd="0" destOrd="1" presId="urn:microsoft.com/office/officeart/2005/8/layout/hierarchy3"/>
    <dgm:cxn modelId="{6564F4DE-881D-254B-AAAA-C65052B6BC7D}" type="presOf" srcId="{63F8632C-6D30-B640-BAF3-053A05B50BBA}" destId="{1A495396-6417-6945-AE30-563BD087ED57}" srcOrd="1" destOrd="0" presId="urn:microsoft.com/office/officeart/2005/8/layout/hierarchy3"/>
    <dgm:cxn modelId="{7235A9F2-F442-0442-8A26-37A27599E0EF}" srcId="{4174B821-1FB2-4149-A059-D406588FAAC1}" destId="{63F8632C-6D30-B640-BAF3-053A05B50BBA}" srcOrd="1" destOrd="0" parTransId="{C9E93FD1-A116-B748-849E-3E7BDF49FCDF}" sibTransId="{2BBF08B4-3653-1B44-8774-8E1D5ED627A2}"/>
    <dgm:cxn modelId="{FA5DD5F3-425D-DC45-BC8A-9E44A85585DF}" type="presOf" srcId="{8E6B5E71-43D1-A347-9D2F-1D08B0452C6A}" destId="{13EC291A-F56F-7943-93D5-F1E76AE759EB}" srcOrd="1" destOrd="0" presId="urn:microsoft.com/office/officeart/2005/8/layout/hierarchy3"/>
    <dgm:cxn modelId="{3144CFF9-C6FB-384A-924F-87B032E8E86B}" srcId="{63F8632C-6D30-B640-BAF3-053A05B50BBA}" destId="{22DB8B4E-2A6A-BB45-BC90-AE80C3852B81}" srcOrd="0" destOrd="0" parTransId="{28D526C3-A4F0-2F4C-8E4B-CBCB8FEF00CA}" sibTransId="{B496AFE3-5379-5040-BCFE-43920FDF4CDB}"/>
    <dgm:cxn modelId="{87BBA8FB-6728-AD47-9D0F-CBA9B2EF5F54}" type="presOf" srcId="{0F48E83F-5069-B54C-B8F4-E7CEA73C2D30}" destId="{F8E4849B-5659-6D41-85AE-7002BE659C4A}" srcOrd="0" destOrd="0" presId="urn:microsoft.com/office/officeart/2005/8/layout/hierarchy3"/>
    <dgm:cxn modelId="{BE4CC4E9-C9BE-F642-8621-99AD436312CA}" type="presParOf" srcId="{53E03E9B-937B-E440-B23E-A2F4B23C075E}" destId="{2F9F78F7-A6B5-C04D-BA66-C232DF125D48}" srcOrd="0" destOrd="0" presId="urn:microsoft.com/office/officeart/2005/8/layout/hierarchy3"/>
    <dgm:cxn modelId="{78BB48A2-1EF2-1C4C-9CDD-060B57E2873B}" type="presParOf" srcId="{2F9F78F7-A6B5-C04D-BA66-C232DF125D48}" destId="{7EC87A60-BAE7-2E46-9464-400846B9DA92}" srcOrd="0" destOrd="0" presId="urn:microsoft.com/office/officeart/2005/8/layout/hierarchy3"/>
    <dgm:cxn modelId="{DE26AE18-7941-1244-B54A-59BA73AA0114}" type="presParOf" srcId="{7EC87A60-BAE7-2E46-9464-400846B9DA92}" destId="{E25BEE9D-D2E7-E44F-961D-D6423BD42A23}" srcOrd="0" destOrd="0" presId="urn:microsoft.com/office/officeart/2005/8/layout/hierarchy3"/>
    <dgm:cxn modelId="{BF0C67A6-E6C1-DC45-B096-6D22DD036FAA}" type="presParOf" srcId="{7EC87A60-BAE7-2E46-9464-400846B9DA92}" destId="{13EC291A-F56F-7943-93D5-F1E76AE759EB}" srcOrd="1" destOrd="0" presId="urn:microsoft.com/office/officeart/2005/8/layout/hierarchy3"/>
    <dgm:cxn modelId="{B58B8DDE-F162-4344-AE22-A25F55C1E5FD}" type="presParOf" srcId="{2F9F78F7-A6B5-C04D-BA66-C232DF125D48}" destId="{10143F13-9397-2548-BDF6-1A95F5FC40EF}" srcOrd="1" destOrd="0" presId="urn:microsoft.com/office/officeart/2005/8/layout/hierarchy3"/>
    <dgm:cxn modelId="{181D827C-F975-9242-A6BF-C9E14A43FF2A}" type="presParOf" srcId="{10143F13-9397-2548-BDF6-1A95F5FC40EF}" destId="{F8E4849B-5659-6D41-85AE-7002BE659C4A}" srcOrd="0" destOrd="0" presId="urn:microsoft.com/office/officeart/2005/8/layout/hierarchy3"/>
    <dgm:cxn modelId="{E0797341-AFD2-E740-8435-CCA50F83139F}" type="presParOf" srcId="{10143F13-9397-2548-BDF6-1A95F5FC40EF}" destId="{72BDD69F-7CB7-9442-AEF6-5B514442F835}" srcOrd="1" destOrd="0" presId="urn:microsoft.com/office/officeart/2005/8/layout/hierarchy3"/>
    <dgm:cxn modelId="{B1B78426-C5A9-884A-B571-DD222CBE7E9F}" type="presParOf" srcId="{53E03E9B-937B-E440-B23E-A2F4B23C075E}" destId="{ED910452-E7CE-4345-86D0-E1D46A6FFFD3}" srcOrd="1" destOrd="0" presId="urn:microsoft.com/office/officeart/2005/8/layout/hierarchy3"/>
    <dgm:cxn modelId="{468901A8-5252-E646-878B-1CAE6BFF7576}" type="presParOf" srcId="{ED910452-E7CE-4345-86D0-E1D46A6FFFD3}" destId="{677CAE77-1A2B-5A4C-9701-2590619F476D}" srcOrd="0" destOrd="0" presId="urn:microsoft.com/office/officeart/2005/8/layout/hierarchy3"/>
    <dgm:cxn modelId="{0B1EA151-9603-354C-8B82-86617C85D286}" type="presParOf" srcId="{677CAE77-1A2B-5A4C-9701-2590619F476D}" destId="{8F5E5BF6-FFD1-E848-A46B-BDFCD5B0AB48}" srcOrd="0" destOrd="0" presId="urn:microsoft.com/office/officeart/2005/8/layout/hierarchy3"/>
    <dgm:cxn modelId="{8A94DB37-4F94-E247-8300-8EE37AE4B781}" type="presParOf" srcId="{677CAE77-1A2B-5A4C-9701-2590619F476D}" destId="{1A495396-6417-6945-AE30-563BD087ED57}" srcOrd="1" destOrd="0" presId="urn:microsoft.com/office/officeart/2005/8/layout/hierarchy3"/>
    <dgm:cxn modelId="{80F9CC58-92A1-3047-AC42-3768D108A753}" type="presParOf" srcId="{ED910452-E7CE-4345-86D0-E1D46A6FFFD3}" destId="{99F59EF9-D6D7-5849-B74B-67977F92084F}" srcOrd="1" destOrd="0" presId="urn:microsoft.com/office/officeart/2005/8/layout/hierarchy3"/>
    <dgm:cxn modelId="{9899CEC6-6229-9349-AD6C-5B6D6A2A7F49}" type="presParOf" srcId="{99F59EF9-D6D7-5849-B74B-67977F92084F}" destId="{1FD5513B-47C2-B54E-8AC0-6A54B8E8E660}" srcOrd="0" destOrd="0" presId="urn:microsoft.com/office/officeart/2005/8/layout/hierarchy3"/>
    <dgm:cxn modelId="{579D4321-39CE-584C-9F52-43AD2DBF7441}" type="presParOf" srcId="{99F59EF9-D6D7-5849-B74B-67977F92084F}" destId="{02CA2ED3-B8E8-664B-A773-373288F6AF6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74B821-1FB2-4149-A059-D406588FAAC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6B5E71-43D1-A347-9D2F-1D08B0452C6A}">
      <dgm:prSet phldrT="[Text]"/>
      <dgm:spPr/>
      <dgm:t>
        <a:bodyPr/>
        <a:lstStyle/>
        <a:p>
          <a:r>
            <a:rPr lang="en-GB" dirty="0"/>
            <a:t>Location 1 (Mumbai)</a:t>
          </a:r>
        </a:p>
      </dgm:t>
    </dgm:pt>
    <dgm:pt modelId="{10B9DEC0-B34C-6743-B35F-D450B604CBE9}" type="parTrans" cxnId="{F6572569-16C9-1C43-B17B-5259CB7E6351}">
      <dgm:prSet/>
      <dgm:spPr/>
      <dgm:t>
        <a:bodyPr/>
        <a:lstStyle/>
        <a:p>
          <a:endParaRPr lang="en-GB"/>
        </a:p>
      </dgm:t>
    </dgm:pt>
    <dgm:pt modelId="{24DFC9EE-9897-C841-9FD7-0D8FD98495EA}" type="sibTrans" cxnId="{F6572569-16C9-1C43-B17B-5259CB7E6351}">
      <dgm:prSet/>
      <dgm:spPr/>
      <dgm:t>
        <a:bodyPr/>
        <a:lstStyle/>
        <a:p>
          <a:endParaRPr lang="en-GB"/>
        </a:p>
      </dgm:t>
    </dgm:pt>
    <dgm:pt modelId="{E2CF2B32-A5D7-804F-95B4-5F8386609CFB}">
      <dgm:prSet phldrT="[Text]"/>
      <dgm:spPr/>
      <dgm:t>
        <a:bodyPr/>
        <a:lstStyle/>
        <a:p>
          <a:r>
            <a:rPr lang="en-GB" dirty="0"/>
            <a:t>Application instance 1</a:t>
          </a:r>
        </a:p>
      </dgm:t>
    </dgm:pt>
    <dgm:pt modelId="{8097DE59-C861-0241-9C85-52898146F686}" type="parTrans" cxnId="{CA820D1D-3A5E-FA4C-9593-88886390385B}">
      <dgm:prSet/>
      <dgm:spPr/>
      <dgm:t>
        <a:bodyPr/>
        <a:lstStyle/>
        <a:p>
          <a:endParaRPr lang="en-GB"/>
        </a:p>
      </dgm:t>
    </dgm:pt>
    <dgm:pt modelId="{5D0D3932-9578-6C49-8608-34E880A363F0}" type="sibTrans" cxnId="{CA820D1D-3A5E-FA4C-9593-88886390385B}">
      <dgm:prSet/>
      <dgm:spPr/>
      <dgm:t>
        <a:bodyPr/>
        <a:lstStyle/>
        <a:p>
          <a:endParaRPr lang="en-GB"/>
        </a:p>
      </dgm:t>
    </dgm:pt>
    <dgm:pt modelId="{63F8632C-6D30-B640-BAF3-053A05B50BBA}">
      <dgm:prSet phldrT="[Text]"/>
      <dgm:spPr/>
      <dgm:t>
        <a:bodyPr/>
        <a:lstStyle/>
        <a:p>
          <a:r>
            <a:rPr lang="en-GB" dirty="0"/>
            <a:t>Location 2 (Hyderabad)</a:t>
          </a:r>
        </a:p>
      </dgm:t>
    </dgm:pt>
    <dgm:pt modelId="{C9E93FD1-A116-B748-849E-3E7BDF49FCDF}" type="parTrans" cxnId="{7235A9F2-F442-0442-8A26-37A27599E0EF}">
      <dgm:prSet/>
      <dgm:spPr/>
      <dgm:t>
        <a:bodyPr/>
        <a:lstStyle/>
        <a:p>
          <a:endParaRPr lang="en-GB"/>
        </a:p>
      </dgm:t>
    </dgm:pt>
    <dgm:pt modelId="{2BBF08B4-3653-1B44-8774-8E1D5ED627A2}" type="sibTrans" cxnId="{7235A9F2-F442-0442-8A26-37A27599E0EF}">
      <dgm:prSet/>
      <dgm:spPr/>
      <dgm:t>
        <a:bodyPr/>
        <a:lstStyle/>
        <a:p>
          <a:endParaRPr lang="en-GB"/>
        </a:p>
      </dgm:t>
    </dgm:pt>
    <dgm:pt modelId="{22DB8B4E-2A6A-BB45-BC90-AE80C3852B81}">
      <dgm:prSet phldrT="[Text]"/>
      <dgm:spPr/>
      <dgm:t>
        <a:bodyPr/>
        <a:lstStyle/>
        <a:p>
          <a:r>
            <a:rPr lang="en-GB" dirty="0"/>
            <a:t>Server 2</a:t>
          </a:r>
        </a:p>
      </dgm:t>
    </dgm:pt>
    <dgm:pt modelId="{28D526C3-A4F0-2F4C-8E4B-CBCB8FEF00CA}" type="parTrans" cxnId="{3144CFF9-C6FB-384A-924F-87B032E8E86B}">
      <dgm:prSet/>
      <dgm:spPr/>
      <dgm:t>
        <a:bodyPr/>
        <a:lstStyle/>
        <a:p>
          <a:endParaRPr lang="en-GB"/>
        </a:p>
      </dgm:t>
    </dgm:pt>
    <dgm:pt modelId="{B496AFE3-5379-5040-BCFE-43920FDF4CDB}" type="sibTrans" cxnId="{3144CFF9-C6FB-384A-924F-87B032E8E86B}">
      <dgm:prSet/>
      <dgm:spPr/>
      <dgm:t>
        <a:bodyPr/>
        <a:lstStyle/>
        <a:p>
          <a:endParaRPr lang="en-GB"/>
        </a:p>
      </dgm:t>
    </dgm:pt>
    <dgm:pt modelId="{3A55C497-EB58-3442-9696-97283EAB6834}">
      <dgm:prSet phldrT="[Text]"/>
      <dgm:spPr/>
      <dgm:t>
        <a:bodyPr/>
        <a:lstStyle/>
        <a:p>
          <a:r>
            <a:rPr lang="en-GB" dirty="0"/>
            <a:t>Server 1</a:t>
          </a:r>
        </a:p>
      </dgm:t>
    </dgm:pt>
    <dgm:pt modelId="{0F48E83F-5069-B54C-B8F4-E7CEA73C2D30}" type="parTrans" cxnId="{7C4CCE94-3B97-C841-BCB5-5EC1D414CC3F}">
      <dgm:prSet/>
      <dgm:spPr/>
      <dgm:t>
        <a:bodyPr/>
        <a:lstStyle/>
        <a:p>
          <a:endParaRPr lang="en-GB"/>
        </a:p>
      </dgm:t>
    </dgm:pt>
    <dgm:pt modelId="{372D5669-E8BC-6244-9F92-FC6F60A645E5}" type="sibTrans" cxnId="{7C4CCE94-3B97-C841-BCB5-5EC1D414CC3F}">
      <dgm:prSet/>
      <dgm:spPr/>
      <dgm:t>
        <a:bodyPr/>
        <a:lstStyle/>
        <a:p>
          <a:endParaRPr lang="en-GB"/>
        </a:p>
      </dgm:t>
    </dgm:pt>
    <dgm:pt modelId="{ABFC2161-6E6F-0146-A224-A83AF5650A52}">
      <dgm:prSet phldrT="[Text]"/>
      <dgm:spPr/>
      <dgm:t>
        <a:bodyPr/>
        <a:lstStyle/>
        <a:p>
          <a:r>
            <a:rPr lang="en-GB" dirty="0"/>
            <a:t>Application Instance 2</a:t>
          </a:r>
        </a:p>
      </dgm:t>
    </dgm:pt>
    <dgm:pt modelId="{55682DED-9E0C-C748-A67B-4B4D7AE24366}" type="parTrans" cxnId="{F95A9D0D-48AF-524C-BCA7-27C1A59E5873}">
      <dgm:prSet/>
      <dgm:spPr/>
      <dgm:t>
        <a:bodyPr/>
        <a:lstStyle/>
        <a:p>
          <a:endParaRPr lang="en-GB"/>
        </a:p>
      </dgm:t>
    </dgm:pt>
    <dgm:pt modelId="{9D39D42F-DA67-944A-8D5C-BD1AF70982E0}" type="sibTrans" cxnId="{F95A9D0D-48AF-524C-BCA7-27C1A59E5873}">
      <dgm:prSet/>
      <dgm:spPr/>
      <dgm:t>
        <a:bodyPr/>
        <a:lstStyle/>
        <a:p>
          <a:endParaRPr lang="en-GB"/>
        </a:p>
      </dgm:t>
    </dgm:pt>
    <dgm:pt modelId="{BBA5DE27-4900-634D-99A0-36831307FE2B}">
      <dgm:prSet phldrT="[Text]"/>
      <dgm:spPr/>
      <dgm:t>
        <a:bodyPr/>
        <a:lstStyle/>
        <a:p>
          <a:r>
            <a:rPr lang="en-GB" dirty="0"/>
            <a:t>Database Server 1</a:t>
          </a:r>
        </a:p>
      </dgm:t>
    </dgm:pt>
    <dgm:pt modelId="{88F71FA0-5CBD-1845-9058-9BA625DD131E}" type="parTrans" cxnId="{D1CBE851-3DCB-1A4B-BA3D-D2A9AE8A5C93}">
      <dgm:prSet/>
      <dgm:spPr/>
      <dgm:t>
        <a:bodyPr/>
        <a:lstStyle/>
        <a:p>
          <a:endParaRPr lang="en-GB"/>
        </a:p>
      </dgm:t>
    </dgm:pt>
    <dgm:pt modelId="{229B450A-9B4A-DC48-AAED-01A19AA5FB6A}" type="sibTrans" cxnId="{D1CBE851-3DCB-1A4B-BA3D-D2A9AE8A5C93}">
      <dgm:prSet/>
      <dgm:spPr/>
      <dgm:t>
        <a:bodyPr/>
        <a:lstStyle/>
        <a:p>
          <a:endParaRPr lang="en-GB"/>
        </a:p>
      </dgm:t>
    </dgm:pt>
    <dgm:pt modelId="{20CDF12F-05D9-B741-81A0-B6AAF05BC85E}">
      <dgm:prSet phldrT="[Text]"/>
      <dgm:spPr/>
      <dgm:t>
        <a:bodyPr/>
        <a:lstStyle/>
        <a:p>
          <a:r>
            <a:rPr lang="en-GB" dirty="0"/>
            <a:t>Database server 2</a:t>
          </a:r>
        </a:p>
      </dgm:t>
    </dgm:pt>
    <dgm:pt modelId="{ACD104AD-2257-BB4E-BA3C-B6D38B07041C}" type="parTrans" cxnId="{B74EA7C0-07E5-5847-9E41-3F2F5FD4E899}">
      <dgm:prSet/>
      <dgm:spPr/>
      <dgm:t>
        <a:bodyPr/>
        <a:lstStyle/>
        <a:p>
          <a:endParaRPr lang="en-GB"/>
        </a:p>
      </dgm:t>
    </dgm:pt>
    <dgm:pt modelId="{C9421204-5FF9-3245-A110-1D4B89573732}" type="sibTrans" cxnId="{B74EA7C0-07E5-5847-9E41-3F2F5FD4E899}">
      <dgm:prSet/>
      <dgm:spPr/>
      <dgm:t>
        <a:bodyPr/>
        <a:lstStyle/>
        <a:p>
          <a:endParaRPr lang="en-GB"/>
        </a:p>
      </dgm:t>
    </dgm:pt>
    <dgm:pt modelId="{53E03E9B-937B-E440-B23E-A2F4B23C075E}" type="pres">
      <dgm:prSet presAssocID="{4174B821-1FB2-4149-A059-D406588FAA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9F78F7-A6B5-C04D-BA66-C232DF125D48}" type="pres">
      <dgm:prSet presAssocID="{8E6B5E71-43D1-A347-9D2F-1D08B0452C6A}" presName="root" presStyleCnt="0"/>
      <dgm:spPr/>
    </dgm:pt>
    <dgm:pt modelId="{7EC87A60-BAE7-2E46-9464-400846B9DA92}" type="pres">
      <dgm:prSet presAssocID="{8E6B5E71-43D1-A347-9D2F-1D08B0452C6A}" presName="rootComposite" presStyleCnt="0"/>
      <dgm:spPr/>
    </dgm:pt>
    <dgm:pt modelId="{E25BEE9D-D2E7-E44F-961D-D6423BD42A23}" type="pres">
      <dgm:prSet presAssocID="{8E6B5E71-43D1-A347-9D2F-1D08B0452C6A}" presName="rootText" presStyleLbl="node1" presStyleIdx="0" presStyleCnt="2"/>
      <dgm:spPr/>
    </dgm:pt>
    <dgm:pt modelId="{13EC291A-F56F-7943-93D5-F1E76AE759EB}" type="pres">
      <dgm:prSet presAssocID="{8E6B5E71-43D1-A347-9D2F-1D08B0452C6A}" presName="rootConnector" presStyleLbl="node1" presStyleIdx="0" presStyleCnt="2"/>
      <dgm:spPr/>
    </dgm:pt>
    <dgm:pt modelId="{10143F13-9397-2548-BDF6-1A95F5FC40EF}" type="pres">
      <dgm:prSet presAssocID="{8E6B5E71-43D1-A347-9D2F-1D08B0452C6A}" presName="childShape" presStyleCnt="0"/>
      <dgm:spPr/>
    </dgm:pt>
    <dgm:pt modelId="{F8E4849B-5659-6D41-85AE-7002BE659C4A}" type="pres">
      <dgm:prSet presAssocID="{0F48E83F-5069-B54C-B8F4-E7CEA73C2D30}" presName="Name13" presStyleLbl="parChTrans1D2" presStyleIdx="0" presStyleCnt="4"/>
      <dgm:spPr/>
    </dgm:pt>
    <dgm:pt modelId="{72BDD69F-7CB7-9442-AEF6-5B514442F835}" type="pres">
      <dgm:prSet presAssocID="{3A55C497-EB58-3442-9696-97283EAB6834}" presName="childText" presStyleLbl="bgAcc1" presStyleIdx="0" presStyleCnt="4">
        <dgm:presLayoutVars>
          <dgm:bulletEnabled val="1"/>
        </dgm:presLayoutVars>
      </dgm:prSet>
      <dgm:spPr/>
    </dgm:pt>
    <dgm:pt modelId="{104969EF-AACD-4C4E-AF34-9099BA8B067A}" type="pres">
      <dgm:prSet presAssocID="{88F71FA0-5CBD-1845-9058-9BA625DD131E}" presName="Name13" presStyleLbl="parChTrans1D2" presStyleIdx="1" presStyleCnt="4"/>
      <dgm:spPr/>
    </dgm:pt>
    <dgm:pt modelId="{1F8555AE-4213-8B43-AADB-5C62BEAC76AB}" type="pres">
      <dgm:prSet presAssocID="{BBA5DE27-4900-634D-99A0-36831307FE2B}" presName="childText" presStyleLbl="bgAcc1" presStyleIdx="1" presStyleCnt="4">
        <dgm:presLayoutVars>
          <dgm:bulletEnabled val="1"/>
        </dgm:presLayoutVars>
      </dgm:prSet>
      <dgm:spPr/>
    </dgm:pt>
    <dgm:pt modelId="{ED910452-E7CE-4345-86D0-E1D46A6FFFD3}" type="pres">
      <dgm:prSet presAssocID="{63F8632C-6D30-B640-BAF3-053A05B50BBA}" presName="root" presStyleCnt="0"/>
      <dgm:spPr/>
    </dgm:pt>
    <dgm:pt modelId="{677CAE77-1A2B-5A4C-9701-2590619F476D}" type="pres">
      <dgm:prSet presAssocID="{63F8632C-6D30-B640-BAF3-053A05B50BBA}" presName="rootComposite" presStyleCnt="0"/>
      <dgm:spPr/>
    </dgm:pt>
    <dgm:pt modelId="{8F5E5BF6-FFD1-E848-A46B-BDFCD5B0AB48}" type="pres">
      <dgm:prSet presAssocID="{63F8632C-6D30-B640-BAF3-053A05B50BBA}" presName="rootText" presStyleLbl="node1" presStyleIdx="1" presStyleCnt="2"/>
      <dgm:spPr/>
    </dgm:pt>
    <dgm:pt modelId="{1A495396-6417-6945-AE30-563BD087ED57}" type="pres">
      <dgm:prSet presAssocID="{63F8632C-6D30-B640-BAF3-053A05B50BBA}" presName="rootConnector" presStyleLbl="node1" presStyleIdx="1" presStyleCnt="2"/>
      <dgm:spPr/>
    </dgm:pt>
    <dgm:pt modelId="{99F59EF9-D6D7-5849-B74B-67977F92084F}" type="pres">
      <dgm:prSet presAssocID="{63F8632C-6D30-B640-BAF3-053A05B50BBA}" presName="childShape" presStyleCnt="0"/>
      <dgm:spPr/>
    </dgm:pt>
    <dgm:pt modelId="{1FD5513B-47C2-B54E-8AC0-6A54B8E8E660}" type="pres">
      <dgm:prSet presAssocID="{28D526C3-A4F0-2F4C-8E4B-CBCB8FEF00CA}" presName="Name13" presStyleLbl="parChTrans1D2" presStyleIdx="2" presStyleCnt="4"/>
      <dgm:spPr/>
    </dgm:pt>
    <dgm:pt modelId="{02CA2ED3-B8E8-664B-A773-373288F6AF6A}" type="pres">
      <dgm:prSet presAssocID="{22DB8B4E-2A6A-BB45-BC90-AE80C3852B81}" presName="childText" presStyleLbl="bgAcc1" presStyleIdx="2" presStyleCnt="4">
        <dgm:presLayoutVars>
          <dgm:bulletEnabled val="1"/>
        </dgm:presLayoutVars>
      </dgm:prSet>
      <dgm:spPr/>
    </dgm:pt>
    <dgm:pt modelId="{6AD66750-9923-7B40-A128-06554D958ADE}" type="pres">
      <dgm:prSet presAssocID="{ACD104AD-2257-BB4E-BA3C-B6D38B07041C}" presName="Name13" presStyleLbl="parChTrans1D2" presStyleIdx="3" presStyleCnt="4"/>
      <dgm:spPr/>
    </dgm:pt>
    <dgm:pt modelId="{2764480B-FFD8-7644-A739-F52E7527B230}" type="pres">
      <dgm:prSet presAssocID="{20CDF12F-05D9-B741-81A0-B6AAF05BC85E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8333700-81F9-F245-B227-5759D55FBFF6}" type="presOf" srcId="{BBA5DE27-4900-634D-99A0-36831307FE2B}" destId="{1F8555AE-4213-8B43-AADB-5C62BEAC76AB}" srcOrd="0" destOrd="0" presId="urn:microsoft.com/office/officeart/2005/8/layout/hierarchy3"/>
    <dgm:cxn modelId="{A69F4F0C-ABC6-754F-A578-87D5FE705F7C}" type="presOf" srcId="{88F71FA0-5CBD-1845-9058-9BA625DD131E}" destId="{104969EF-AACD-4C4E-AF34-9099BA8B067A}" srcOrd="0" destOrd="0" presId="urn:microsoft.com/office/officeart/2005/8/layout/hierarchy3"/>
    <dgm:cxn modelId="{F95A9D0D-48AF-524C-BCA7-27C1A59E5873}" srcId="{22DB8B4E-2A6A-BB45-BC90-AE80C3852B81}" destId="{ABFC2161-6E6F-0146-A224-A83AF5650A52}" srcOrd="0" destOrd="0" parTransId="{55682DED-9E0C-C748-A67B-4B4D7AE24366}" sibTransId="{9D39D42F-DA67-944A-8D5C-BD1AF70982E0}"/>
    <dgm:cxn modelId="{78115F13-B60B-BE45-A6E1-571A17CCCBDF}" type="presOf" srcId="{3A55C497-EB58-3442-9696-97283EAB6834}" destId="{72BDD69F-7CB7-9442-AEF6-5B514442F835}" srcOrd="0" destOrd="0" presId="urn:microsoft.com/office/officeart/2005/8/layout/hierarchy3"/>
    <dgm:cxn modelId="{0EBF7117-88FE-D046-AD5A-836F696006CA}" type="presOf" srcId="{22DB8B4E-2A6A-BB45-BC90-AE80C3852B81}" destId="{02CA2ED3-B8E8-664B-A773-373288F6AF6A}" srcOrd="0" destOrd="0" presId="urn:microsoft.com/office/officeart/2005/8/layout/hierarchy3"/>
    <dgm:cxn modelId="{CA820D1D-3A5E-FA4C-9593-88886390385B}" srcId="{3A55C497-EB58-3442-9696-97283EAB6834}" destId="{E2CF2B32-A5D7-804F-95B4-5F8386609CFB}" srcOrd="0" destOrd="0" parTransId="{8097DE59-C861-0241-9C85-52898146F686}" sibTransId="{5D0D3932-9578-6C49-8608-34E880A363F0}"/>
    <dgm:cxn modelId="{D7B7A628-99E6-144E-8F6C-777EC4393D87}" type="presOf" srcId="{20CDF12F-05D9-B741-81A0-B6AAF05BC85E}" destId="{2764480B-FFD8-7644-A739-F52E7527B230}" srcOrd="0" destOrd="0" presId="urn:microsoft.com/office/officeart/2005/8/layout/hierarchy3"/>
    <dgm:cxn modelId="{D1CBE851-3DCB-1A4B-BA3D-D2A9AE8A5C93}" srcId="{8E6B5E71-43D1-A347-9D2F-1D08B0452C6A}" destId="{BBA5DE27-4900-634D-99A0-36831307FE2B}" srcOrd="1" destOrd="0" parTransId="{88F71FA0-5CBD-1845-9058-9BA625DD131E}" sibTransId="{229B450A-9B4A-DC48-AAED-01A19AA5FB6A}"/>
    <dgm:cxn modelId="{F6572569-16C9-1C43-B17B-5259CB7E6351}" srcId="{4174B821-1FB2-4149-A059-D406588FAAC1}" destId="{8E6B5E71-43D1-A347-9D2F-1D08B0452C6A}" srcOrd="0" destOrd="0" parTransId="{10B9DEC0-B34C-6743-B35F-D450B604CBE9}" sibTransId="{24DFC9EE-9897-C841-9FD7-0D8FD98495EA}"/>
    <dgm:cxn modelId="{5BD4E06F-B72F-664C-AAF3-34FE459CAB42}" type="presOf" srcId="{ACD104AD-2257-BB4E-BA3C-B6D38B07041C}" destId="{6AD66750-9923-7B40-A128-06554D958ADE}" srcOrd="0" destOrd="0" presId="urn:microsoft.com/office/officeart/2005/8/layout/hierarchy3"/>
    <dgm:cxn modelId="{2D075170-07B2-5844-A4B1-34B65EA1AD56}" type="presOf" srcId="{ABFC2161-6E6F-0146-A224-A83AF5650A52}" destId="{02CA2ED3-B8E8-664B-A773-373288F6AF6A}" srcOrd="0" destOrd="1" presId="urn:microsoft.com/office/officeart/2005/8/layout/hierarchy3"/>
    <dgm:cxn modelId="{7C4CCE94-3B97-C841-BCB5-5EC1D414CC3F}" srcId="{8E6B5E71-43D1-A347-9D2F-1D08B0452C6A}" destId="{3A55C497-EB58-3442-9696-97283EAB6834}" srcOrd="0" destOrd="0" parTransId="{0F48E83F-5069-B54C-B8F4-E7CEA73C2D30}" sibTransId="{372D5669-E8BC-6244-9F92-FC6F60A645E5}"/>
    <dgm:cxn modelId="{8E2BCBB4-F175-1C4A-9C4A-D349357E6170}" type="presOf" srcId="{8E6B5E71-43D1-A347-9D2F-1D08B0452C6A}" destId="{E25BEE9D-D2E7-E44F-961D-D6423BD42A23}" srcOrd="0" destOrd="0" presId="urn:microsoft.com/office/officeart/2005/8/layout/hierarchy3"/>
    <dgm:cxn modelId="{56531ABA-FA4A-074F-8065-46964D319E8F}" type="presOf" srcId="{28D526C3-A4F0-2F4C-8E4B-CBCB8FEF00CA}" destId="{1FD5513B-47C2-B54E-8AC0-6A54B8E8E660}" srcOrd="0" destOrd="0" presId="urn:microsoft.com/office/officeart/2005/8/layout/hierarchy3"/>
    <dgm:cxn modelId="{0699C8BC-B3D4-0146-9B0D-3C9064486AA1}" type="presOf" srcId="{63F8632C-6D30-B640-BAF3-053A05B50BBA}" destId="{8F5E5BF6-FFD1-E848-A46B-BDFCD5B0AB48}" srcOrd="0" destOrd="0" presId="urn:microsoft.com/office/officeart/2005/8/layout/hierarchy3"/>
    <dgm:cxn modelId="{B74EA7C0-07E5-5847-9E41-3F2F5FD4E899}" srcId="{63F8632C-6D30-B640-BAF3-053A05B50BBA}" destId="{20CDF12F-05D9-B741-81A0-B6AAF05BC85E}" srcOrd="1" destOrd="0" parTransId="{ACD104AD-2257-BB4E-BA3C-B6D38B07041C}" sibTransId="{C9421204-5FF9-3245-A110-1D4B89573732}"/>
    <dgm:cxn modelId="{1B61CECE-AFFC-BD43-B71B-ED53E15C352D}" type="presOf" srcId="{4174B821-1FB2-4149-A059-D406588FAAC1}" destId="{53E03E9B-937B-E440-B23E-A2F4B23C075E}" srcOrd="0" destOrd="0" presId="urn:microsoft.com/office/officeart/2005/8/layout/hierarchy3"/>
    <dgm:cxn modelId="{5DD846D2-72E0-2A49-A98E-0BD487AFA055}" type="presOf" srcId="{E2CF2B32-A5D7-804F-95B4-5F8386609CFB}" destId="{72BDD69F-7CB7-9442-AEF6-5B514442F835}" srcOrd="0" destOrd="1" presId="urn:microsoft.com/office/officeart/2005/8/layout/hierarchy3"/>
    <dgm:cxn modelId="{6564F4DE-881D-254B-AAAA-C65052B6BC7D}" type="presOf" srcId="{63F8632C-6D30-B640-BAF3-053A05B50BBA}" destId="{1A495396-6417-6945-AE30-563BD087ED57}" srcOrd="1" destOrd="0" presId="urn:microsoft.com/office/officeart/2005/8/layout/hierarchy3"/>
    <dgm:cxn modelId="{7235A9F2-F442-0442-8A26-37A27599E0EF}" srcId="{4174B821-1FB2-4149-A059-D406588FAAC1}" destId="{63F8632C-6D30-B640-BAF3-053A05B50BBA}" srcOrd="1" destOrd="0" parTransId="{C9E93FD1-A116-B748-849E-3E7BDF49FCDF}" sibTransId="{2BBF08B4-3653-1B44-8774-8E1D5ED627A2}"/>
    <dgm:cxn modelId="{FA5DD5F3-425D-DC45-BC8A-9E44A85585DF}" type="presOf" srcId="{8E6B5E71-43D1-A347-9D2F-1D08B0452C6A}" destId="{13EC291A-F56F-7943-93D5-F1E76AE759EB}" srcOrd="1" destOrd="0" presId="urn:microsoft.com/office/officeart/2005/8/layout/hierarchy3"/>
    <dgm:cxn modelId="{3144CFF9-C6FB-384A-924F-87B032E8E86B}" srcId="{63F8632C-6D30-B640-BAF3-053A05B50BBA}" destId="{22DB8B4E-2A6A-BB45-BC90-AE80C3852B81}" srcOrd="0" destOrd="0" parTransId="{28D526C3-A4F0-2F4C-8E4B-CBCB8FEF00CA}" sibTransId="{B496AFE3-5379-5040-BCFE-43920FDF4CDB}"/>
    <dgm:cxn modelId="{87BBA8FB-6728-AD47-9D0F-CBA9B2EF5F54}" type="presOf" srcId="{0F48E83F-5069-B54C-B8F4-E7CEA73C2D30}" destId="{F8E4849B-5659-6D41-85AE-7002BE659C4A}" srcOrd="0" destOrd="0" presId="urn:microsoft.com/office/officeart/2005/8/layout/hierarchy3"/>
    <dgm:cxn modelId="{BE4CC4E9-C9BE-F642-8621-99AD436312CA}" type="presParOf" srcId="{53E03E9B-937B-E440-B23E-A2F4B23C075E}" destId="{2F9F78F7-A6B5-C04D-BA66-C232DF125D48}" srcOrd="0" destOrd="0" presId="urn:microsoft.com/office/officeart/2005/8/layout/hierarchy3"/>
    <dgm:cxn modelId="{78BB48A2-1EF2-1C4C-9CDD-060B57E2873B}" type="presParOf" srcId="{2F9F78F7-A6B5-C04D-BA66-C232DF125D48}" destId="{7EC87A60-BAE7-2E46-9464-400846B9DA92}" srcOrd="0" destOrd="0" presId="urn:microsoft.com/office/officeart/2005/8/layout/hierarchy3"/>
    <dgm:cxn modelId="{DE26AE18-7941-1244-B54A-59BA73AA0114}" type="presParOf" srcId="{7EC87A60-BAE7-2E46-9464-400846B9DA92}" destId="{E25BEE9D-D2E7-E44F-961D-D6423BD42A23}" srcOrd="0" destOrd="0" presId="urn:microsoft.com/office/officeart/2005/8/layout/hierarchy3"/>
    <dgm:cxn modelId="{BF0C67A6-E6C1-DC45-B096-6D22DD036FAA}" type="presParOf" srcId="{7EC87A60-BAE7-2E46-9464-400846B9DA92}" destId="{13EC291A-F56F-7943-93D5-F1E76AE759EB}" srcOrd="1" destOrd="0" presId="urn:microsoft.com/office/officeart/2005/8/layout/hierarchy3"/>
    <dgm:cxn modelId="{B58B8DDE-F162-4344-AE22-A25F55C1E5FD}" type="presParOf" srcId="{2F9F78F7-A6B5-C04D-BA66-C232DF125D48}" destId="{10143F13-9397-2548-BDF6-1A95F5FC40EF}" srcOrd="1" destOrd="0" presId="urn:microsoft.com/office/officeart/2005/8/layout/hierarchy3"/>
    <dgm:cxn modelId="{181D827C-F975-9242-A6BF-C9E14A43FF2A}" type="presParOf" srcId="{10143F13-9397-2548-BDF6-1A95F5FC40EF}" destId="{F8E4849B-5659-6D41-85AE-7002BE659C4A}" srcOrd="0" destOrd="0" presId="urn:microsoft.com/office/officeart/2005/8/layout/hierarchy3"/>
    <dgm:cxn modelId="{E0797341-AFD2-E740-8435-CCA50F83139F}" type="presParOf" srcId="{10143F13-9397-2548-BDF6-1A95F5FC40EF}" destId="{72BDD69F-7CB7-9442-AEF6-5B514442F835}" srcOrd="1" destOrd="0" presId="urn:microsoft.com/office/officeart/2005/8/layout/hierarchy3"/>
    <dgm:cxn modelId="{887F2EC6-0D95-3D42-A31B-9C0470EDA478}" type="presParOf" srcId="{10143F13-9397-2548-BDF6-1A95F5FC40EF}" destId="{104969EF-AACD-4C4E-AF34-9099BA8B067A}" srcOrd="2" destOrd="0" presId="urn:microsoft.com/office/officeart/2005/8/layout/hierarchy3"/>
    <dgm:cxn modelId="{CAB39C44-A5A8-C240-9A2A-133879D397B3}" type="presParOf" srcId="{10143F13-9397-2548-BDF6-1A95F5FC40EF}" destId="{1F8555AE-4213-8B43-AADB-5C62BEAC76AB}" srcOrd="3" destOrd="0" presId="urn:microsoft.com/office/officeart/2005/8/layout/hierarchy3"/>
    <dgm:cxn modelId="{B1B78426-C5A9-884A-B571-DD222CBE7E9F}" type="presParOf" srcId="{53E03E9B-937B-E440-B23E-A2F4B23C075E}" destId="{ED910452-E7CE-4345-86D0-E1D46A6FFFD3}" srcOrd="1" destOrd="0" presId="urn:microsoft.com/office/officeart/2005/8/layout/hierarchy3"/>
    <dgm:cxn modelId="{468901A8-5252-E646-878B-1CAE6BFF7576}" type="presParOf" srcId="{ED910452-E7CE-4345-86D0-E1D46A6FFFD3}" destId="{677CAE77-1A2B-5A4C-9701-2590619F476D}" srcOrd="0" destOrd="0" presId="urn:microsoft.com/office/officeart/2005/8/layout/hierarchy3"/>
    <dgm:cxn modelId="{0B1EA151-9603-354C-8B82-86617C85D286}" type="presParOf" srcId="{677CAE77-1A2B-5A4C-9701-2590619F476D}" destId="{8F5E5BF6-FFD1-E848-A46B-BDFCD5B0AB48}" srcOrd="0" destOrd="0" presId="urn:microsoft.com/office/officeart/2005/8/layout/hierarchy3"/>
    <dgm:cxn modelId="{8A94DB37-4F94-E247-8300-8EE37AE4B781}" type="presParOf" srcId="{677CAE77-1A2B-5A4C-9701-2590619F476D}" destId="{1A495396-6417-6945-AE30-563BD087ED57}" srcOrd="1" destOrd="0" presId="urn:microsoft.com/office/officeart/2005/8/layout/hierarchy3"/>
    <dgm:cxn modelId="{80F9CC58-92A1-3047-AC42-3768D108A753}" type="presParOf" srcId="{ED910452-E7CE-4345-86D0-E1D46A6FFFD3}" destId="{99F59EF9-D6D7-5849-B74B-67977F92084F}" srcOrd="1" destOrd="0" presId="urn:microsoft.com/office/officeart/2005/8/layout/hierarchy3"/>
    <dgm:cxn modelId="{9899CEC6-6229-9349-AD6C-5B6D6A2A7F49}" type="presParOf" srcId="{99F59EF9-D6D7-5849-B74B-67977F92084F}" destId="{1FD5513B-47C2-B54E-8AC0-6A54B8E8E660}" srcOrd="0" destOrd="0" presId="urn:microsoft.com/office/officeart/2005/8/layout/hierarchy3"/>
    <dgm:cxn modelId="{579D4321-39CE-584C-9F52-43AD2DBF7441}" type="presParOf" srcId="{99F59EF9-D6D7-5849-B74B-67977F92084F}" destId="{02CA2ED3-B8E8-664B-A773-373288F6AF6A}" srcOrd="1" destOrd="0" presId="urn:microsoft.com/office/officeart/2005/8/layout/hierarchy3"/>
    <dgm:cxn modelId="{945812E5-4E75-5E47-95A2-B56553BA899F}" type="presParOf" srcId="{99F59EF9-D6D7-5849-B74B-67977F92084F}" destId="{6AD66750-9923-7B40-A128-06554D958ADE}" srcOrd="2" destOrd="0" presId="urn:microsoft.com/office/officeart/2005/8/layout/hierarchy3"/>
    <dgm:cxn modelId="{6B0E1AB5-45CC-8143-A78E-D405A1CEA751}" type="presParOf" srcId="{99F59EF9-D6D7-5849-B74B-67977F92084F}" destId="{2764480B-FFD8-7644-A739-F52E7527B23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74B821-1FB2-4149-A059-D406588FAAC1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E6B5E71-43D1-A347-9D2F-1D08B0452C6A}">
      <dgm:prSet phldrT="[Text]"/>
      <dgm:spPr/>
      <dgm:t>
        <a:bodyPr/>
        <a:lstStyle/>
        <a:p>
          <a:r>
            <a:rPr lang="en-GB" dirty="0"/>
            <a:t>Location 1 (USA)</a:t>
          </a:r>
        </a:p>
      </dgm:t>
    </dgm:pt>
    <dgm:pt modelId="{10B9DEC0-B34C-6743-B35F-D450B604CBE9}" type="parTrans" cxnId="{F6572569-16C9-1C43-B17B-5259CB7E6351}">
      <dgm:prSet/>
      <dgm:spPr/>
      <dgm:t>
        <a:bodyPr/>
        <a:lstStyle/>
        <a:p>
          <a:endParaRPr lang="en-GB"/>
        </a:p>
      </dgm:t>
    </dgm:pt>
    <dgm:pt modelId="{24DFC9EE-9897-C841-9FD7-0D8FD98495EA}" type="sibTrans" cxnId="{F6572569-16C9-1C43-B17B-5259CB7E6351}">
      <dgm:prSet/>
      <dgm:spPr/>
      <dgm:t>
        <a:bodyPr/>
        <a:lstStyle/>
        <a:p>
          <a:endParaRPr lang="en-GB"/>
        </a:p>
      </dgm:t>
    </dgm:pt>
    <dgm:pt modelId="{E2CF2B32-A5D7-804F-95B4-5F8386609CFB}">
      <dgm:prSet phldrT="[Text]"/>
      <dgm:spPr/>
      <dgm:t>
        <a:bodyPr/>
        <a:lstStyle/>
        <a:p>
          <a:r>
            <a:rPr lang="en-GB" dirty="0"/>
            <a:t>Application instance 1</a:t>
          </a:r>
        </a:p>
      </dgm:t>
    </dgm:pt>
    <dgm:pt modelId="{8097DE59-C861-0241-9C85-52898146F686}" type="parTrans" cxnId="{CA820D1D-3A5E-FA4C-9593-88886390385B}">
      <dgm:prSet/>
      <dgm:spPr/>
      <dgm:t>
        <a:bodyPr/>
        <a:lstStyle/>
        <a:p>
          <a:endParaRPr lang="en-GB"/>
        </a:p>
      </dgm:t>
    </dgm:pt>
    <dgm:pt modelId="{5D0D3932-9578-6C49-8608-34E880A363F0}" type="sibTrans" cxnId="{CA820D1D-3A5E-FA4C-9593-88886390385B}">
      <dgm:prSet/>
      <dgm:spPr/>
      <dgm:t>
        <a:bodyPr/>
        <a:lstStyle/>
        <a:p>
          <a:endParaRPr lang="en-GB"/>
        </a:p>
      </dgm:t>
    </dgm:pt>
    <dgm:pt modelId="{63F8632C-6D30-B640-BAF3-053A05B50BBA}">
      <dgm:prSet phldrT="[Text]"/>
      <dgm:spPr/>
      <dgm:t>
        <a:bodyPr/>
        <a:lstStyle/>
        <a:p>
          <a:r>
            <a:rPr lang="en-GB" dirty="0"/>
            <a:t>Location 2 (India)</a:t>
          </a:r>
        </a:p>
      </dgm:t>
    </dgm:pt>
    <dgm:pt modelId="{C9E93FD1-A116-B748-849E-3E7BDF49FCDF}" type="parTrans" cxnId="{7235A9F2-F442-0442-8A26-37A27599E0EF}">
      <dgm:prSet/>
      <dgm:spPr/>
      <dgm:t>
        <a:bodyPr/>
        <a:lstStyle/>
        <a:p>
          <a:endParaRPr lang="en-GB"/>
        </a:p>
      </dgm:t>
    </dgm:pt>
    <dgm:pt modelId="{2BBF08B4-3653-1B44-8774-8E1D5ED627A2}" type="sibTrans" cxnId="{7235A9F2-F442-0442-8A26-37A27599E0EF}">
      <dgm:prSet/>
      <dgm:spPr/>
      <dgm:t>
        <a:bodyPr/>
        <a:lstStyle/>
        <a:p>
          <a:endParaRPr lang="en-GB"/>
        </a:p>
      </dgm:t>
    </dgm:pt>
    <dgm:pt modelId="{3A55C497-EB58-3442-9696-97283EAB6834}">
      <dgm:prSet phldrT="[Text]"/>
      <dgm:spPr/>
      <dgm:t>
        <a:bodyPr/>
        <a:lstStyle/>
        <a:p>
          <a:r>
            <a:rPr lang="en-GB" dirty="0"/>
            <a:t>Server 1</a:t>
          </a:r>
        </a:p>
      </dgm:t>
    </dgm:pt>
    <dgm:pt modelId="{0F48E83F-5069-B54C-B8F4-E7CEA73C2D30}" type="parTrans" cxnId="{7C4CCE94-3B97-C841-BCB5-5EC1D414CC3F}">
      <dgm:prSet/>
      <dgm:spPr/>
      <dgm:t>
        <a:bodyPr/>
        <a:lstStyle/>
        <a:p>
          <a:endParaRPr lang="en-GB"/>
        </a:p>
      </dgm:t>
    </dgm:pt>
    <dgm:pt modelId="{372D5669-E8BC-6244-9F92-FC6F60A645E5}" type="sibTrans" cxnId="{7C4CCE94-3B97-C841-BCB5-5EC1D414CC3F}">
      <dgm:prSet/>
      <dgm:spPr/>
      <dgm:t>
        <a:bodyPr/>
        <a:lstStyle/>
        <a:p>
          <a:endParaRPr lang="en-GB"/>
        </a:p>
      </dgm:t>
    </dgm:pt>
    <dgm:pt modelId="{20CDF12F-05D9-B741-81A0-B6AAF05BC85E}">
      <dgm:prSet phldrT="[Text]"/>
      <dgm:spPr/>
      <dgm:t>
        <a:bodyPr/>
        <a:lstStyle/>
        <a:p>
          <a:r>
            <a:rPr lang="en-GB" dirty="0"/>
            <a:t>Database server 1</a:t>
          </a:r>
        </a:p>
      </dgm:t>
    </dgm:pt>
    <dgm:pt modelId="{ACD104AD-2257-BB4E-BA3C-B6D38B07041C}" type="parTrans" cxnId="{B74EA7C0-07E5-5847-9E41-3F2F5FD4E899}">
      <dgm:prSet/>
      <dgm:spPr/>
      <dgm:t>
        <a:bodyPr/>
        <a:lstStyle/>
        <a:p>
          <a:endParaRPr lang="en-GB"/>
        </a:p>
      </dgm:t>
    </dgm:pt>
    <dgm:pt modelId="{C9421204-5FF9-3245-A110-1D4B89573732}" type="sibTrans" cxnId="{B74EA7C0-07E5-5847-9E41-3F2F5FD4E899}">
      <dgm:prSet/>
      <dgm:spPr/>
      <dgm:t>
        <a:bodyPr/>
        <a:lstStyle/>
        <a:p>
          <a:endParaRPr lang="en-GB"/>
        </a:p>
      </dgm:t>
    </dgm:pt>
    <dgm:pt modelId="{53E03E9B-937B-E440-B23E-A2F4B23C075E}" type="pres">
      <dgm:prSet presAssocID="{4174B821-1FB2-4149-A059-D406588FAA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9F78F7-A6B5-C04D-BA66-C232DF125D48}" type="pres">
      <dgm:prSet presAssocID="{8E6B5E71-43D1-A347-9D2F-1D08B0452C6A}" presName="root" presStyleCnt="0"/>
      <dgm:spPr/>
    </dgm:pt>
    <dgm:pt modelId="{7EC87A60-BAE7-2E46-9464-400846B9DA92}" type="pres">
      <dgm:prSet presAssocID="{8E6B5E71-43D1-A347-9D2F-1D08B0452C6A}" presName="rootComposite" presStyleCnt="0"/>
      <dgm:spPr/>
    </dgm:pt>
    <dgm:pt modelId="{E25BEE9D-D2E7-E44F-961D-D6423BD42A23}" type="pres">
      <dgm:prSet presAssocID="{8E6B5E71-43D1-A347-9D2F-1D08B0452C6A}" presName="rootText" presStyleLbl="node1" presStyleIdx="0" presStyleCnt="2"/>
      <dgm:spPr/>
    </dgm:pt>
    <dgm:pt modelId="{13EC291A-F56F-7943-93D5-F1E76AE759EB}" type="pres">
      <dgm:prSet presAssocID="{8E6B5E71-43D1-A347-9D2F-1D08B0452C6A}" presName="rootConnector" presStyleLbl="node1" presStyleIdx="0" presStyleCnt="2"/>
      <dgm:spPr/>
    </dgm:pt>
    <dgm:pt modelId="{10143F13-9397-2548-BDF6-1A95F5FC40EF}" type="pres">
      <dgm:prSet presAssocID="{8E6B5E71-43D1-A347-9D2F-1D08B0452C6A}" presName="childShape" presStyleCnt="0"/>
      <dgm:spPr/>
    </dgm:pt>
    <dgm:pt modelId="{F8E4849B-5659-6D41-85AE-7002BE659C4A}" type="pres">
      <dgm:prSet presAssocID="{0F48E83F-5069-B54C-B8F4-E7CEA73C2D30}" presName="Name13" presStyleLbl="parChTrans1D2" presStyleIdx="0" presStyleCnt="2"/>
      <dgm:spPr/>
    </dgm:pt>
    <dgm:pt modelId="{72BDD69F-7CB7-9442-AEF6-5B514442F835}" type="pres">
      <dgm:prSet presAssocID="{3A55C497-EB58-3442-9696-97283EAB6834}" presName="childText" presStyleLbl="bgAcc1" presStyleIdx="0" presStyleCnt="2">
        <dgm:presLayoutVars>
          <dgm:bulletEnabled val="1"/>
        </dgm:presLayoutVars>
      </dgm:prSet>
      <dgm:spPr/>
    </dgm:pt>
    <dgm:pt modelId="{ED910452-E7CE-4345-86D0-E1D46A6FFFD3}" type="pres">
      <dgm:prSet presAssocID="{63F8632C-6D30-B640-BAF3-053A05B50BBA}" presName="root" presStyleCnt="0"/>
      <dgm:spPr/>
    </dgm:pt>
    <dgm:pt modelId="{677CAE77-1A2B-5A4C-9701-2590619F476D}" type="pres">
      <dgm:prSet presAssocID="{63F8632C-6D30-B640-BAF3-053A05B50BBA}" presName="rootComposite" presStyleCnt="0"/>
      <dgm:spPr/>
    </dgm:pt>
    <dgm:pt modelId="{8F5E5BF6-FFD1-E848-A46B-BDFCD5B0AB48}" type="pres">
      <dgm:prSet presAssocID="{63F8632C-6D30-B640-BAF3-053A05B50BBA}" presName="rootText" presStyleLbl="node1" presStyleIdx="1" presStyleCnt="2"/>
      <dgm:spPr/>
    </dgm:pt>
    <dgm:pt modelId="{1A495396-6417-6945-AE30-563BD087ED57}" type="pres">
      <dgm:prSet presAssocID="{63F8632C-6D30-B640-BAF3-053A05B50BBA}" presName="rootConnector" presStyleLbl="node1" presStyleIdx="1" presStyleCnt="2"/>
      <dgm:spPr/>
    </dgm:pt>
    <dgm:pt modelId="{99F59EF9-D6D7-5849-B74B-67977F92084F}" type="pres">
      <dgm:prSet presAssocID="{63F8632C-6D30-B640-BAF3-053A05B50BBA}" presName="childShape" presStyleCnt="0"/>
      <dgm:spPr/>
    </dgm:pt>
    <dgm:pt modelId="{7A3DD577-8DA6-344A-9652-5E97550952A9}" type="pres">
      <dgm:prSet presAssocID="{ACD104AD-2257-BB4E-BA3C-B6D38B07041C}" presName="Name13" presStyleLbl="parChTrans1D2" presStyleIdx="1" presStyleCnt="2"/>
      <dgm:spPr/>
    </dgm:pt>
    <dgm:pt modelId="{A5006039-47A0-EB43-9641-A4DD58011CCD}" type="pres">
      <dgm:prSet presAssocID="{20CDF12F-05D9-B741-81A0-B6AAF05BC85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8115F13-B60B-BE45-A6E1-571A17CCCBDF}" type="presOf" srcId="{3A55C497-EB58-3442-9696-97283EAB6834}" destId="{72BDD69F-7CB7-9442-AEF6-5B514442F835}" srcOrd="0" destOrd="0" presId="urn:microsoft.com/office/officeart/2005/8/layout/hierarchy3"/>
    <dgm:cxn modelId="{CA820D1D-3A5E-FA4C-9593-88886390385B}" srcId="{3A55C497-EB58-3442-9696-97283EAB6834}" destId="{E2CF2B32-A5D7-804F-95B4-5F8386609CFB}" srcOrd="0" destOrd="0" parTransId="{8097DE59-C861-0241-9C85-52898146F686}" sibTransId="{5D0D3932-9578-6C49-8608-34E880A363F0}"/>
    <dgm:cxn modelId="{F6572569-16C9-1C43-B17B-5259CB7E6351}" srcId="{4174B821-1FB2-4149-A059-D406588FAAC1}" destId="{8E6B5E71-43D1-A347-9D2F-1D08B0452C6A}" srcOrd="0" destOrd="0" parTransId="{10B9DEC0-B34C-6743-B35F-D450B604CBE9}" sibTransId="{24DFC9EE-9897-C841-9FD7-0D8FD98495EA}"/>
    <dgm:cxn modelId="{7C4CCE94-3B97-C841-BCB5-5EC1D414CC3F}" srcId="{8E6B5E71-43D1-A347-9D2F-1D08B0452C6A}" destId="{3A55C497-EB58-3442-9696-97283EAB6834}" srcOrd="0" destOrd="0" parTransId="{0F48E83F-5069-B54C-B8F4-E7CEA73C2D30}" sibTransId="{372D5669-E8BC-6244-9F92-FC6F60A645E5}"/>
    <dgm:cxn modelId="{8E2BCBB4-F175-1C4A-9C4A-D349357E6170}" type="presOf" srcId="{8E6B5E71-43D1-A347-9D2F-1D08B0452C6A}" destId="{E25BEE9D-D2E7-E44F-961D-D6423BD42A23}" srcOrd="0" destOrd="0" presId="urn:microsoft.com/office/officeart/2005/8/layout/hierarchy3"/>
    <dgm:cxn modelId="{0699C8BC-B3D4-0146-9B0D-3C9064486AA1}" type="presOf" srcId="{63F8632C-6D30-B640-BAF3-053A05B50BBA}" destId="{8F5E5BF6-FFD1-E848-A46B-BDFCD5B0AB48}" srcOrd="0" destOrd="0" presId="urn:microsoft.com/office/officeart/2005/8/layout/hierarchy3"/>
    <dgm:cxn modelId="{B74EA7C0-07E5-5847-9E41-3F2F5FD4E899}" srcId="{63F8632C-6D30-B640-BAF3-053A05B50BBA}" destId="{20CDF12F-05D9-B741-81A0-B6AAF05BC85E}" srcOrd="0" destOrd="0" parTransId="{ACD104AD-2257-BB4E-BA3C-B6D38B07041C}" sibTransId="{C9421204-5FF9-3245-A110-1D4B89573732}"/>
    <dgm:cxn modelId="{926265C2-90F4-D14B-9FE0-8277EAB4674A}" type="presOf" srcId="{20CDF12F-05D9-B741-81A0-B6AAF05BC85E}" destId="{A5006039-47A0-EB43-9641-A4DD58011CCD}" srcOrd="0" destOrd="0" presId="urn:microsoft.com/office/officeart/2005/8/layout/hierarchy3"/>
    <dgm:cxn modelId="{1B61CECE-AFFC-BD43-B71B-ED53E15C352D}" type="presOf" srcId="{4174B821-1FB2-4149-A059-D406588FAAC1}" destId="{53E03E9B-937B-E440-B23E-A2F4B23C075E}" srcOrd="0" destOrd="0" presId="urn:microsoft.com/office/officeart/2005/8/layout/hierarchy3"/>
    <dgm:cxn modelId="{5DD846D2-72E0-2A49-A98E-0BD487AFA055}" type="presOf" srcId="{E2CF2B32-A5D7-804F-95B4-5F8386609CFB}" destId="{72BDD69F-7CB7-9442-AEF6-5B514442F835}" srcOrd="0" destOrd="1" presId="urn:microsoft.com/office/officeart/2005/8/layout/hierarchy3"/>
    <dgm:cxn modelId="{1B823BD5-E8CB-EB41-AF8F-5EF3BAE0D91D}" type="presOf" srcId="{ACD104AD-2257-BB4E-BA3C-B6D38B07041C}" destId="{7A3DD577-8DA6-344A-9652-5E97550952A9}" srcOrd="0" destOrd="0" presId="urn:microsoft.com/office/officeart/2005/8/layout/hierarchy3"/>
    <dgm:cxn modelId="{6564F4DE-881D-254B-AAAA-C65052B6BC7D}" type="presOf" srcId="{63F8632C-6D30-B640-BAF3-053A05B50BBA}" destId="{1A495396-6417-6945-AE30-563BD087ED57}" srcOrd="1" destOrd="0" presId="urn:microsoft.com/office/officeart/2005/8/layout/hierarchy3"/>
    <dgm:cxn modelId="{7235A9F2-F442-0442-8A26-37A27599E0EF}" srcId="{4174B821-1FB2-4149-A059-D406588FAAC1}" destId="{63F8632C-6D30-B640-BAF3-053A05B50BBA}" srcOrd="1" destOrd="0" parTransId="{C9E93FD1-A116-B748-849E-3E7BDF49FCDF}" sibTransId="{2BBF08B4-3653-1B44-8774-8E1D5ED627A2}"/>
    <dgm:cxn modelId="{FA5DD5F3-425D-DC45-BC8A-9E44A85585DF}" type="presOf" srcId="{8E6B5E71-43D1-A347-9D2F-1D08B0452C6A}" destId="{13EC291A-F56F-7943-93D5-F1E76AE759EB}" srcOrd="1" destOrd="0" presId="urn:microsoft.com/office/officeart/2005/8/layout/hierarchy3"/>
    <dgm:cxn modelId="{87BBA8FB-6728-AD47-9D0F-CBA9B2EF5F54}" type="presOf" srcId="{0F48E83F-5069-B54C-B8F4-E7CEA73C2D30}" destId="{F8E4849B-5659-6D41-85AE-7002BE659C4A}" srcOrd="0" destOrd="0" presId="urn:microsoft.com/office/officeart/2005/8/layout/hierarchy3"/>
    <dgm:cxn modelId="{BE4CC4E9-C9BE-F642-8621-99AD436312CA}" type="presParOf" srcId="{53E03E9B-937B-E440-B23E-A2F4B23C075E}" destId="{2F9F78F7-A6B5-C04D-BA66-C232DF125D48}" srcOrd="0" destOrd="0" presId="urn:microsoft.com/office/officeart/2005/8/layout/hierarchy3"/>
    <dgm:cxn modelId="{78BB48A2-1EF2-1C4C-9CDD-060B57E2873B}" type="presParOf" srcId="{2F9F78F7-A6B5-C04D-BA66-C232DF125D48}" destId="{7EC87A60-BAE7-2E46-9464-400846B9DA92}" srcOrd="0" destOrd="0" presId="urn:microsoft.com/office/officeart/2005/8/layout/hierarchy3"/>
    <dgm:cxn modelId="{DE26AE18-7941-1244-B54A-59BA73AA0114}" type="presParOf" srcId="{7EC87A60-BAE7-2E46-9464-400846B9DA92}" destId="{E25BEE9D-D2E7-E44F-961D-D6423BD42A23}" srcOrd="0" destOrd="0" presId="urn:microsoft.com/office/officeart/2005/8/layout/hierarchy3"/>
    <dgm:cxn modelId="{BF0C67A6-E6C1-DC45-B096-6D22DD036FAA}" type="presParOf" srcId="{7EC87A60-BAE7-2E46-9464-400846B9DA92}" destId="{13EC291A-F56F-7943-93D5-F1E76AE759EB}" srcOrd="1" destOrd="0" presId="urn:microsoft.com/office/officeart/2005/8/layout/hierarchy3"/>
    <dgm:cxn modelId="{B58B8DDE-F162-4344-AE22-A25F55C1E5FD}" type="presParOf" srcId="{2F9F78F7-A6B5-C04D-BA66-C232DF125D48}" destId="{10143F13-9397-2548-BDF6-1A95F5FC40EF}" srcOrd="1" destOrd="0" presId="urn:microsoft.com/office/officeart/2005/8/layout/hierarchy3"/>
    <dgm:cxn modelId="{181D827C-F975-9242-A6BF-C9E14A43FF2A}" type="presParOf" srcId="{10143F13-9397-2548-BDF6-1A95F5FC40EF}" destId="{F8E4849B-5659-6D41-85AE-7002BE659C4A}" srcOrd="0" destOrd="0" presId="urn:microsoft.com/office/officeart/2005/8/layout/hierarchy3"/>
    <dgm:cxn modelId="{E0797341-AFD2-E740-8435-CCA50F83139F}" type="presParOf" srcId="{10143F13-9397-2548-BDF6-1A95F5FC40EF}" destId="{72BDD69F-7CB7-9442-AEF6-5B514442F835}" srcOrd="1" destOrd="0" presId="urn:microsoft.com/office/officeart/2005/8/layout/hierarchy3"/>
    <dgm:cxn modelId="{B1B78426-C5A9-884A-B571-DD222CBE7E9F}" type="presParOf" srcId="{53E03E9B-937B-E440-B23E-A2F4B23C075E}" destId="{ED910452-E7CE-4345-86D0-E1D46A6FFFD3}" srcOrd="1" destOrd="0" presId="urn:microsoft.com/office/officeart/2005/8/layout/hierarchy3"/>
    <dgm:cxn modelId="{468901A8-5252-E646-878B-1CAE6BFF7576}" type="presParOf" srcId="{ED910452-E7CE-4345-86D0-E1D46A6FFFD3}" destId="{677CAE77-1A2B-5A4C-9701-2590619F476D}" srcOrd="0" destOrd="0" presId="urn:microsoft.com/office/officeart/2005/8/layout/hierarchy3"/>
    <dgm:cxn modelId="{0B1EA151-9603-354C-8B82-86617C85D286}" type="presParOf" srcId="{677CAE77-1A2B-5A4C-9701-2590619F476D}" destId="{8F5E5BF6-FFD1-E848-A46B-BDFCD5B0AB48}" srcOrd="0" destOrd="0" presId="urn:microsoft.com/office/officeart/2005/8/layout/hierarchy3"/>
    <dgm:cxn modelId="{8A94DB37-4F94-E247-8300-8EE37AE4B781}" type="presParOf" srcId="{677CAE77-1A2B-5A4C-9701-2590619F476D}" destId="{1A495396-6417-6945-AE30-563BD087ED57}" srcOrd="1" destOrd="0" presId="urn:microsoft.com/office/officeart/2005/8/layout/hierarchy3"/>
    <dgm:cxn modelId="{80F9CC58-92A1-3047-AC42-3768D108A753}" type="presParOf" srcId="{ED910452-E7CE-4345-86D0-E1D46A6FFFD3}" destId="{99F59EF9-D6D7-5849-B74B-67977F92084F}" srcOrd="1" destOrd="0" presId="urn:microsoft.com/office/officeart/2005/8/layout/hierarchy3"/>
    <dgm:cxn modelId="{E48ACE2C-FBA0-3349-B4C9-B590146DFEE8}" type="presParOf" srcId="{99F59EF9-D6D7-5849-B74B-67977F92084F}" destId="{7A3DD577-8DA6-344A-9652-5E97550952A9}" srcOrd="0" destOrd="0" presId="urn:microsoft.com/office/officeart/2005/8/layout/hierarchy3"/>
    <dgm:cxn modelId="{D9B016C8-E52D-5C4C-A200-E59438EE7C3F}" type="presParOf" srcId="{99F59EF9-D6D7-5849-B74B-67977F92084F}" destId="{A5006039-47A0-EB43-9641-A4DD58011CC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EBC652-CD37-7647-A955-6337CE2B09A2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6997F2-12CB-DB4F-81D5-776B2BD61DDF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3C1EB1CF-E68C-D142-B8B9-46A96EFE31D6}" type="parTrans" cxnId="{E2CBAABB-28F8-FA4E-BC9E-131BFA45121A}">
      <dgm:prSet/>
      <dgm:spPr/>
      <dgm:t>
        <a:bodyPr/>
        <a:lstStyle/>
        <a:p>
          <a:endParaRPr lang="en-GB"/>
        </a:p>
      </dgm:t>
    </dgm:pt>
    <dgm:pt modelId="{58D6D318-B496-A942-964D-190A4E3D594D}" type="sibTrans" cxnId="{E2CBAABB-28F8-FA4E-BC9E-131BFA45121A}">
      <dgm:prSet/>
      <dgm:spPr/>
      <dgm:t>
        <a:bodyPr/>
        <a:lstStyle/>
        <a:p>
          <a:endParaRPr lang="en-GB"/>
        </a:p>
      </dgm:t>
    </dgm:pt>
    <dgm:pt modelId="{8AC4AF01-31DE-254B-8BA1-25BA8EF6B95D}">
      <dgm:prSet phldrT="[Text]"/>
      <dgm:spPr/>
      <dgm:t>
        <a:bodyPr/>
        <a:lstStyle/>
        <a:p>
          <a:r>
            <a:rPr lang="en-GB" dirty="0"/>
            <a:t>Masking</a:t>
          </a:r>
        </a:p>
      </dgm:t>
    </dgm:pt>
    <dgm:pt modelId="{6A20E8C5-0A8B-2843-BFFA-FC53C08B7EA1}" type="parTrans" cxnId="{4C7ED214-EF88-1648-A7D1-93917BF18F31}">
      <dgm:prSet/>
      <dgm:spPr/>
      <dgm:t>
        <a:bodyPr/>
        <a:lstStyle/>
        <a:p>
          <a:endParaRPr lang="en-GB"/>
        </a:p>
      </dgm:t>
    </dgm:pt>
    <dgm:pt modelId="{0D3AAB86-B973-E048-BF97-682DB7FB73F1}" type="sibTrans" cxnId="{4C7ED214-EF88-1648-A7D1-93917BF18F31}">
      <dgm:prSet/>
      <dgm:spPr/>
      <dgm:t>
        <a:bodyPr/>
        <a:lstStyle/>
        <a:p>
          <a:endParaRPr lang="en-GB"/>
        </a:p>
      </dgm:t>
    </dgm:pt>
    <dgm:pt modelId="{CF32F8E1-F4AC-7644-BCA8-65DD89AF3CFA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DD1B7474-A25D-1842-98E0-5B5449BC48ED}" type="parTrans" cxnId="{C454C8DB-00CD-1A43-9DD8-A267C0374B11}">
      <dgm:prSet/>
      <dgm:spPr/>
      <dgm:t>
        <a:bodyPr/>
        <a:lstStyle/>
        <a:p>
          <a:endParaRPr lang="en-GB"/>
        </a:p>
      </dgm:t>
    </dgm:pt>
    <dgm:pt modelId="{D2DB8BFA-6822-0B49-A31F-0A6ADDAB7D36}" type="sibTrans" cxnId="{C454C8DB-00CD-1A43-9DD8-A267C0374B11}">
      <dgm:prSet/>
      <dgm:spPr/>
      <dgm:t>
        <a:bodyPr/>
        <a:lstStyle/>
        <a:p>
          <a:endParaRPr lang="en-GB"/>
        </a:p>
      </dgm:t>
    </dgm:pt>
    <dgm:pt modelId="{0C1B2307-2E66-6443-8ED0-5DCFCFCA0CAE}">
      <dgm:prSet phldrT="[Text]"/>
      <dgm:spPr/>
      <dgm:t>
        <a:bodyPr/>
        <a:lstStyle/>
        <a:p>
          <a:r>
            <a:rPr lang="en-GB" dirty="0"/>
            <a:t>Encryption</a:t>
          </a:r>
        </a:p>
      </dgm:t>
    </dgm:pt>
    <dgm:pt modelId="{3F6C5B18-9089-6A4C-8678-0DB98578043E}" type="parTrans" cxnId="{302B6927-CDF5-0242-B3B4-2FB727AA8BC7}">
      <dgm:prSet/>
      <dgm:spPr/>
      <dgm:t>
        <a:bodyPr/>
        <a:lstStyle/>
        <a:p>
          <a:endParaRPr lang="en-GB"/>
        </a:p>
      </dgm:t>
    </dgm:pt>
    <dgm:pt modelId="{0B794787-D44E-5846-BB7A-AB9234DF0FE1}" type="sibTrans" cxnId="{302B6927-CDF5-0242-B3B4-2FB727AA8BC7}">
      <dgm:prSet/>
      <dgm:spPr/>
      <dgm:t>
        <a:bodyPr/>
        <a:lstStyle/>
        <a:p>
          <a:endParaRPr lang="en-GB"/>
        </a:p>
      </dgm:t>
    </dgm:pt>
    <dgm:pt modelId="{00181D23-715F-CC47-946F-3261807A8A8F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F463A78C-BF7F-EC4F-B318-8B92CA4EAFD9}" type="parTrans" cxnId="{1F79EFD3-FA2D-FA42-81D0-7A83B32CF073}">
      <dgm:prSet/>
      <dgm:spPr/>
      <dgm:t>
        <a:bodyPr/>
        <a:lstStyle/>
        <a:p>
          <a:endParaRPr lang="en-GB"/>
        </a:p>
      </dgm:t>
    </dgm:pt>
    <dgm:pt modelId="{EE47B604-D774-C249-BCD3-ADA2298E4002}" type="sibTrans" cxnId="{1F79EFD3-FA2D-FA42-81D0-7A83B32CF073}">
      <dgm:prSet/>
      <dgm:spPr/>
      <dgm:t>
        <a:bodyPr/>
        <a:lstStyle/>
        <a:p>
          <a:endParaRPr lang="en-GB"/>
        </a:p>
      </dgm:t>
    </dgm:pt>
    <dgm:pt modelId="{61487A92-4AF9-FA44-9D15-D2E0E496DB07}">
      <dgm:prSet phldrT="[Text]"/>
      <dgm:spPr/>
      <dgm:t>
        <a:bodyPr/>
        <a:lstStyle/>
        <a:p>
          <a:r>
            <a:rPr lang="en-GB" dirty="0"/>
            <a:t>Tokenization</a:t>
          </a:r>
        </a:p>
      </dgm:t>
    </dgm:pt>
    <dgm:pt modelId="{B8319D74-DF82-D242-964B-04320672A627}" type="parTrans" cxnId="{42955E48-0623-1E47-BB60-3918FBC693CE}">
      <dgm:prSet/>
      <dgm:spPr/>
      <dgm:t>
        <a:bodyPr/>
        <a:lstStyle/>
        <a:p>
          <a:endParaRPr lang="en-GB"/>
        </a:p>
      </dgm:t>
    </dgm:pt>
    <dgm:pt modelId="{3AD10B01-5779-4246-843A-1E4278A1D3EA}" type="sibTrans" cxnId="{42955E48-0623-1E47-BB60-3918FBC693CE}">
      <dgm:prSet/>
      <dgm:spPr/>
      <dgm:t>
        <a:bodyPr/>
        <a:lstStyle/>
        <a:p>
          <a:endParaRPr lang="en-GB"/>
        </a:p>
      </dgm:t>
    </dgm:pt>
    <dgm:pt modelId="{C0CAF895-2ABB-6E4B-9968-4527B59A3D19}" type="pres">
      <dgm:prSet presAssocID="{97EBC652-CD37-7647-A955-6337CE2B09A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8C41C12-BF88-4D46-A208-253B2D547347}" type="pres">
      <dgm:prSet presAssocID="{97EBC652-CD37-7647-A955-6337CE2B09A2}" presName="cycle" presStyleCnt="0"/>
      <dgm:spPr/>
    </dgm:pt>
    <dgm:pt modelId="{AC4C7AE8-66F3-A44F-91F2-CC70080B3083}" type="pres">
      <dgm:prSet presAssocID="{97EBC652-CD37-7647-A955-6337CE2B09A2}" presName="centerShape" presStyleCnt="0"/>
      <dgm:spPr/>
    </dgm:pt>
    <dgm:pt modelId="{DCABCF15-D379-B846-BB95-DA9693C4DB58}" type="pres">
      <dgm:prSet presAssocID="{97EBC652-CD37-7647-A955-6337CE2B09A2}" presName="connSite" presStyleLbl="node1" presStyleIdx="0" presStyleCnt="4"/>
      <dgm:spPr/>
    </dgm:pt>
    <dgm:pt modelId="{C533B922-64A2-1949-A68A-56E423DFFD22}" type="pres">
      <dgm:prSet presAssocID="{97EBC652-CD37-7647-A955-6337CE2B09A2}" presName="visible" presStyleLbl="node1" presStyleIdx="0" presStyleCnt="4"/>
      <dgm:spPr/>
    </dgm:pt>
    <dgm:pt modelId="{F09CBD30-72B3-BD4B-884A-8463C2B9B2F7}" type="pres">
      <dgm:prSet presAssocID="{3C1EB1CF-E68C-D142-B8B9-46A96EFE31D6}" presName="Name25" presStyleLbl="parChTrans1D1" presStyleIdx="0" presStyleCnt="3"/>
      <dgm:spPr/>
    </dgm:pt>
    <dgm:pt modelId="{DB363CE2-5251-5A4F-A67E-16AEBB29BF8A}" type="pres">
      <dgm:prSet presAssocID="{EA6997F2-12CB-DB4F-81D5-776B2BD61DDF}" presName="node" presStyleCnt="0"/>
      <dgm:spPr/>
    </dgm:pt>
    <dgm:pt modelId="{518A7A6B-6A08-064B-8802-67BB2DFE2E9E}" type="pres">
      <dgm:prSet presAssocID="{EA6997F2-12CB-DB4F-81D5-776B2BD61DDF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922B48B2-41D2-644F-8100-907A3C128507}" type="pres">
      <dgm:prSet presAssocID="{EA6997F2-12CB-DB4F-81D5-776B2BD61DDF}" presName="childNode" presStyleLbl="revTx" presStyleIdx="0" presStyleCnt="3">
        <dgm:presLayoutVars>
          <dgm:bulletEnabled val="1"/>
        </dgm:presLayoutVars>
      </dgm:prSet>
      <dgm:spPr/>
    </dgm:pt>
    <dgm:pt modelId="{7C4C7C0C-9DCB-6B44-BA08-B7B0901A2810}" type="pres">
      <dgm:prSet presAssocID="{DD1B7474-A25D-1842-98E0-5B5449BC48ED}" presName="Name25" presStyleLbl="parChTrans1D1" presStyleIdx="1" presStyleCnt="3"/>
      <dgm:spPr/>
    </dgm:pt>
    <dgm:pt modelId="{0ABBE6AE-345C-5C46-A2E2-C87D291988C6}" type="pres">
      <dgm:prSet presAssocID="{CF32F8E1-F4AC-7644-BCA8-65DD89AF3CFA}" presName="node" presStyleCnt="0"/>
      <dgm:spPr/>
    </dgm:pt>
    <dgm:pt modelId="{3186C963-11AF-DB4A-BAF4-30E79C4E9D53}" type="pres">
      <dgm:prSet presAssocID="{CF32F8E1-F4AC-7644-BCA8-65DD89AF3CF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FAA6A403-E3E2-5E4A-8FE2-80E81F5B358B}" type="pres">
      <dgm:prSet presAssocID="{CF32F8E1-F4AC-7644-BCA8-65DD89AF3CFA}" presName="childNode" presStyleLbl="revTx" presStyleIdx="1" presStyleCnt="3">
        <dgm:presLayoutVars>
          <dgm:bulletEnabled val="1"/>
        </dgm:presLayoutVars>
      </dgm:prSet>
      <dgm:spPr/>
    </dgm:pt>
    <dgm:pt modelId="{23083E1A-0B7E-B140-92E5-390774E09A24}" type="pres">
      <dgm:prSet presAssocID="{F463A78C-BF7F-EC4F-B318-8B92CA4EAFD9}" presName="Name25" presStyleLbl="parChTrans1D1" presStyleIdx="2" presStyleCnt="3"/>
      <dgm:spPr/>
    </dgm:pt>
    <dgm:pt modelId="{6C2A5F51-0776-7D43-8596-9274F60F028B}" type="pres">
      <dgm:prSet presAssocID="{00181D23-715F-CC47-946F-3261807A8A8F}" presName="node" presStyleCnt="0"/>
      <dgm:spPr/>
    </dgm:pt>
    <dgm:pt modelId="{9CB3B684-965F-9C44-91D7-D66F7A4C8A27}" type="pres">
      <dgm:prSet presAssocID="{00181D23-715F-CC47-946F-3261807A8A8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943BBE95-2319-C549-8472-94768222699A}" type="pres">
      <dgm:prSet presAssocID="{00181D23-715F-CC47-946F-3261807A8A8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4C7ED214-EF88-1648-A7D1-93917BF18F31}" srcId="{EA6997F2-12CB-DB4F-81D5-776B2BD61DDF}" destId="{8AC4AF01-31DE-254B-8BA1-25BA8EF6B95D}" srcOrd="0" destOrd="0" parTransId="{6A20E8C5-0A8B-2843-BFFA-FC53C08B7EA1}" sibTransId="{0D3AAB86-B973-E048-BF97-682DB7FB73F1}"/>
    <dgm:cxn modelId="{3E192A1A-8E61-8042-B441-5A913D2F7DB7}" type="presOf" srcId="{DD1B7474-A25D-1842-98E0-5B5449BC48ED}" destId="{7C4C7C0C-9DCB-6B44-BA08-B7B0901A2810}" srcOrd="0" destOrd="0" presId="urn:microsoft.com/office/officeart/2005/8/layout/radial2"/>
    <dgm:cxn modelId="{4F26021B-309B-B94D-8345-F3B5E17AEEAA}" type="presOf" srcId="{CF32F8E1-F4AC-7644-BCA8-65DD89AF3CFA}" destId="{3186C963-11AF-DB4A-BAF4-30E79C4E9D53}" srcOrd="0" destOrd="0" presId="urn:microsoft.com/office/officeart/2005/8/layout/radial2"/>
    <dgm:cxn modelId="{302B6927-CDF5-0242-B3B4-2FB727AA8BC7}" srcId="{CF32F8E1-F4AC-7644-BCA8-65DD89AF3CFA}" destId="{0C1B2307-2E66-6443-8ED0-5DCFCFCA0CAE}" srcOrd="0" destOrd="0" parTransId="{3F6C5B18-9089-6A4C-8678-0DB98578043E}" sibTransId="{0B794787-D44E-5846-BB7A-AB9234DF0FE1}"/>
    <dgm:cxn modelId="{42955E48-0623-1E47-BB60-3918FBC693CE}" srcId="{00181D23-715F-CC47-946F-3261807A8A8F}" destId="{61487A92-4AF9-FA44-9D15-D2E0E496DB07}" srcOrd="0" destOrd="0" parTransId="{B8319D74-DF82-D242-964B-04320672A627}" sibTransId="{3AD10B01-5779-4246-843A-1E4278A1D3EA}"/>
    <dgm:cxn modelId="{29B4B458-21D6-9942-8333-A43F564ED777}" type="presOf" srcId="{F463A78C-BF7F-EC4F-B318-8B92CA4EAFD9}" destId="{23083E1A-0B7E-B140-92E5-390774E09A24}" srcOrd="0" destOrd="0" presId="urn:microsoft.com/office/officeart/2005/8/layout/radial2"/>
    <dgm:cxn modelId="{CFF9F75B-9055-EC41-A8D0-FBA9E6B1808C}" type="presOf" srcId="{61487A92-4AF9-FA44-9D15-D2E0E496DB07}" destId="{943BBE95-2319-C549-8472-94768222699A}" srcOrd="0" destOrd="0" presId="urn:microsoft.com/office/officeart/2005/8/layout/radial2"/>
    <dgm:cxn modelId="{BA1D6D72-1134-124A-A7BD-188CE7E6173D}" type="presOf" srcId="{97EBC652-CD37-7647-A955-6337CE2B09A2}" destId="{C0CAF895-2ABB-6E4B-9968-4527B59A3D19}" srcOrd="0" destOrd="0" presId="urn:microsoft.com/office/officeart/2005/8/layout/radial2"/>
    <dgm:cxn modelId="{CB8A5885-F317-0643-9143-BCBC60388964}" type="presOf" srcId="{3C1EB1CF-E68C-D142-B8B9-46A96EFE31D6}" destId="{F09CBD30-72B3-BD4B-884A-8463C2B9B2F7}" srcOrd="0" destOrd="0" presId="urn:microsoft.com/office/officeart/2005/8/layout/radial2"/>
    <dgm:cxn modelId="{F8F3BB96-0811-4E4E-9D7D-C0BBCF5A7EE1}" type="presOf" srcId="{00181D23-715F-CC47-946F-3261807A8A8F}" destId="{9CB3B684-965F-9C44-91D7-D66F7A4C8A27}" srcOrd="0" destOrd="0" presId="urn:microsoft.com/office/officeart/2005/8/layout/radial2"/>
    <dgm:cxn modelId="{07269D98-CF5F-2340-97F7-D84D9D5C390F}" type="presOf" srcId="{EA6997F2-12CB-DB4F-81D5-776B2BD61DDF}" destId="{518A7A6B-6A08-064B-8802-67BB2DFE2E9E}" srcOrd="0" destOrd="0" presId="urn:microsoft.com/office/officeart/2005/8/layout/radial2"/>
    <dgm:cxn modelId="{E2CBAABB-28F8-FA4E-BC9E-131BFA45121A}" srcId="{97EBC652-CD37-7647-A955-6337CE2B09A2}" destId="{EA6997F2-12CB-DB4F-81D5-776B2BD61DDF}" srcOrd="0" destOrd="0" parTransId="{3C1EB1CF-E68C-D142-B8B9-46A96EFE31D6}" sibTransId="{58D6D318-B496-A942-964D-190A4E3D594D}"/>
    <dgm:cxn modelId="{1F79EFD3-FA2D-FA42-81D0-7A83B32CF073}" srcId="{97EBC652-CD37-7647-A955-6337CE2B09A2}" destId="{00181D23-715F-CC47-946F-3261807A8A8F}" srcOrd="2" destOrd="0" parTransId="{F463A78C-BF7F-EC4F-B318-8B92CA4EAFD9}" sibTransId="{EE47B604-D774-C249-BCD3-ADA2298E4002}"/>
    <dgm:cxn modelId="{C454C8DB-00CD-1A43-9DD8-A267C0374B11}" srcId="{97EBC652-CD37-7647-A955-6337CE2B09A2}" destId="{CF32F8E1-F4AC-7644-BCA8-65DD89AF3CFA}" srcOrd="1" destOrd="0" parTransId="{DD1B7474-A25D-1842-98E0-5B5449BC48ED}" sibTransId="{D2DB8BFA-6822-0B49-A31F-0A6ADDAB7D36}"/>
    <dgm:cxn modelId="{27D5A8DF-0467-094C-8FC9-26F4537FFD3C}" type="presOf" srcId="{8AC4AF01-31DE-254B-8BA1-25BA8EF6B95D}" destId="{922B48B2-41D2-644F-8100-907A3C128507}" srcOrd="0" destOrd="0" presId="urn:microsoft.com/office/officeart/2005/8/layout/radial2"/>
    <dgm:cxn modelId="{3D4B46FD-A02B-734F-8E66-0E22839381BE}" type="presOf" srcId="{0C1B2307-2E66-6443-8ED0-5DCFCFCA0CAE}" destId="{FAA6A403-E3E2-5E4A-8FE2-80E81F5B358B}" srcOrd="0" destOrd="0" presId="urn:microsoft.com/office/officeart/2005/8/layout/radial2"/>
    <dgm:cxn modelId="{DEABF520-DFB9-B041-BE97-0258E9DF399D}" type="presParOf" srcId="{C0CAF895-2ABB-6E4B-9968-4527B59A3D19}" destId="{98C41C12-BF88-4D46-A208-253B2D547347}" srcOrd="0" destOrd="0" presId="urn:microsoft.com/office/officeart/2005/8/layout/radial2"/>
    <dgm:cxn modelId="{09676DF0-06B5-B041-8105-795FC6A9E480}" type="presParOf" srcId="{98C41C12-BF88-4D46-A208-253B2D547347}" destId="{AC4C7AE8-66F3-A44F-91F2-CC70080B3083}" srcOrd="0" destOrd="0" presId="urn:microsoft.com/office/officeart/2005/8/layout/radial2"/>
    <dgm:cxn modelId="{FE728E62-8DF9-9042-9490-4B7BC5C9ECA9}" type="presParOf" srcId="{AC4C7AE8-66F3-A44F-91F2-CC70080B3083}" destId="{DCABCF15-D379-B846-BB95-DA9693C4DB58}" srcOrd="0" destOrd="0" presId="urn:microsoft.com/office/officeart/2005/8/layout/radial2"/>
    <dgm:cxn modelId="{C30E6598-9BB2-2246-B2E2-F51B22381379}" type="presParOf" srcId="{AC4C7AE8-66F3-A44F-91F2-CC70080B3083}" destId="{C533B922-64A2-1949-A68A-56E423DFFD22}" srcOrd="1" destOrd="0" presId="urn:microsoft.com/office/officeart/2005/8/layout/radial2"/>
    <dgm:cxn modelId="{9249B47B-258E-574A-A118-4B0540ED38E3}" type="presParOf" srcId="{98C41C12-BF88-4D46-A208-253B2D547347}" destId="{F09CBD30-72B3-BD4B-884A-8463C2B9B2F7}" srcOrd="1" destOrd="0" presId="urn:microsoft.com/office/officeart/2005/8/layout/radial2"/>
    <dgm:cxn modelId="{16AB6973-887F-3044-9537-401F707D3E64}" type="presParOf" srcId="{98C41C12-BF88-4D46-A208-253B2D547347}" destId="{DB363CE2-5251-5A4F-A67E-16AEBB29BF8A}" srcOrd="2" destOrd="0" presId="urn:microsoft.com/office/officeart/2005/8/layout/radial2"/>
    <dgm:cxn modelId="{7DAF0079-BF98-D140-997D-2F0CE5FA98D2}" type="presParOf" srcId="{DB363CE2-5251-5A4F-A67E-16AEBB29BF8A}" destId="{518A7A6B-6A08-064B-8802-67BB2DFE2E9E}" srcOrd="0" destOrd="0" presId="urn:microsoft.com/office/officeart/2005/8/layout/radial2"/>
    <dgm:cxn modelId="{3E81E9C6-7D4E-254F-BF12-A7C7B4474FD8}" type="presParOf" srcId="{DB363CE2-5251-5A4F-A67E-16AEBB29BF8A}" destId="{922B48B2-41D2-644F-8100-907A3C128507}" srcOrd="1" destOrd="0" presId="urn:microsoft.com/office/officeart/2005/8/layout/radial2"/>
    <dgm:cxn modelId="{EC905497-379E-8C49-B75B-407AFDDE68FD}" type="presParOf" srcId="{98C41C12-BF88-4D46-A208-253B2D547347}" destId="{7C4C7C0C-9DCB-6B44-BA08-B7B0901A2810}" srcOrd="3" destOrd="0" presId="urn:microsoft.com/office/officeart/2005/8/layout/radial2"/>
    <dgm:cxn modelId="{9E96E45B-29A2-A148-A08A-1A26005FE221}" type="presParOf" srcId="{98C41C12-BF88-4D46-A208-253B2D547347}" destId="{0ABBE6AE-345C-5C46-A2E2-C87D291988C6}" srcOrd="4" destOrd="0" presId="urn:microsoft.com/office/officeart/2005/8/layout/radial2"/>
    <dgm:cxn modelId="{BF4B0B51-9222-F341-A954-65CAF64E0E27}" type="presParOf" srcId="{0ABBE6AE-345C-5C46-A2E2-C87D291988C6}" destId="{3186C963-11AF-DB4A-BAF4-30E79C4E9D53}" srcOrd="0" destOrd="0" presId="urn:microsoft.com/office/officeart/2005/8/layout/radial2"/>
    <dgm:cxn modelId="{0E401B4A-BCE6-ED41-924D-4FF24BAE4463}" type="presParOf" srcId="{0ABBE6AE-345C-5C46-A2E2-C87D291988C6}" destId="{FAA6A403-E3E2-5E4A-8FE2-80E81F5B358B}" srcOrd="1" destOrd="0" presId="urn:microsoft.com/office/officeart/2005/8/layout/radial2"/>
    <dgm:cxn modelId="{F05D7D44-D466-A142-B297-DA8422481FEE}" type="presParOf" srcId="{98C41C12-BF88-4D46-A208-253B2D547347}" destId="{23083E1A-0B7E-B140-92E5-390774E09A24}" srcOrd="5" destOrd="0" presId="urn:microsoft.com/office/officeart/2005/8/layout/radial2"/>
    <dgm:cxn modelId="{A1199477-BA77-B446-8132-F865AB111D21}" type="presParOf" srcId="{98C41C12-BF88-4D46-A208-253B2D547347}" destId="{6C2A5F51-0776-7D43-8596-9274F60F028B}" srcOrd="6" destOrd="0" presId="urn:microsoft.com/office/officeart/2005/8/layout/radial2"/>
    <dgm:cxn modelId="{E9E49086-826D-9640-8FC9-24E2AD4251CA}" type="presParOf" srcId="{6C2A5F51-0776-7D43-8596-9274F60F028B}" destId="{9CB3B684-965F-9C44-91D7-D66F7A4C8A27}" srcOrd="0" destOrd="0" presId="urn:microsoft.com/office/officeart/2005/8/layout/radial2"/>
    <dgm:cxn modelId="{6E19421C-8599-B743-847D-D27314061A97}" type="presParOf" srcId="{6C2A5F51-0776-7D43-8596-9274F60F028B}" destId="{943BBE95-2319-C549-8472-94768222699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BEE9D-D2E7-E44F-961D-D6423BD42A23}">
      <dsp:nvSpPr>
        <dsp:cNvPr id="0" name=""/>
        <dsp:cNvSpPr/>
      </dsp:nvSpPr>
      <dsp:spPr>
        <a:xfrm>
          <a:off x="3183321" y="1863"/>
          <a:ext cx="2320156" cy="1160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Server 1</a:t>
          </a:r>
        </a:p>
      </dsp:txBody>
      <dsp:txXfrm>
        <a:off x="3217299" y="35841"/>
        <a:ext cx="2252200" cy="1092122"/>
      </dsp:txXfrm>
    </dsp:sp>
    <dsp:sp modelId="{84050E94-4605-714A-85A9-9E7F5B941AA9}">
      <dsp:nvSpPr>
        <dsp:cNvPr id="0" name=""/>
        <dsp:cNvSpPr/>
      </dsp:nvSpPr>
      <dsp:spPr>
        <a:xfrm>
          <a:off x="3415337" y="1161941"/>
          <a:ext cx="232015" cy="8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058"/>
              </a:lnTo>
              <a:lnTo>
                <a:pt x="232015" y="8700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A0FF6-6621-4C43-87C9-19867025AD46}">
      <dsp:nvSpPr>
        <dsp:cNvPr id="0" name=""/>
        <dsp:cNvSpPr/>
      </dsp:nvSpPr>
      <dsp:spPr>
        <a:xfrm>
          <a:off x="3647353" y="1451960"/>
          <a:ext cx="1856124" cy="116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Application instance 1</a:t>
          </a:r>
        </a:p>
      </dsp:txBody>
      <dsp:txXfrm>
        <a:off x="3681331" y="1485938"/>
        <a:ext cx="1788168" cy="1092122"/>
      </dsp:txXfrm>
    </dsp:sp>
    <dsp:sp modelId="{DA601A83-9A07-4B40-B3F7-DCBE16F6F881}">
      <dsp:nvSpPr>
        <dsp:cNvPr id="0" name=""/>
        <dsp:cNvSpPr/>
      </dsp:nvSpPr>
      <dsp:spPr>
        <a:xfrm>
          <a:off x="3415337" y="1161941"/>
          <a:ext cx="232015" cy="2320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156"/>
              </a:lnTo>
              <a:lnTo>
                <a:pt x="232015" y="2320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04DD7-CC4B-564D-BA2A-96F6A254BB2D}">
      <dsp:nvSpPr>
        <dsp:cNvPr id="0" name=""/>
        <dsp:cNvSpPr/>
      </dsp:nvSpPr>
      <dsp:spPr>
        <a:xfrm>
          <a:off x="3647353" y="2902058"/>
          <a:ext cx="1856124" cy="116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Application instance 2</a:t>
          </a:r>
        </a:p>
      </dsp:txBody>
      <dsp:txXfrm>
        <a:off x="3681331" y="2936036"/>
        <a:ext cx="1788168" cy="1092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BEE9D-D2E7-E44F-961D-D6423BD42A23}">
      <dsp:nvSpPr>
        <dsp:cNvPr id="0" name=""/>
        <dsp:cNvSpPr/>
      </dsp:nvSpPr>
      <dsp:spPr>
        <a:xfrm>
          <a:off x="282596" y="1598"/>
          <a:ext cx="3609602" cy="180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Server 1</a:t>
          </a:r>
        </a:p>
      </dsp:txBody>
      <dsp:txXfrm>
        <a:off x="335457" y="54459"/>
        <a:ext cx="3503880" cy="1699079"/>
      </dsp:txXfrm>
    </dsp:sp>
    <dsp:sp modelId="{84050E94-4605-714A-85A9-9E7F5B941AA9}">
      <dsp:nvSpPr>
        <dsp:cNvPr id="0" name=""/>
        <dsp:cNvSpPr/>
      </dsp:nvSpPr>
      <dsp:spPr>
        <a:xfrm>
          <a:off x="643556" y="1806399"/>
          <a:ext cx="360960" cy="1353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01"/>
              </a:lnTo>
              <a:lnTo>
                <a:pt x="360960" y="1353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A0FF6-6621-4C43-87C9-19867025AD46}">
      <dsp:nvSpPr>
        <dsp:cNvPr id="0" name=""/>
        <dsp:cNvSpPr/>
      </dsp:nvSpPr>
      <dsp:spPr>
        <a:xfrm>
          <a:off x="1004517" y="2257600"/>
          <a:ext cx="2887682" cy="1804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Application instance 1</a:t>
          </a:r>
        </a:p>
      </dsp:txBody>
      <dsp:txXfrm>
        <a:off x="1057378" y="2310461"/>
        <a:ext cx="2781960" cy="1699079"/>
      </dsp:txXfrm>
    </dsp:sp>
    <dsp:sp modelId="{8F5E5BF6-FFD1-E848-A46B-BDFCD5B0AB48}">
      <dsp:nvSpPr>
        <dsp:cNvPr id="0" name=""/>
        <dsp:cNvSpPr/>
      </dsp:nvSpPr>
      <dsp:spPr>
        <a:xfrm>
          <a:off x="4794600" y="1598"/>
          <a:ext cx="3609602" cy="180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Server 2</a:t>
          </a:r>
        </a:p>
      </dsp:txBody>
      <dsp:txXfrm>
        <a:off x="4847461" y="54459"/>
        <a:ext cx="3503880" cy="1699079"/>
      </dsp:txXfrm>
    </dsp:sp>
    <dsp:sp modelId="{1FD5513B-47C2-B54E-8AC0-6A54B8E8E660}">
      <dsp:nvSpPr>
        <dsp:cNvPr id="0" name=""/>
        <dsp:cNvSpPr/>
      </dsp:nvSpPr>
      <dsp:spPr>
        <a:xfrm>
          <a:off x="5155560" y="1806399"/>
          <a:ext cx="360960" cy="1353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01"/>
              </a:lnTo>
              <a:lnTo>
                <a:pt x="360960" y="1353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A2ED3-B8E8-664B-A773-373288F6AF6A}">
      <dsp:nvSpPr>
        <dsp:cNvPr id="0" name=""/>
        <dsp:cNvSpPr/>
      </dsp:nvSpPr>
      <dsp:spPr>
        <a:xfrm>
          <a:off x="5516520" y="2257600"/>
          <a:ext cx="2887682" cy="1804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Application instance 2</a:t>
          </a:r>
        </a:p>
      </dsp:txBody>
      <dsp:txXfrm>
        <a:off x="5569381" y="2310461"/>
        <a:ext cx="2781960" cy="1699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BEE9D-D2E7-E44F-961D-D6423BD42A23}">
      <dsp:nvSpPr>
        <dsp:cNvPr id="0" name=""/>
        <dsp:cNvSpPr/>
      </dsp:nvSpPr>
      <dsp:spPr>
        <a:xfrm>
          <a:off x="282596" y="1598"/>
          <a:ext cx="3609602" cy="180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Location 1 (Mumbai)</a:t>
          </a:r>
        </a:p>
      </dsp:txBody>
      <dsp:txXfrm>
        <a:off x="335457" y="54459"/>
        <a:ext cx="3503880" cy="1699079"/>
      </dsp:txXfrm>
    </dsp:sp>
    <dsp:sp modelId="{F8E4849B-5659-6D41-85AE-7002BE659C4A}">
      <dsp:nvSpPr>
        <dsp:cNvPr id="0" name=""/>
        <dsp:cNvSpPr/>
      </dsp:nvSpPr>
      <dsp:spPr>
        <a:xfrm>
          <a:off x="643556" y="1806399"/>
          <a:ext cx="360960" cy="1353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01"/>
              </a:lnTo>
              <a:lnTo>
                <a:pt x="360960" y="1353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DD69F-7CB7-9442-AEF6-5B514442F835}">
      <dsp:nvSpPr>
        <dsp:cNvPr id="0" name=""/>
        <dsp:cNvSpPr/>
      </dsp:nvSpPr>
      <dsp:spPr>
        <a:xfrm>
          <a:off x="1004517" y="2257600"/>
          <a:ext cx="2887682" cy="1804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Server 1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Application instance 1</a:t>
          </a:r>
        </a:p>
      </dsp:txBody>
      <dsp:txXfrm>
        <a:off x="1057378" y="2310461"/>
        <a:ext cx="2781960" cy="1699079"/>
      </dsp:txXfrm>
    </dsp:sp>
    <dsp:sp modelId="{8F5E5BF6-FFD1-E848-A46B-BDFCD5B0AB48}">
      <dsp:nvSpPr>
        <dsp:cNvPr id="0" name=""/>
        <dsp:cNvSpPr/>
      </dsp:nvSpPr>
      <dsp:spPr>
        <a:xfrm>
          <a:off x="4794600" y="1598"/>
          <a:ext cx="3609602" cy="180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Local 2 (Hyderabad)</a:t>
          </a:r>
        </a:p>
      </dsp:txBody>
      <dsp:txXfrm>
        <a:off x="4847461" y="54459"/>
        <a:ext cx="3503880" cy="1699079"/>
      </dsp:txXfrm>
    </dsp:sp>
    <dsp:sp modelId="{1FD5513B-47C2-B54E-8AC0-6A54B8E8E660}">
      <dsp:nvSpPr>
        <dsp:cNvPr id="0" name=""/>
        <dsp:cNvSpPr/>
      </dsp:nvSpPr>
      <dsp:spPr>
        <a:xfrm>
          <a:off x="5155560" y="1806399"/>
          <a:ext cx="360960" cy="1353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01"/>
              </a:lnTo>
              <a:lnTo>
                <a:pt x="360960" y="1353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A2ED3-B8E8-664B-A773-373288F6AF6A}">
      <dsp:nvSpPr>
        <dsp:cNvPr id="0" name=""/>
        <dsp:cNvSpPr/>
      </dsp:nvSpPr>
      <dsp:spPr>
        <a:xfrm>
          <a:off x="5516520" y="2257600"/>
          <a:ext cx="2887682" cy="1804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Server 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Application Instance 2</a:t>
          </a:r>
        </a:p>
      </dsp:txBody>
      <dsp:txXfrm>
        <a:off x="5569381" y="2310461"/>
        <a:ext cx="2781960" cy="1699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BEE9D-D2E7-E44F-961D-D6423BD42A23}">
      <dsp:nvSpPr>
        <dsp:cNvPr id="0" name=""/>
        <dsp:cNvSpPr/>
      </dsp:nvSpPr>
      <dsp:spPr>
        <a:xfrm>
          <a:off x="1733224" y="1863"/>
          <a:ext cx="2320156" cy="1160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Location 1 (Mumbai)</a:t>
          </a:r>
        </a:p>
      </dsp:txBody>
      <dsp:txXfrm>
        <a:off x="1767202" y="35841"/>
        <a:ext cx="2252200" cy="1092122"/>
      </dsp:txXfrm>
    </dsp:sp>
    <dsp:sp modelId="{F8E4849B-5659-6D41-85AE-7002BE659C4A}">
      <dsp:nvSpPr>
        <dsp:cNvPr id="0" name=""/>
        <dsp:cNvSpPr/>
      </dsp:nvSpPr>
      <dsp:spPr>
        <a:xfrm>
          <a:off x="1965240" y="1161941"/>
          <a:ext cx="232015" cy="8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058"/>
              </a:lnTo>
              <a:lnTo>
                <a:pt x="232015" y="8700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DD69F-7CB7-9442-AEF6-5B514442F835}">
      <dsp:nvSpPr>
        <dsp:cNvPr id="0" name=""/>
        <dsp:cNvSpPr/>
      </dsp:nvSpPr>
      <dsp:spPr>
        <a:xfrm>
          <a:off x="2197255" y="1451960"/>
          <a:ext cx="1856124" cy="116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Server 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Application instance 1</a:t>
          </a:r>
        </a:p>
      </dsp:txBody>
      <dsp:txXfrm>
        <a:off x="2231233" y="1485938"/>
        <a:ext cx="1788168" cy="1092122"/>
      </dsp:txXfrm>
    </dsp:sp>
    <dsp:sp modelId="{104969EF-AACD-4C4E-AF34-9099BA8B067A}">
      <dsp:nvSpPr>
        <dsp:cNvPr id="0" name=""/>
        <dsp:cNvSpPr/>
      </dsp:nvSpPr>
      <dsp:spPr>
        <a:xfrm>
          <a:off x="1965240" y="1161941"/>
          <a:ext cx="232015" cy="2320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156"/>
              </a:lnTo>
              <a:lnTo>
                <a:pt x="232015" y="2320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555AE-4213-8B43-AADB-5C62BEAC76AB}">
      <dsp:nvSpPr>
        <dsp:cNvPr id="0" name=""/>
        <dsp:cNvSpPr/>
      </dsp:nvSpPr>
      <dsp:spPr>
        <a:xfrm>
          <a:off x="2197255" y="2902058"/>
          <a:ext cx="1856124" cy="116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Database Server 1</a:t>
          </a:r>
        </a:p>
      </dsp:txBody>
      <dsp:txXfrm>
        <a:off x="2231233" y="2936036"/>
        <a:ext cx="1788168" cy="1092122"/>
      </dsp:txXfrm>
    </dsp:sp>
    <dsp:sp modelId="{8F5E5BF6-FFD1-E848-A46B-BDFCD5B0AB48}">
      <dsp:nvSpPr>
        <dsp:cNvPr id="0" name=""/>
        <dsp:cNvSpPr/>
      </dsp:nvSpPr>
      <dsp:spPr>
        <a:xfrm>
          <a:off x="4633419" y="1863"/>
          <a:ext cx="2320156" cy="11600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Location 2 (Hyderabad)</a:t>
          </a:r>
        </a:p>
      </dsp:txBody>
      <dsp:txXfrm>
        <a:off x="4667397" y="35841"/>
        <a:ext cx="2252200" cy="1092122"/>
      </dsp:txXfrm>
    </dsp:sp>
    <dsp:sp modelId="{1FD5513B-47C2-B54E-8AC0-6A54B8E8E660}">
      <dsp:nvSpPr>
        <dsp:cNvPr id="0" name=""/>
        <dsp:cNvSpPr/>
      </dsp:nvSpPr>
      <dsp:spPr>
        <a:xfrm>
          <a:off x="4865435" y="1161941"/>
          <a:ext cx="232015" cy="8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058"/>
              </a:lnTo>
              <a:lnTo>
                <a:pt x="232015" y="8700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A2ED3-B8E8-664B-A773-373288F6AF6A}">
      <dsp:nvSpPr>
        <dsp:cNvPr id="0" name=""/>
        <dsp:cNvSpPr/>
      </dsp:nvSpPr>
      <dsp:spPr>
        <a:xfrm>
          <a:off x="5097450" y="1451960"/>
          <a:ext cx="1856124" cy="116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Server 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Application Instance 2</a:t>
          </a:r>
        </a:p>
      </dsp:txBody>
      <dsp:txXfrm>
        <a:off x="5131428" y="1485938"/>
        <a:ext cx="1788168" cy="1092122"/>
      </dsp:txXfrm>
    </dsp:sp>
    <dsp:sp modelId="{6AD66750-9923-7B40-A128-06554D958ADE}">
      <dsp:nvSpPr>
        <dsp:cNvPr id="0" name=""/>
        <dsp:cNvSpPr/>
      </dsp:nvSpPr>
      <dsp:spPr>
        <a:xfrm>
          <a:off x="4865435" y="1161941"/>
          <a:ext cx="232015" cy="2320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0156"/>
              </a:lnTo>
              <a:lnTo>
                <a:pt x="232015" y="2320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4480B-FFD8-7644-A739-F52E7527B230}">
      <dsp:nvSpPr>
        <dsp:cNvPr id="0" name=""/>
        <dsp:cNvSpPr/>
      </dsp:nvSpPr>
      <dsp:spPr>
        <a:xfrm>
          <a:off x="5097450" y="2902058"/>
          <a:ext cx="1856124" cy="1160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Database server 2</a:t>
          </a:r>
        </a:p>
      </dsp:txBody>
      <dsp:txXfrm>
        <a:off x="5131428" y="2936036"/>
        <a:ext cx="1788168" cy="1092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BEE9D-D2E7-E44F-961D-D6423BD42A23}">
      <dsp:nvSpPr>
        <dsp:cNvPr id="0" name=""/>
        <dsp:cNvSpPr/>
      </dsp:nvSpPr>
      <dsp:spPr>
        <a:xfrm>
          <a:off x="282596" y="1598"/>
          <a:ext cx="3609602" cy="180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Location 1 (USA)</a:t>
          </a:r>
        </a:p>
      </dsp:txBody>
      <dsp:txXfrm>
        <a:off x="335457" y="54459"/>
        <a:ext cx="3503880" cy="1699079"/>
      </dsp:txXfrm>
    </dsp:sp>
    <dsp:sp modelId="{F8E4849B-5659-6D41-85AE-7002BE659C4A}">
      <dsp:nvSpPr>
        <dsp:cNvPr id="0" name=""/>
        <dsp:cNvSpPr/>
      </dsp:nvSpPr>
      <dsp:spPr>
        <a:xfrm>
          <a:off x="643556" y="1806399"/>
          <a:ext cx="360960" cy="1353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01"/>
              </a:lnTo>
              <a:lnTo>
                <a:pt x="360960" y="1353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DD69F-7CB7-9442-AEF6-5B514442F835}">
      <dsp:nvSpPr>
        <dsp:cNvPr id="0" name=""/>
        <dsp:cNvSpPr/>
      </dsp:nvSpPr>
      <dsp:spPr>
        <a:xfrm>
          <a:off x="1004517" y="2257600"/>
          <a:ext cx="2887682" cy="1804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Server 1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Application instance 1</a:t>
          </a:r>
        </a:p>
      </dsp:txBody>
      <dsp:txXfrm>
        <a:off x="1057378" y="2310461"/>
        <a:ext cx="2781960" cy="1699079"/>
      </dsp:txXfrm>
    </dsp:sp>
    <dsp:sp modelId="{8F5E5BF6-FFD1-E848-A46B-BDFCD5B0AB48}">
      <dsp:nvSpPr>
        <dsp:cNvPr id="0" name=""/>
        <dsp:cNvSpPr/>
      </dsp:nvSpPr>
      <dsp:spPr>
        <a:xfrm>
          <a:off x="4794600" y="1598"/>
          <a:ext cx="3609602" cy="18048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 dirty="0"/>
            <a:t>Location 2 (India)</a:t>
          </a:r>
        </a:p>
      </dsp:txBody>
      <dsp:txXfrm>
        <a:off x="4847461" y="54459"/>
        <a:ext cx="3503880" cy="1699079"/>
      </dsp:txXfrm>
    </dsp:sp>
    <dsp:sp modelId="{7A3DD577-8DA6-344A-9652-5E97550952A9}">
      <dsp:nvSpPr>
        <dsp:cNvPr id="0" name=""/>
        <dsp:cNvSpPr/>
      </dsp:nvSpPr>
      <dsp:spPr>
        <a:xfrm>
          <a:off x="5155560" y="1806399"/>
          <a:ext cx="360960" cy="1353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01"/>
              </a:lnTo>
              <a:lnTo>
                <a:pt x="360960" y="13536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06039-47A0-EB43-9641-A4DD58011CCD}">
      <dsp:nvSpPr>
        <dsp:cNvPr id="0" name=""/>
        <dsp:cNvSpPr/>
      </dsp:nvSpPr>
      <dsp:spPr>
        <a:xfrm>
          <a:off x="5516520" y="2257600"/>
          <a:ext cx="2887682" cy="18048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Database server 1</a:t>
          </a:r>
        </a:p>
      </dsp:txBody>
      <dsp:txXfrm>
        <a:off x="5569381" y="2310461"/>
        <a:ext cx="2781960" cy="1699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83E1A-0B7E-B140-92E5-390774E09A24}">
      <dsp:nvSpPr>
        <dsp:cNvPr id="0" name=""/>
        <dsp:cNvSpPr/>
      </dsp:nvSpPr>
      <dsp:spPr>
        <a:xfrm rot="2562168">
          <a:off x="2831990" y="3420177"/>
          <a:ext cx="738327" cy="50537"/>
        </a:xfrm>
        <a:custGeom>
          <a:avLst/>
          <a:gdLst/>
          <a:ahLst/>
          <a:cxnLst/>
          <a:rect l="0" t="0" r="0" b="0"/>
          <a:pathLst>
            <a:path>
              <a:moveTo>
                <a:pt x="0" y="25268"/>
              </a:moveTo>
              <a:lnTo>
                <a:pt x="738327" y="252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C7C0C-9DCB-6B44-BA08-B7B0901A2810}">
      <dsp:nvSpPr>
        <dsp:cNvPr id="0" name=""/>
        <dsp:cNvSpPr/>
      </dsp:nvSpPr>
      <dsp:spPr>
        <a:xfrm>
          <a:off x="2929862" y="2413131"/>
          <a:ext cx="820895" cy="50537"/>
        </a:xfrm>
        <a:custGeom>
          <a:avLst/>
          <a:gdLst/>
          <a:ahLst/>
          <a:cxnLst/>
          <a:rect l="0" t="0" r="0" b="0"/>
          <a:pathLst>
            <a:path>
              <a:moveTo>
                <a:pt x="0" y="25268"/>
              </a:moveTo>
              <a:lnTo>
                <a:pt x="820895" y="252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CBD30-72B3-BD4B-884A-8463C2B9B2F7}">
      <dsp:nvSpPr>
        <dsp:cNvPr id="0" name=""/>
        <dsp:cNvSpPr/>
      </dsp:nvSpPr>
      <dsp:spPr>
        <a:xfrm rot="19037832">
          <a:off x="2831990" y="1406085"/>
          <a:ext cx="738327" cy="50537"/>
        </a:xfrm>
        <a:custGeom>
          <a:avLst/>
          <a:gdLst/>
          <a:ahLst/>
          <a:cxnLst/>
          <a:rect l="0" t="0" r="0" b="0"/>
          <a:pathLst>
            <a:path>
              <a:moveTo>
                <a:pt x="0" y="25268"/>
              </a:moveTo>
              <a:lnTo>
                <a:pt x="738327" y="252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3B922-64A2-1949-A68A-56E423DFFD22}">
      <dsp:nvSpPr>
        <dsp:cNvPr id="0" name=""/>
        <dsp:cNvSpPr/>
      </dsp:nvSpPr>
      <dsp:spPr>
        <a:xfrm>
          <a:off x="938611" y="1267076"/>
          <a:ext cx="2342647" cy="2342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A7A6B-6A08-064B-8802-67BB2DFE2E9E}">
      <dsp:nvSpPr>
        <dsp:cNvPr id="0" name=""/>
        <dsp:cNvSpPr/>
      </dsp:nvSpPr>
      <dsp:spPr>
        <a:xfrm>
          <a:off x="3286122" y="1562"/>
          <a:ext cx="1405588" cy="1405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Data</a:t>
          </a:r>
        </a:p>
      </dsp:txBody>
      <dsp:txXfrm>
        <a:off x="3491966" y="207406"/>
        <a:ext cx="993900" cy="993900"/>
      </dsp:txXfrm>
    </dsp:sp>
    <dsp:sp modelId="{922B48B2-41D2-644F-8100-907A3C128507}">
      <dsp:nvSpPr>
        <dsp:cNvPr id="0" name=""/>
        <dsp:cNvSpPr/>
      </dsp:nvSpPr>
      <dsp:spPr>
        <a:xfrm>
          <a:off x="4832269" y="1562"/>
          <a:ext cx="2108382" cy="140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Masking</a:t>
          </a:r>
        </a:p>
      </dsp:txBody>
      <dsp:txXfrm>
        <a:off x="4832269" y="1562"/>
        <a:ext cx="2108382" cy="1405588"/>
      </dsp:txXfrm>
    </dsp:sp>
    <dsp:sp modelId="{3186C963-11AF-DB4A-BAF4-30E79C4E9D53}">
      <dsp:nvSpPr>
        <dsp:cNvPr id="0" name=""/>
        <dsp:cNvSpPr/>
      </dsp:nvSpPr>
      <dsp:spPr>
        <a:xfrm>
          <a:off x="3750757" y="1735605"/>
          <a:ext cx="1405588" cy="1405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Data</a:t>
          </a:r>
        </a:p>
      </dsp:txBody>
      <dsp:txXfrm>
        <a:off x="3956601" y="1941449"/>
        <a:ext cx="993900" cy="993900"/>
      </dsp:txXfrm>
    </dsp:sp>
    <dsp:sp modelId="{FAA6A403-E3E2-5E4A-8FE2-80E81F5B358B}">
      <dsp:nvSpPr>
        <dsp:cNvPr id="0" name=""/>
        <dsp:cNvSpPr/>
      </dsp:nvSpPr>
      <dsp:spPr>
        <a:xfrm>
          <a:off x="5296905" y="1735605"/>
          <a:ext cx="2108382" cy="140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Encryption</a:t>
          </a:r>
        </a:p>
      </dsp:txBody>
      <dsp:txXfrm>
        <a:off x="5296905" y="1735605"/>
        <a:ext cx="2108382" cy="1405588"/>
      </dsp:txXfrm>
    </dsp:sp>
    <dsp:sp modelId="{9CB3B684-965F-9C44-91D7-D66F7A4C8A27}">
      <dsp:nvSpPr>
        <dsp:cNvPr id="0" name=""/>
        <dsp:cNvSpPr/>
      </dsp:nvSpPr>
      <dsp:spPr>
        <a:xfrm>
          <a:off x="3286122" y="3469649"/>
          <a:ext cx="1405588" cy="14055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Data</a:t>
          </a:r>
        </a:p>
      </dsp:txBody>
      <dsp:txXfrm>
        <a:off x="3491966" y="3675493"/>
        <a:ext cx="993900" cy="993900"/>
      </dsp:txXfrm>
    </dsp:sp>
    <dsp:sp modelId="{943BBE95-2319-C549-8472-94768222699A}">
      <dsp:nvSpPr>
        <dsp:cNvPr id="0" name=""/>
        <dsp:cNvSpPr/>
      </dsp:nvSpPr>
      <dsp:spPr>
        <a:xfrm>
          <a:off x="4832269" y="3469649"/>
          <a:ext cx="2108382" cy="140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Tokenization</a:t>
          </a:r>
        </a:p>
      </dsp:txBody>
      <dsp:txXfrm>
        <a:off x="4832269" y="3469649"/>
        <a:ext cx="2108382" cy="1405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86FA-2AA3-4155-A2E1-110115AE3101}" type="datetimeFigureOut">
              <a:rPr lang="en-US" smtClean="0"/>
              <a:t>8/24/24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F0D21-FD01-4891-A82E-363D89C2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32A859-63D5-47F5-9970-C440CC875FE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C3A23-6B72-470B-BD52-89C2C93377D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D2CF8-6C46-4734-BCBF-5FE48629812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DFDAF-E750-48F5-87F8-316CF8030496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86170C9F-8869-40E3-8404-45BB9643B1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55C82-3029-4F9B-AD52-0CA2554AEB25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A4A4D-20FB-41CA-9531-0FF4DB75417F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D04F9112-C67E-4D84-9EB1-F9197AACD5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4EBF75-29B0-4601-891C-5CFA33D7FAA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6EACEC-B901-4C59-A7C6-B897C50133D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C27881-780A-490D-8999-3A2D1C6C72F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E23026D4-E805-4BC7-A6AB-DCC9ED512BD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D7F8E8-9843-4229-9F52-3561C17CF7A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AF56CD-1851-45EC-B360-B89EF19DC15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EE8E02-717F-4644-AF36-298F6488433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53362707-2A0D-408A-8404-91EB85206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243156-6498-438E-BA01-03583E995AA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0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259D480-05B7-4DED-A8F3-7A9E5112FE12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298221-DD52-44A5-ACF6-02DA9D952094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8193B6-F5C3-477A-B5C1-D4160D67D415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A0D5BC-9DC5-4EA0-9AC6-21CA570742A5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83256381-82B3-4E61-B69B-03309413FF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F985E-E8EC-4919-B50F-6E4F6F7DA774}"/>
              </a:ext>
            </a:extLst>
          </p:cNvPr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2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98F156-5046-4701-84BB-DA0819C0E117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82506-E97D-4D80-8381-336BC4078BFB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57D18-12FC-45C3-8C64-CEF02C565DC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05F975-FB3F-4875-A101-7B9909350A2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D97694B5-3669-4B95-AC6D-39601561E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31ED5-9BD2-431F-8DF0-D0DC00739B7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7D68C-F25A-40B6-B16A-D42F395F65F9}"/>
              </a:ext>
            </a:extLst>
          </p:cNvPr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4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7705508C-5D02-44E7-B3B6-183F2E123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877B04-5264-478E-9FD9-71CE4D2D9880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03A5CB77-0960-4320-9580-B9743B845A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E801EE-2F73-439D-9178-8D1610E13803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C074B-9123-4B05-8F11-5BE7B04DE852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9AAB-3942-4B0D-9D18-EAC35A25432D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95CA4-A8AB-49AC-9012-70BAD0B775AE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D1DE9-739E-4C84-BC34-ABED57FB6901}"/>
              </a:ext>
            </a:extLst>
          </p:cNvPr>
          <p:cNvSpPr txBox="1"/>
          <p:nvPr userDrawn="1"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326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8E27F-F1F9-4574-ABFD-6FD8C325B41B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2027781A-B6EE-4D1C-9838-6CE83518DF7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9F0E74-8E16-49B5-A76C-10F171ED4E0D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AB9F4D-974C-47A2-8F17-2FCF31AC2EB7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8C01D4-73A9-4292-A3CD-F60D00AD8FF2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4BBBD702-3832-453C-A59A-D470707B5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3C2570B6-E2EA-42B2-8120-43272B6297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E95B2-E2D8-48DC-980B-618D32CA53F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52F893-AAD3-4D1D-ADA5-D8DB73D465E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1F990-6D11-46C4-BF73-D79DE9F046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F15E1C01-996E-4BAF-B1B8-EFCB621130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BD42F-D352-46ED-9252-1CEEEC2CEC7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E9B1E4-1B32-4506-81C6-E1A83D7F8EC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E78355-35A2-4188-B110-058DEB1B43E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9EFA480-291B-288B-081A-F34E060961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57163" y="6456362"/>
            <a:ext cx="2133600" cy="365125"/>
          </a:xfrm>
        </p:spPr>
        <p:txBody>
          <a:bodyPr/>
          <a:lstStyle>
            <a:lvl1pPr algn="l">
              <a:defRPr sz="1400">
                <a:solidFill>
                  <a:srgbClr val="C00000"/>
                </a:solidFill>
              </a:defRPr>
            </a:lvl1pPr>
          </a:lstStyle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1D5B1777-3C13-4849-A597-67EC91BF9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4206BE1B-AD71-40C1-ABD7-8C8AB00863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97FE1-9382-41A8-B0FF-683F39E14EF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416B98-13F0-404D-B5A2-A69FA3C7000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AB9EEE-AEAE-431D-B50D-30DCE074254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B1DCCFF4-519D-4642-BF8C-EF1B23007D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22C304-D940-4346-9BC9-E3FB8800DC0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D042E7-9A56-4668-8E1C-B01F503BE0E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D235E7-8BA6-4C5F-B5F5-81E3302F1AF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D737C7-ACDC-4F07-9636-67001251A7EF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6D4EE-E77A-D5DA-EB49-74D7B593D3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E1ADA07-2661-A718-E438-447D3920CE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5325592-DE98-A3D0-AE45-F64C454B72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05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435CBEC3-3CB9-4718-B824-9BAAECF58F9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F8ED45-8282-4BF0-8092-0EBA4E7C23B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508915-E0B1-45B6-A328-1BE6160C58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73D0BC-C181-4085-ADF5-A0B78510D83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6507D2C-4A7C-495A-A787-3E46876378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3644A7-569D-4639-A2C4-2FA01FA21C7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A7E953-06C6-49B7-931B-0787F02EB20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839638-5860-4CC3-8A69-2EE030F40EA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AE61D979-4DA9-41B0-A7A9-7233307ACE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4F533C-9787-464E-8520-C2FD23212886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9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4E2A4B12-1309-4241-B399-1B38D540D1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F839D6-2E0A-48F8-B470-F8A3DAA463D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02241F-C279-453E-B82A-5D1C81CFA0C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2C9E6-CDA1-41D7-AF5E-7B671FE3904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59EB8716-B80E-40B2-A2A3-AEE72E3617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C11E34-A643-40D2-BA27-D6E76D68507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4E34DC-FA2F-433A-AC37-00ACB511F14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661A62-9091-4B7F-B9BC-D8E1881095D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A6243B5E-6AE7-478C-894D-2A59ECE86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CD7C6D-0804-4A99-8C1E-39B55C52208D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7BF12-7544-3C98-728C-85F4E521CE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05E7E5B-350B-B51F-EE8E-46E5D67645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871B70-E3CB-1722-C661-8FF9B08B21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BFAAEAB5-1E6D-48C6-919F-A63BF1C648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0246C8-05BF-4278-9632-CB901818C62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0BC937-1B91-457B-ABCB-2C5D5730D1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CCEF62-55DA-4440-8AAA-17272A7DBFC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F91CDF5D-6E29-4EDB-B7E3-A70CF45FDF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7F4B0D-EEA1-4C40-974B-FE885EB0138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8610B9-1084-44CC-95BA-DC9535447F2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4D838-05B5-4304-A14D-AFE56366C5C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66DCFECE-E67E-4E98-B78B-1376025110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4E07F0-C6A2-474C-A54B-A6929E7A5DE4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70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815258DD-E2DA-449D-8729-E2C328282B1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66C654-9E26-47B1-9962-80BED35A562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807637-FF9A-47D4-85A7-35A79F6E7D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F770F7-DAD9-4845-BE96-BBEC37DEDF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87FEF9-94E5-474E-9374-4BAC36ADAF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D81E90-C840-42AA-9989-7A9D13225C7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635383-583B-4225-95B9-77B187B1CFB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48C0D-99D9-4F0B-8F78-04AA18CB95C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ABB89A61-CD83-4917-90B1-1A034FCB7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79440F-0282-4D99-ABC0-2912BD81908A}"/>
              </a:ext>
            </a:extLst>
          </p:cNvPr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56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DAED3-DA09-4E32-BE04-DC632AAD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27D53AA-6483-4BA2-AE29-F1BCB52EA9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B646-4703-4B81-BA37-3D90D082D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F8E8-8885-463C-A7EE-9C75C4890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A1BF-DE31-4F3F-824C-82D6DE6DA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C58C161-F5B0-4C03-B20A-A8D6E29AEA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23D3AF-B63B-41C2-896B-C0D5B766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 presentation</a:t>
            </a:r>
          </a:p>
        </p:txBody>
      </p:sp>
      <p:sp>
        <p:nvSpPr>
          <p:cNvPr id="13315" name="Content Placeholder 5">
            <a:extLst>
              <a:ext uri="{FF2B5EF4-FFF2-40B4-BE49-F238E27FC236}">
                <a16:creationId xmlns:a16="http://schemas.microsoft.com/office/drawing/2014/main" id="{7BC229F3-7E97-497C-ABE5-2FFF711105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Sivasubramanian Natarajan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WILP Division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  <a:cs typeface="Arial"/>
              </a:rPr>
              <a:t>Cloud services offered by service providers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E09BB-B38C-7E1A-AD9F-2253BBF02FC9}"/>
              </a:ext>
            </a:extLst>
          </p:cNvPr>
          <p:cNvSpPr txBox="1"/>
          <p:nvPr/>
        </p:nvSpPr>
        <p:spPr>
          <a:xfrm>
            <a:off x="304800" y="1447800"/>
            <a:ext cx="86106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Application as a service</a:t>
            </a:r>
          </a:p>
          <a:p>
            <a:pPr>
              <a:buClr>
                <a:srgbClr val="FF0000"/>
              </a:buClr>
            </a:pPr>
            <a:endParaRPr lang="en-US" sz="2800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Understand through applications such as Google workplace, Office 365, Salesforce, Zoho works etc.,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Each customer customizes application in alignment with the company requirements.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Multiple versions of the same application virtually exist, independent and segregated for every customer.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9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  <a:cs typeface="Arial"/>
              </a:rPr>
              <a:t>Cloud services offered by service providers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E09BB-B38C-7E1A-AD9F-2253BBF02FC9}"/>
              </a:ext>
            </a:extLst>
          </p:cNvPr>
          <p:cNvSpPr txBox="1"/>
          <p:nvPr/>
        </p:nvSpPr>
        <p:spPr>
          <a:xfrm>
            <a:off x="304800" y="1447800"/>
            <a:ext cx="8610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Serverless computing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A notional concept.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Takes away the need for specifying the design aspects of computing.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The developers assume unlimited hardware, software, data and storage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4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Type of Cloud implementation</a:t>
            </a:r>
            <a:endParaRPr lang="en-US" sz="2200" dirty="0">
              <a:latin typeface="Arial"/>
              <a:cs typeface="Arial"/>
            </a:endParaRPr>
          </a:p>
        </p:txBody>
      </p:sp>
      <p:pic>
        <p:nvPicPr>
          <p:cNvPr id="2050" name="Picture 2" descr="Hybrid cloud infrastructure">
            <a:extLst>
              <a:ext uri="{FF2B5EF4-FFF2-40B4-BE49-F238E27FC236}">
                <a16:creationId xmlns:a16="http://schemas.microsoft.com/office/drawing/2014/main" id="{7D629389-D368-609F-8589-D78C5E509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6019800" cy="499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6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Type of Cloud implementation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1295400"/>
            <a:ext cx="8686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Private Cloud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The cloud computing resources are only available to the enterprise.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Ideal for augmenting IT requirements for a company.</a:t>
            </a:r>
          </a:p>
        </p:txBody>
      </p:sp>
    </p:spTree>
    <p:extLst>
      <p:ext uri="{BB962C8B-B14F-4D97-AF65-F5344CB8AC3E}">
        <p14:creationId xmlns:p14="http://schemas.microsoft.com/office/powerpoint/2010/main" val="334255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Type of Cloud implementation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1295400"/>
            <a:ext cx="8686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Public Cloud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Most social media websites today are hosted in the cloud and are open for public access.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Public cloud can be customized with a user id for each customer.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Examples of public cloud are Gmail, Google Drive etc.,</a:t>
            </a:r>
          </a:p>
        </p:txBody>
      </p:sp>
    </p:spTree>
    <p:extLst>
      <p:ext uri="{BB962C8B-B14F-4D97-AF65-F5344CB8AC3E}">
        <p14:creationId xmlns:p14="http://schemas.microsoft.com/office/powerpoint/2010/main" val="99009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Type of Cloud implementation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152400" y="1295400"/>
            <a:ext cx="8686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Hybrid Cloud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Some parts of the cloud are private to the company availing the service.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A part of the cloud computing is open for integration with partners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Corporate interactions use shared cloud computing resources to collaborate. Examples are MS teams, Webex, zoom calls etc., which also facilitate content sharing.</a:t>
            </a:r>
          </a:p>
        </p:txBody>
      </p:sp>
    </p:spTree>
    <p:extLst>
      <p:ext uri="{BB962C8B-B14F-4D97-AF65-F5344CB8AC3E}">
        <p14:creationId xmlns:p14="http://schemas.microsoft.com/office/powerpoint/2010/main" val="284571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Why use cloud computing?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068CF-CF79-FA5E-5CE5-D6CD38D2FC2A}"/>
              </a:ext>
            </a:extLst>
          </p:cNvPr>
          <p:cNvSpPr txBox="1"/>
          <p:nvPr/>
        </p:nvSpPr>
        <p:spPr>
          <a:xfrm>
            <a:off x="76200" y="1447800"/>
            <a:ext cx="8991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Cloud computing facilitates quick setup and thereby enables time to market for fintech launches.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i="1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Quick and seamless scalability. Dynamic or on-demand computing resources scalability is achieved.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Reduces cost of ownership for the customer. Most maintenance and uptime requirements are met by the cloud services provider.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Investment requirements are greatly reduced.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Business continuity and disaster recovery is easily achieved.</a:t>
            </a:r>
          </a:p>
        </p:txBody>
      </p:sp>
    </p:spTree>
    <p:extLst>
      <p:ext uri="{BB962C8B-B14F-4D97-AF65-F5344CB8AC3E}">
        <p14:creationId xmlns:p14="http://schemas.microsoft.com/office/powerpoint/2010/main" val="368169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Business continuity use cases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F42FC-EDBC-2C85-ACCD-F56AB2D2985B}"/>
              </a:ext>
            </a:extLst>
          </p:cNvPr>
          <p:cNvSpPr txBox="1"/>
          <p:nvPr/>
        </p:nvSpPr>
        <p:spPr>
          <a:xfrm>
            <a:off x="76200" y="1447800"/>
            <a:ext cx="899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Application redundancy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Server redundancy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Data replication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Security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Data encryption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Data localization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59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Business continuity use cases</a:t>
            </a:r>
            <a:endParaRPr lang="en-US" sz="2200" dirty="0">
              <a:latin typeface="Arial"/>
              <a:cs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FCDFC-66CF-93B2-1791-30DD88653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50899"/>
              </p:ext>
            </p:extLst>
          </p:nvPr>
        </p:nvGraphicFramePr>
        <p:xfrm>
          <a:off x="152400" y="1397000"/>
          <a:ext cx="868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08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Business continuity use cases</a:t>
            </a:r>
            <a:endParaRPr lang="en-US" sz="2200" dirty="0">
              <a:latin typeface="Arial"/>
              <a:cs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FCDFC-66CF-93B2-1791-30DD886536A5}"/>
              </a:ext>
            </a:extLst>
          </p:cNvPr>
          <p:cNvGraphicFramePr/>
          <p:nvPr/>
        </p:nvGraphicFramePr>
        <p:xfrm>
          <a:off x="152400" y="1397000"/>
          <a:ext cx="868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83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96B0A3-E605-4920-BAEA-26C34C3321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333333"/>
                </a:solidFill>
                <a:latin typeface="Helvetica Neue"/>
                <a:cs typeface="Arial"/>
              </a:rPr>
              <a:t>Introduction to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cs typeface="Arial"/>
              </a:rPr>
              <a:t> Fintech (Merged - MBAZG516/PDFTZG516)(</a:t>
            </a:r>
            <a:r>
              <a:rPr lang="en-US" b="0" dirty="0">
                <a:solidFill>
                  <a:srgbClr val="333333"/>
                </a:solidFill>
                <a:latin typeface="Helvetica Neue"/>
                <a:cs typeface="Arial"/>
              </a:rPr>
              <a:t>S1-24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  <a:cs typeface="Arial"/>
              </a:rPr>
              <a:t>)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dirty="0">
                <a:latin typeface="Arial"/>
                <a:cs typeface="Arial"/>
              </a:rPr>
              <a:t>Lecture No. 5/ Week 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Business continuity use cases</a:t>
            </a:r>
            <a:endParaRPr lang="en-US" sz="2200" dirty="0">
              <a:latin typeface="Arial"/>
              <a:cs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FCDFC-66CF-93B2-1791-30DD88653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284887"/>
              </p:ext>
            </p:extLst>
          </p:nvPr>
        </p:nvGraphicFramePr>
        <p:xfrm>
          <a:off x="152400" y="1397000"/>
          <a:ext cx="868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900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Business continuity use cases</a:t>
            </a:r>
            <a:endParaRPr lang="en-US" sz="2200" dirty="0">
              <a:latin typeface="Arial"/>
              <a:cs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FCDFC-66CF-93B2-1791-30DD88653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434341"/>
              </p:ext>
            </p:extLst>
          </p:nvPr>
        </p:nvGraphicFramePr>
        <p:xfrm>
          <a:off x="152400" y="1397000"/>
          <a:ext cx="868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490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Business continuity use cases</a:t>
            </a:r>
            <a:endParaRPr lang="en-US" sz="2200" dirty="0">
              <a:latin typeface="Arial"/>
              <a:cs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FCDFC-66CF-93B2-1791-30DD88653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905042"/>
              </p:ext>
            </p:extLst>
          </p:nvPr>
        </p:nvGraphicFramePr>
        <p:xfrm>
          <a:off x="152400" y="1397000"/>
          <a:ext cx="868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65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Data security use cases</a:t>
            </a:r>
            <a:endParaRPr lang="en-US" sz="2200" dirty="0">
              <a:latin typeface="Arial"/>
              <a:cs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71296C-1B37-9AE4-B519-2BC44E9D1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852351"/>
              </p:ext>
            </p:extLst>
          </p:nvPr>
        </p:nvGraphicFramePr>
        <p:xfrm>
          <a:off x="419100" y="1524000"/>
          <a:ext cx="83439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351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Cloud services terms of engagement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F5F9B-722D-0238-4599-BAC8BB5D6CC1}"/>
              </a:ext>
            </a:extLst>
          </p:cNvPr>
          <p:cNvSpPr txBox="1"/>
          <p:nvPr/>
        </p:nvSpPr>
        <p:spPr>
          <a:xfrm>
            <a:off x="76200" y="1447800"/>
            <a:ext cx="899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Ownership of the application lies with Customer or service provider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Ownership of Data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Licensing costs for Infrastructure (hardware and software)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Service level agreements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Cloud service uptime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Time taken to provide business continuity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Monitoring of servers for security, hacks and fraud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Analytics on server usage (Traffic information)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Fixed onetime cost, recurring cost and usage fees</a:t>
            </a:r>
          </a:p>
          <a:p>
            <a:pPr marL="800100" lvl="1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/>
              <a:t>Compliance requirements such as PCI DSS required for hosted fintech applications</a:t>
            </a:r>
          </a:p>
        </p:txBody>
      </p:sp>
    </p:spTree>
    <p:extLst>
      <p:ext uri="{BB962C8B-B14F-4D97-AF65-F5344CB8AC3E}">
        <p14:creationId xmlns:p14="http://schemas.microsoft.com/office/powerpoint/2010/main" val="916773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Fintech applications on cloud</a:t>
            </a:r>
            <a:endParaRPr lang="en-US" sz="2200" dirty="0">
              <a:latin typeface="Arial"/>
              <a:cs typeface="Arial"/>
            </a:endParaRPr>
          </a:p>
        </p:txBody>
      </p:sp>
      <p:pic>
        <p:nvPicPr>
          <p:cNvPr id="1026" name="Picture 2" descr="3dsecure 1 authentication flow">
            <a:extLst>
              <a:ext uri="{FF2B5EF4-FFF2-40B4-BE49-F238E27FC236}">
                <a16:creationId xmlns:a16="http://schemas.microsoft.com/office/drawing/2014/main" id="{DF5CBF3A-E91E-EE1E-63B7-53E344E4F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5375275" cy="51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89E68F-27F2-58C1-1A42-CEFDF4D879A0}"/>
              </a:ext>
            </a:extLst>
          </p:cNvPr>
          <p:cNvSpPr txBox="1"/>
          <p:nvPr/>
        </p:nvSpPr>
        <p:spPr>
          <a:xfrm>
            <a:off x="5460335" y="1752600"/>
            <a:ext cx="3429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Access control server and payment gateway are a hosted offering common in payments domain.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Both banks and fintech companies offer this service and widely used for payments processing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Traffic Insights and transaction analytics are automatically captured and presented</a:t>
            </a:r>
          </a:p>
        </p:txBody>
      </p:sp>
    </p:spTree>
    <p:extLst>
      <p:ext uri="{BB962C8B-B14F-4D97-AF65-F5344CB8AC3E}">
        <p14:creationId xmlns:p14="http://schemas.microsoft.com/office/powerpoint/2010/main" val="608954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Banking as a service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9E68F-27F2-58C1-1A42-CEFDF4D879A0}"/>
              </a:ext>
            </a:extLst>
          </p:cNvPr>
          <p:cNvSpPr txBox="1"/>
          <p:nvPr/>
        </p:nvSpPr>
        <p:spPr>
          <a:xfrm>
            <a:off x="4572000" y="2392501"/>
            <a:ext cx="439353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Regulations permitting, a bank could open banking function as a service for use by partners and other banks.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A recent example is UPI.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P2P Lending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000" dirty="0"/>
              <a:t>Buy Now </a:t>
            </a:r>
            <a:r>
              <a:rPr lang="en-US" sz="2000"/>
              <a:t>Pay Later</a:t>
            </a:r>
            <a:endParaRPr lang="en-US" sz="2000" dirty="0"/>
          </a:p>
        </p:txBody>
      </p:sp>
      <p:pic>
        <p:nvPicPr>
          <p:cNvPr id="5122" name="Picture 2" descr="Core banking services">
            <a:extLst>
              <a:ext uri="{FF2B5EF4-FFF2-40B4-BE49-F238E27FC236}">
                <a16:creationId xmlns:a16="http://schemas.microsoft.com/office/drawing/2014/main" id="{8D3806CB-EFFA-EF96-AB30-E26ECC73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209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69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C92E0-3422-146A-F7E1-4B2A55DD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57604"/>
              </p:ext>
            </p:extLst>
          </p:nvPr>
        </p:nvGraphicFramePr>
        <p:xfrm>
          <a:off x="1309832" y="4805350"/>
          <a:ext cx="61087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50">
                  <a:extLst>
                    <a:ext uri="{9D8B030D-6E8A-4147-A177-3AD203B41FA5}">
                      <a16:colId xmlns:a16="http://schemas.microsoft.com/office/drawing/2014/main" val="2347394980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4116289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Academic Term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First Semester 2024-2025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24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Course Title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 lvl="0">
                        <a:buNone/>
                      </a:pPr>
                      <a:r>
                        <a:rPr lang="en-US" sz="16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Introduction to</a:t>
                      </a:r>
                      <a:r>
                        <a:rPr lang="en-US" sz="1600" dirty="0">
                          <a:effectLst/>
                          <a:latin typeface="Calibri"/>
                        </a:rPr>
                        <a:t> FinTech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32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Course 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MBA ZG516/ PDFT ZG516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003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Lead Instructor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420370"/>
                      <a:r>
                        <a:rPr lang="en-US" sz="1600" dirty="0">
                          <a:effectLst/>
                          <a:latin typeface="Calibri"/>
                        </a:rPr>
                        <a:t>Sivasubramanian Natarajan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34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7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Focus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6188-A6B7-CF63-9D8F-96EFFF6FBE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BD3E3E-EA05-A86B-E53E-EA1530840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21345"/>
              </p:ext>
            </p:extLst>
          </p:nvPr>
        </p:nvGraphicFramePr>
        <p:xfrm>
          <a:off x="423862" y="2209800"/>
          <a:ext cx="8339138" cy="46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538">
                  <a:extLst>
                    <a:ext uri="{9D8B030D-6E8A-4147-A177-3AD203B41FA5}">
                      <a16:colId xmlns:a16="http://schemas.microsoft.com/office/drawing/2014/main" val="35344715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9210869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1294365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392413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Session 1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Contact Hours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Topic Title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Study / HW Resource Reference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236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2037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 and 10</a:t>
                      </a:r>
                      <a:endParaRPr lang="en-US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037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Cloud computing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037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T1, Class materials</a:t>
                      </a:r>
                      <a:endParaRPr lang="en-IN" sz="14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514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43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Recap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6C92B-EA80-490A-B464-5DDF8080D162}"/>
              </a:ext>
            </a:extLst>
          </p:cNvPr>
          <p:cNvSpPr txBox="1"/>
          <p:nvPr/>
        </p:nvSpPr>
        <p:spPr>
          <a:xfrm>
            <a:off x="76200" y="1447800"/>
            <a:ext cx="8763000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/>
              <a:t>Fintech is characterized by its treelike structure, which clarifies the way fintech is organized across the different financial services in the market today.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Fintech Ecosystem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Financial Services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Domains (Banking, Payments, Lending, Insurance, Wealth Management)</a:t>
            </a:r>
          </a:p>
          <a:p>
            <a:pPr marL="1200150" lvl="2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Themes</a:t>
            </a:r>
          </a:p>
          <a:p>
            <a:pPr marL="1200150" lvl="2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Trends</a:t>
            </a:r>
          </a:p>
          <a:p>
            <a:pPr marL="1200150" lvl="2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Domain activity</a:t>
            </a:r>
          </a:p>
          <a:p>
            <a:pPr marL="742950" lvl="1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Domain specific service providers</a:t>
            </a:r>
          </a:p>
          <a:p>
            <a:pPr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Ecosystem Players</a:t>
            </a:r>
          </a:p>
          <a:p>
            <a:pPr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Regulation</a:t>
            </a:r>
          </a:p>
          <a:p>
            <a:pPr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Capital</a:t>
            </a:r>
          </a:p>
          <a:p>
            <a:pPr lvl="2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Partnership / Alliances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Tech enabled Business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Tech Powered Business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Fintech Frameworks</a:t>
            </a:r>
          </a:p>
          <a:p>
            <a:pPr lvl="1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Digital Identity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771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Week 5 Agenda Summary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EABA9-5166-EF32-C38C-D73CA85C2C35}"/>
              </a:ext>
            </a:extLst>
          </p:cNvPr>
          <p:cNvSpPr txBox="1"/>
          <p:nvPr/>
        </p:nvSpPr>
        <p:spPr>
          <a:xfrm>
            <a:off x="304800" y="1447800"/>
            <a:ext cx="8686800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How cloud computing works ?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Cloud Services offering in the marketplace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Type of cloud implementation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Why use cloud services?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IN" sz="2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Cloud computing use cases</a:t>
            </a:r>
          </a:p>
        </p:txBody>
      </p:sp>
    </p:spTree>
    <p:extLst>
      <p:ext uri="{BB962C8B-B14F-4D97-AF65-F5344CB8AC3E}">
        <p14:creationId xmlns:p14="http://schemas.microsoft.com/office/powerpoint/2010/main" val="45918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 Web Services">
            <a:extLst>
              <a:ext uri="{FF2B5EF4-FFF2-40B4-BE49-F238E27FC236}">
                <a16:creationId xmlns:a16="http://schemas.microsoft.com/office/drawing/2014/main" id="{286B76ED-89C1-E717-F208-244DBD212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447799"/>
            <a:ext cx="5929209" cy="45259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5066B-41AB-8256-BEE0-69D5BC9C1334}"/>
              </a:ext>
            </a:extLst>
          </p:cNvPr>
          <p:cNvSpPr txBox="1"/>
          <p:nvPr/>
        </p:nvSpPr>
        <p:spPr bwMode="auto">
          <a:xfrm>
            <a:off x="5943600" y="1600200"/>
            <a:ext cx="30480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Google Cloud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Microsoft Azure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IBM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Amazon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i="0" kern="1200" spc="-150" baseline="0">
                <a:effectLst/>
                <a:highlight>
                  <a:srgbClr val="FFFFFF"/>
                </a:highlight>
                <a:latin typeface="Arial" pitchFamily="34" charset="0"/>
                <a:ea typeface="+mn-ea"/>
                <a:cs typeface="Arial" pitchFamily="34" charset="0"/>
              </a:rPr>
              <a:t>Cloud computing service providers in the Marketplace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200" y="6356350"/>
            <a:ext cx="2133600" cy="3651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7C58C161-F5B0-4C03-B20A-A8D6E29AEA41}" type="slidenum">
              <a:rPr lang="en-US" altLang="en-US" smtClean="0"/>
              <a:pPr>
                <a:spcAft>
                  <a:spcPts val="600"/>
                </a:spcAft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78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  <a:cs typeface="Arial"/>
              </a:rPr>
              <a:t>Cloud services offered by service providers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E09BB-B38C-7E1A-AD9F-2253BBF02FC9}"/>
              </a:ext>
            </a:extLst>
          </p:cNvPr>
          <p:cNvSpPr txBox="1"/>
          <p:nvPr/>
        </p:nvSpPr>
        <p:spPr>
          <a:xfrm>
            <a:off x="304800" y="1447800"/>
            <a:ext cx="8610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Platform as a service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Ideal for jumpstarting development of applications.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There would be little need for developers to worry about underlying platform requirements for deploying, testing and promoting the software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2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9C8E-3A25-48F4-B13A-38759C7BCCAE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  <a:cs typeface="Arial"/>
              </a:rPr>
              <a:t>Cloud services offered by service providers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563C-1DCC-F6D8-1801-BF47D1FF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C58C161-F5B0-4C03-B20A-A8D6E29AEA41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E09BB-B38C-7E1A-AD9F-2253BBF02FC9}"/>
              </a:ext>
            </a:extLst>
          </p:cNvPr>
          <p:cNvSpPr txBox="1"/>
          <p:nvPr/>
        </p:nvSpPr>
        <p:spPr>
          <a:xfrm>
            <a:off x="304800" y="1447800"/>
            <a:ext cx="86106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Infrastructure as a service</a:t>
            </a:r>
          </a:p>
          <a:p>
            <a:pPr>
              <a:buClr>
                <a:srgbClr val="FF0000"/>
              </a:buClr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A very basic computing service.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The consumer rents only the hardware or virtual machine.</a:t>
            </a:r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/>
              <a:t>Software and other specifications required for platform are managed by consumer.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§"/>
            </a:pPr>
            <a:endParaRPr lang="en-US" sz="2800" dirty="0"/>
          </a:p>
          <a:p>
            <a:pPr>
              <a:buClr>
                <a:srgbClr val="FF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7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53C582161264F9118F6E05D309FBB" ma:contentTypeVersion="4" ma:contentTypeDescription="Create a new document." ma:contentTypeScope="" ma:versionID="3b093584ed25202b813a371cae3e7ff1">
  <xsd:schema xmlns:xsd="http://www.w3.org/2001/XMLSchema" xmlns:xs="http://www.w3.org/2001/XMLSchema" xmlns:p="http://schemas.microsoft.com/office/2006/metadata/properties" xmlns:ns2="e77dc9f4-c0fc-4291-bb79-2ca58fb2d67e" targetNamespace="http://schemas.microsoft.com/office/2006/metadata/properties" ma:root="true" ma:fieldsID="6f2cfd0c777a04a871f9400518cbe54c" ns2:_="">
    <xsd:import namespace="e77dc9f4-c0fc-4291-bb79-2ca58fb2d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dc9f4-c0fc-4291-bb79-2ca58fb2d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F4F21-A6C1-4FEF-8446-D5B616D05EC6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40FB163-1AA8-4B2B-A5FE-65C7804DC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72D9FD-3091-45DA-8BA5-FBAC62394E4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844</Words>
  <Application>Microsoft Macintosh PowerPoint</Application>
  <PresentationFormat>On-screen Show (4:3)</PresentationFormat>
  <Paragraphs>196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Helvetica Neue</vt:lpstr>
      <vt:lpstr>Wingdings</vt:lpstr>
      <vt:lpstr>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Siva Subramanian</cp:lastModifiedBy>
  <cp:revision>321</cp:revision>
  <dcterms:created xsi:type="dcterms:W3CDTF">2011-09-14T09:42:05Z</dcterms:created>
  <dcterms:modified xsi:type="dcterms:W3CDTF">2024-08-24T01:27:27Z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0x010100AE853C582161264F9118F6E05D309FBB</vt:lpwstr>
  </property>
</Properties>
</file>