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4"/>
  </p:notesMasterIdLst>
  <p:sldIdLst>
    <p:sldId id="260" r:id="rId5"/>
    <p:sldId id="257" r:id="rId6"/>
    <p:sldId id="276" r:id="rId7"/>
    <p:sldId id="264" r:id="rId8"/>
    <p:sldId id="267" r:id="rId9"/>
    <p:sldId id="280" r:id="rId10"/>
    <p:sldId id="281" r:id="rId11"/>
    <p:sldId id="282" r:id="rId12"/>
    <p:sldId id="346" r:id="rId13"/>
    <p:sldId id="307" r:id="rId14"/>
    <p:sldId id="288" r:id="rId15"/>
    <p:sldId id="287" r:id="rId16"/>
    <p:sldId id="303" r:id="rId17"/>
    <p:sldId id="301" r:id="rId18"/>
    <p:sldId id="305" r:id="rId19"/>
    <p:sldId id="306" r:id="rId20"/>
    <p:sldId id="348" r:id="rId21"/>
    <p:sldId id="350" r:id="rId22"/>
    <p:sldId id="353" r:id="rId23"/>
    <p:sldId id="352" r:id="rId24"/>
    <p:sldId id="354" r:id="rId25"/>
    <p:sldId id="351" r:id="rId26"/>
    <p:sldId id="304" r:id="rId27"/>
    <p:sldId id="312" r:id="rId28"/>
    <p:sldId id="349" r:id="rId29"/>
    <p:sldId id="344" r:id="rId30"/>
    <p:sldId id="326" r:id="rId31"/>
    <p:sldId id="345" r:id="rId32"/>
    <p:sldId id="347"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5D74E0-5705-4533-B2C8-3B2B8E84177C}" v="12" dt="2024-08-30T16:19:36.1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17"/>
    <p:restoredTop sz="94726"/>
  </p:normalViewPr>
  <p:slideViewPr>
    <p:cSldViewPr>
      <p:cViewPr varScale="1">
        <p:scale>
          <a:sx n="77" d="100"/>
          <a:sy n="77" d="100"/>
        </p:scale>
        <p:origin x="1208" y="5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va Subramanian" userId="69d48d7eb9362804" providerId="LiveId" clId="{955D74E0-5705-4533-B2C8-3B2B8E84177C}"/>
    <pc:docChg chg="undo custSel addSld delSld modSld sldOrd">
      <pc:chgData name="Siva Subramanian" userId="69d48d7eb9362804" providerId="LiveId" clId="{955D74E0-5705-4533-B2C8-3B2B8E84177C}" dt="2024-08-30T16:39:02.568" v="672" actId="20577"/>
      <pc:docMkLst>
        <pc:docMk/>
      </pc:docMkLst>
      <pc:sldChg chg="modSp mod">
        <pc:chgData name="Siva Subramanian" userId="69d48d7eb9362804" providerId="LiveId" clId="{955D74E0-5705-4533-B2C8-3B2B8E84177C}" dt="2024-08-30T15:56:53.728" v="4" actId="20577"/>
        <pc:sldMkLst>
          <pc:docMk/>
          <pc:sldMk cId="0" sldId="257"/>
        </pc:sldMkLst>
        <pc:spChg chg="mod">
          <ac:chgData name="Siva Subramanian" userId="69d48d7eb9362804" providerId="LiveId" clId="{955D74E0-5705-4533-B2C8-3B2B8E84177C}" dt="2024-08-30T15:56:53.728" v="4" actId="20577"/>
          <ac:spMkLst>
            <pc:docMk/>
            <pc:sldMk cId="0" sldId="257"/>
            <ac:spMk id="2" creationId="{E196B0A3-E605-4920-BAEA-26C34C3321B8}"/>
          </ac:spMkLst>
        </pc:spChg>
      </pc:sldChg>
      <pc:sldChg chg="modSp">
        <pc:chgData name="Siva Subramanian" userId="69d48d7eb9362804" providerId="LiveId" clId="{955D74E0-5705-4533-B2C8-3B2B8E84177C}" dt="2024-08-30T16:01:42.690" v="36"/>
        <pc:sldMkLst>
          <pc:docMk/>
          <pc:sldMk cId="2310433819" sldId="264"/>
        </pc:sldMkLst>
        <pc:graphicFrameChg chg="mod">
          <ac:chgData name="Siva Subramanian" userId="69d48d7eb9362804" providerId="LiveId" clId="{955D74E0-5705-4533-B2C8-3B2B8E84177C}" dt="2024-08-30T16:01:42.690" v="36"/>
          <ac:graphicFrameMkLst>
            <pc:docMk/>
            <pc:sldMk cId="2310433819" sldId="264"/>
            <ac:graphicFrameMk id="7" creationId="{53BD3E3E-EA05-A86B-E53E-EA153084081F}"/>
          </ac:graphicFrameMkLst>
        </pc:graphicFrameChg>
      </pc:sldChg>
      <pc:sldChg chg="modSp mod">
        <pc:chgData name="Siva Subramanian" userId="69d48d7eb9362804" providerId="LiveId" clId="{955D74E0-5705-4533-B2C8-3B2B8E84177C}" dt="2024-08-30T15:57:16.685" v="26" actId="20577"/>
        <pc:sldMkLst>
          <pc:docMk/>
          <pc:sldMk cId="2807715423" sldId="267"/>
        </pc:sldMkLst>
        <pc:spChg chg="mod">
          <ac:chgData name="Siva Subramanian" userId="69d48d7eb9362804" providerId="LiveId" clId="{955D74E0-5705-4533-B2C8-3B2B8E84177C}" dt="2024-08-30T15:57:16.685" v="26" actId="20577"/>
          <ac:spMkLst>
            <pc:docMk/>
            <pc:sldMk cId="2807715423" sldId="267"/>
            <ac:spMk id="2" creationId="{4FE6C92B-EA80-490A-B464-5DDF8080D162}"/>
          </ac:spMkLst>
        </pc:spChg>
      </pc:sldChg>
      <pc:sldChg chg="del">
        <pc:chgData name="Siva Subramanian" userId="69d48d7eb9362804" providerId="LiveId" clId="{955D74E0-5705-4533-B2C8-3B2B8E84177C}" dt="2024-08-30T15:57:39.171" v="29" actId="47"/>
        <pc:sldMkLst>
          <pc:docMk/>
          <pc:sldMk cId="4134922379" sldId="279"/>
        </pc:sldMkLst>
      </pc:sldChg>
      <pc:sldChg chg="addSp delSp modSp mod">
        <pc:chgData name="Siva Subramanian" userId="69d48d7eb9362804" providerId="LiveId" clId="{955D74E0-5705-4533-B2C8-3B2B8E84177C}" dt="2024-08-30T16:23:25.594" v="383" actId="20577"/>
        <pc:sldMkLst>
          <pc:docMk/>
          <pc:sldMk cId="459182200" sldId="280"/>
        </pc:sldMkLst>
        <pc:spChg chg="add mod">
          <ac:chgData name="Siva Subramanian" userId="69d48d7eb9362804" providerId="LiveId" clId="{955D74E0-5705-4533-B2C8-3B2B8E84177C}" dt="2024-08-30T16:23:25.594" v="383" actId="20577"/>
          <ac:spMkLst>
            <pc:docMk/>
            <pc:sldMk cId="459182200" sldId="280"/>
            <ac:spMk id="2" creationId="{A84B9E0D-D230-4CA8-E1D1-B1B79207A73A}"/>
          </ac:spMkLst>
        </pc:spChg>
        <pc:spChg chg="mod">
          <ac:chgData name="Siva Subramanian" userId="69d48d7eb9362804" providerId="LiveId" clId="{955D74E0-5705-4533-B2C8-3B2B8E84177C}" dt="2024-08-30T15:57:24.773" v="28" actId="20577"/>
          <ac:spMkLst>
            <pc:docMk/>
            <pc:sldMk cId="459182200" sldId="280"/>
            <ac:spMk id="3" creationId="{04449C8E-3A25-48F4-B13A-38759C7BCCAE}"/>
          </ac:spMkLst>
        </pc:spChg>
        <pc:spChg chg="del mod">
          <ac:chgData name="Siva Subramanian" userId="69d48d7eb9362804" providerId="LiveId" clId="{955D74E0-5705-4533-B2C8-3B2B8E84177C}" dt="2024-08-30T16:02:42.568" v="40" actId="478"/>
          <ac:spMkLst>
            <pc:docMk/>
            <pc:sldMk cId="459182200" sldId="280"/>
            <ac:spMk id="23" creationId="{2F9EABA9-5166-EF32-C38C-D73CA85C2C35}"/>
          </ac:spMkLst>
        </pc:spChg>
      </pc:sldChg>
      <pc:sldChg chg="modSp add mod">
        <pc:chgData name="Siva Subramanian" userId="69d48d7eb9362804" providerId="LiveId" clId="{955D74E0-5705-4533-B2C8-3B2B8E84177C}" dt="2024-08-30T15:57:52.210" v="31" actId="6549"/>
        <pc:sldMkLst>
          <pc:docMk/>
          <pc:sldMk cId="0" sldId="281"/>
        </pc:sldMkLst>
        <pc:spChg chg="mod">
          <ac:chgData name="Siva Subramanian" userId="69d48d7eb9362804" providerId="LiveId" clId="{955D74E0-5705-4533-B2C8-3B2B8E84177C}" dt="2024-08-30T15:57:52.210" v="31" actId="6549"/>
          <ac:spMkLst>
            <pc:docMk/>
            <pc:sldMk cId="0" sldId="281"/>
            <ac:spMk id="2" creationId="{E196B0A3-E605-4920-BAEA-26C34C3321B8}"/>
          </ac:spMkLst>
        </pc:spChg>
      </pc:sldChg>
      <pc:sldChg chg="del">
        <pc:chgData name="Siva Subramanian" userId="69d48d7eb9362804" providerId="LiveId" clId="{955D74E0-5705-4533-B2C8-3B2B8E84177C}" dt="2024-08-30T15:57:39.171" v="29" actId="47"/>
        <pc:sldMkLst>
          <pc:docMk/>
          <pc:sldMk cId="1706785056" sldId="281"/>
        </pc:sldMkLst>
      </pc:sldChg>
      <pc:sldChg chg="modSp add mod ord">
        <pc:chgData name="Siva Subramanian" userId="69d48d7eb9362804" providerId="LiveId" clId="{955D74E0-5705-4533-B2C8-3B2B8E84177C}" dt="2024-08-30T16:39:02.568" v="672" actId="20577"/>
        <pc:sldMkLst>
          <pc:docMk/>
          <pc:sldMk cId="3054199852" sldId="282"/>
        </pc:sldMkLst>
        <pc:spChg chg="mod">
          <ac:chgData name="Siva Subramanian" userId="69d48d7eb9362804" providerId="LiveId" clId="{955D74E0-5705-4533-B2C8-3B2B8E84177C}" dt="2024-08-30T16:07:01.412" v="49" actId="6549"/>
          <ac:spMkLst>
            <pc:docMk/>
            <pc:sldMk cId="3054199852" sldId="282"/>
            <ac:spMk id="3" creationId="{04449C8E-3A25-48F4-B13A-38759C7BCCAE}"/>
          </ac:spMkLst>
        </pc:spChg>
        <pc:spChg chg="mod">
          <ac:chgData name="Siva Subramanian" userId="69d48d7eb9362804" providerId="LiveId" clId="{955D74E0-5705-4533-B2C8-3B2B8E84177C}" dt="2024-08-30T16:39:02.568" v="672" actId="20577"/>
          <ac:spMkLst>
            <pc:docMk/>
            <pc:sldMk cId="3054199852" sldId="282"/>
            <ac:spMk id="7" creationId="{2AA51D63-3930-C46E-B3B6-A381F6AB3F14}"/>
          </ac:spMkLst>
        </pc:spChg>
      </pc:sldChg>
      <pc:sldChg chg="add">
        <pc:chgData name="Siva Subramanian" userId="69d48d7eb9362804" providerId="LiveId" clId="{955D74E0-5705-4533-B2C8-3B2B8E84177C}" dt="2024-08-30T16:11:07.468" v="62"/>
        <pc:sldMkLst>
          <pc:docMk/>
          <pc:sldMk cId="3482232862" sldId="287"/>
        </pc:sldMkLst>
      </pc:sldChg>
      <pc:sldChg chg="add">
        <pc:chgData name="Siva Subramanian" userId="69d48d7eb9362804" providerId="LiveId" clId="{955D74E0-5705-4533-B2C8-3B2B8E84177C}" dt="2024-08-30T16:11:07.468" v="62"/>
        <pc:sldMkLst>
          <pc:docMk/>
          <pc:sldMk cId="408383834" sldId="288"/>
        </pc:sldMkLst>
      </pc:sldChg>
      <pc:sldChg chg="del">
        <pc:chgData name="Siva Subramanian" userId="69d48d7eb9362804" providerId="LiveId" clId="{955D74E0-5705-4533-B2C8-3B2B8E84177C}" dt="2024-08-30T15:57:39.171" v="29" actId="47"/>
        <pc:sldMkLst>
          <pc:docMk/>
          <pc:sldMk cId="2704465618" sldId="291"/>
        </pc:sldMkLst>
      </pc:sldChg>
      <pc:sldChg chg="del">
        <pc:chgData name="Siva Subramanian" userId="69d48d7eb9362804" providerId="LiveId" clId="{955D74E0-5705-4533-B2C8-3B2B8E84177C}" dt="2024-08-30T15:57:39.171" v="29" actId="47"/>
        <pc:sldMkLst>
          <pc:docMk/>
          <pc:sldMk cId="3681690506" sldId="292"/>
        </pc:sldMkLst>
      </pc:sldChg>
      <pc:sldChg chg="del">
        <pc:chgData name="Siva Subramanian" userId="69d48d7eb9362804" providerId="LiveId" clId="{955D74E0-5705-4533-B2C8-3B2B8E84177C}" dt="2024-08-30T15:57:39.171" v="29" actId="47"/>
        <pc:sldMkLst>
          <pc:docMk/>
          <pc:sldMk cId="2985671769" sldId="293"/>
        </pc:sldMkLst>
      </pc:sldChg>
      <pc:sldChg chg="del">
        <pc:chgData name="Siva Subramanian" userId="69d48d7eb9362804" providerId="LiveId" clId="{955D74E0-5705-4533-B2C8-3B2B8E84177C}" dt="2024-08-30T15:57:39.171" v="29" actId="47"/>
        <pc:sldMkLst>
          <pc:docMk/>
          <pc:sldMk cId="4236299224" sldId="294"/>
        </pc:sldMkLst>
      </pc:sldChg>
      <pc:sldChg chg="del">
        <pc:chgData name="Siva Subramanian" userId="69d48d7eb9362804" providerId="LiveId" clId="{955D74E0-5705-4533-B2C8-3B2B8E84177C}" dt="2024-08-30T15:57:39.171" v="29" actId="47"/>
        <pc:sldMkLst>
          <pc:docMk/>
          <pc:sldMk cId="3236945099" sldId="295"/>
        </pc:sldMkLst>
      </pc:sldChg>
      <pc:sldChg chg="del">
        <pc:chgData name="Siva Subramanian" userId="69d48d7eb9362804" providerId="LiveId" clId="{955D74E0-5705-4533-B2C8-3B2B8E84177C}" dt="2024-08-30T15:57:39.171" v="29" actId="47"/>
        <pc:sldMkLst>
          <pc:docMk/>
          <pc:sldMk cId="990090083" sldId="296"/>
        </pc:sldMkLst>
      </pc:sldChg>
      <pc:sldChg chg="del">
        <pc:chgData name="Siva Subramanian" userId="69d48d7eb9362804" providerId="LiveId" clId="{955D74E0-5705-4533-B2C8-3B2B8E84177C}" dt="2024-08-30T15:57:39.171" v="29" actId="47"/>
        <pc:sldMkLst>
          <pc:docMk/>
          <pc:sldMk cId="2845710243" sldId="297"/>
        </pc:sldMkLst>
      </pc:sldChg>
      <pc:sldChg chg="del">
        <pc:chgData name="Siva Subramanian" userId="69d48d7eb9362804" providerId="LiveId" clId="{955D74E0-5705-4533-B2C8-3B2B8E84177C}" dt="2024-08-30T15:57:39.171" v="29" actId="47"/>
        <pc:sldMkLst>
          <pc:docMk/>
          <pc:sldMk cId="1082593102" sldId="298"/>
        </pc:sldMkLst>
      </pc:sldChg>
      <pc:sldChg chg="del">
        <pc:chgData name="Siva Subramanian" userId="69d48d7eb9362804" providerId="LiveId" clId="{955D74E0-5705-4533-B2C8-3B2B8E84177C}" dt="2024-08-30T15:57:39.171" v="29" actId="47"/>
        <pc:sldMkLst>
          <pc:docMk/>
          <pc:sldMk cId="3749082040" sldId="299"/>
        </pc:sldMkLst>
      </pc:sldChg>
      <pc:sldChg chg="del">
        <pc:chgData name="Siva Subramanian" userId="69d48d7eb9362804" providerId="LiveId" clId="{955D74E0-5705-4533-B2C8-3B2B8E84177C}" dt="2024-08-30T15:57:39.171" v="29" actId="47"/>
        <pc:sldMkLst>
          <pc:docMk/>
          <pc:sldMk cId="3506830404" sldId="300"/>
        </pc:sldMkLst>
      </pc:sldChg>
      <pc:sldChg chg="del">
        <pc:chgData name="Siva Subramanian" userId="69d48d7eb9362804" providerId="LiveId" clId="{955D74E0-5705-4533-B2C8-3B2B8E84177C}" dt="2024-08-30T15:57:39.171" v="29" actId="47"/>
        <pc:sldMkLst>
          <pc:docMk/>
          <pc:sldMk cId="444900729" sldId="301"/>
        </pc:sldMkLst>
      </pc:sldChg>
      <pc:sldChg chg="add">
        <pc:chgData name="Siva Subramanian" userId="69d48d7eb9362804" providerId="LiveId" clId="{955D74E0-5705-4533-B2C8-3B2B8E84177C}" dt="2024-08-30T16:11:07.468" v="62"/>
        <pc:sldMkLst>
          <pc:docMk/>
          <pc:sldMk cId="2413726580" sldId="301"/>
        </pc:sldMkLst>
      </pc:sldChg>
      <pc:sldChg chg="del">
        <pc:chgData name="Siva Subramanian" userId="69d48d7eb9362804" providerId="LiveId" clId="{955D74E0-5705-4533-B2C8-3B2B8E84177C}" dt="2024-08-30T15:57:39.171" v="29" actId="47"/>
        <pc:sldMkLst>
          <pc:docMk/>
          <pc:sldMk cId="2022490652" sldId="302"/>
        </pc:sldMkLst>
      </pc:sldChg>
      <pc:sldChg chg="del">
        <pc:chgData name="Siva Subramanian" userId="69d48d7eb9362804" providerId="LiveId" clId="{955D74E0-5705-4533-B2C8-3B2B8E84177C}" dt="2024-08-30T15:57:39.171" v="29" actId="47"/>
        <pc:sldMkLst>
          <pc:docMk/>
          <pc:sldMk cId="495351217" sldId="303"/>
        </pc:sldMkLst>
      </pc:sldChg>
      <pc:sldChg chg="add">
        <pc:chgData name="Siva Subramanian" userId="69d48d7eb9362804" providerId="LiveId" clId="{955D74E0-5705-4533-B2C8-3B2B8E84177C}" dt="2024-08-30T16:11:07.468" v="62"/>
        <pc:sldMkLst>
          <pc:docMk/>
          <pc:sldMk cId="2173869760" sldId="303"/>
        </pc:sldMkLst>
      </pc:sldChg>
      <pc:sldChg chg="add del">
        <pc:chgData name="Siva Subramanian" userId="69d48d7eb9362804" providerId="LiveId" clId="{955D74E0-5705-4533-B2C8-3B2B8E84177C}" dt="2024-08-30T16:15:20.943" v="238" actId="2696"/>
        <pc:sldMkLst>
          <pc:docMk/>
          <pc:sldMk cId="332128677" sldId="304"/>
        </pc:sldMkLst>
      </pc:sldChg>
      <pc:sldChg chg="del">
        <pc:chgData name="Siva Subramanian" userId="69d48d7eb9362804" providerId="LiveId" clId="{955D74E0-5705-4533-B2C8-3B2B8E84177C}" dt="2024-08-30T15:57:39.171" v="29" actId="47"/>
        <pc:sldMkLst>
          <pc:docMk/>
          <pc:sldMk cId="1070653782" sldId="304"/>
        </pc:sldMkLst>
      </pc:sldChg>
      <pc:sldChg chg="add">
        <pc:chgData name="Siva Subramanian" userId="69d48d7eb9362804" providerId="LiveId" clId="{955D74E0-5705-4533-B2C8-3B2B8E84177C}" dt="2024-08-30T16:15:27.590" v="239"/>
        <pc:sldMkLst>
          <pc:docMk/>
          <pc:sldMk cId="2550540714" sldId="304"/>
        </pc:sldMkLst>
      </pc:sldChg>
      <pc:sldChg chg="del">
        <pc:chgData name="Siva Subramanian" userId="69d48d7eb9362804" providerId="LiveId" clId="{955D74E0-5705-4533-B2C8-3B2B8E84177C}" dt="2024-08-30T15:57:39.171" v="29" actId="47"/>
        <pc:sldMkLst>
          <pc:docMk/>
          <pc:sldMk cId="916773645" sldId="305"/>
        </pc:sldMkLst>
      </pc:sldChg>
      <pc:sldChg chg="add">
        <pc:chgData name="Siva Subramanian" userId="69d48d7eb9362804" providerId="LiveId" clId="{955D74E0-5705-4533-B2C8-3B2B8E84177C}" dt="2024-08-30T16:11:07.468" v="62"/>
        <pc:sldMkLst>
          <pc:docMk/>
          <pc:sldMk cId="2956925487" sldId="305"/>
        </pc:sldMkLst>
      </pc:sldChg>
      <pc:sldChg chg="del">
        <pc:chgData name="Siva Subramanian" userId="69d48d7eb9362804" providerId="LiveId" clId="{955D74E0-5705-4533-B2C8-3B2B8E84177C}" dt="2024-08-30T15:57:39.171" v="29" actId="47"/>
        <pc:sldMkLst>
          <pc:docMk/>
          <pc:sldMk cId="608954091" sldId="306"/>
        </pc:sldMkLst>
      </pc:sldChg>
      <pc:sldChg chg="add">
        <pc:chgData name="Siva Subramanian" userId="69d48d7eb9362804" providerId="LiveId" clId="{955D74E0-5705-4533-B2C8-3B2B8E84177C}" dt="2024-08-30T16:11:07.468" v="62"/>
        <pc:sldMkLst>
          <pc:docMk/>
          <pc:sldMk cId="3282335872" sldId="306"/>
        </pc:sldMkLst>
      </pc:sldChg>
      <pc:sldChg chg="del">
        <pc:chgData name="Siva Subramanian" userId="69d48d7eb9362804" providerId="LiveId" clId="{955D74E0-5705-4533-B2C8-3B2B8E84177C}" dt="2024-08-30T15:57:39.171" v="29" actId="47"/>
        <pc:sldMkLst>
          <pc:docMk/>
          <pc:sldMk cId="3342556982" sldId="307"/>
        </pc:sldMkLst>
      </pc:sldChg>
      <pc:sldChg chg="modSp add mod ord">
        <pc:chgData name="Siva Subramanian" userId="69d48d7eb9362804" providerId="LiveId" clId="{955D74E0-5705-4533-B2C8-3B2B8E84177C}" dt="2024-08-30T16:08:30.057" v="61" actId="6549"/>
        <pc:sldMkLst>
          <pc:docMk/>
          <pc:sldMk cId="3853625004" sldId="307"/>
        </pc:sldMkLst>
        <pc:spChg chg="mod">
          <ac:chgData name="Siva Subramanian" userId="69d48d7eb9362804" providerId="LiveId" clId="{955D74E0-5705-4533-B2C8-3B2B8E84177C}" dt="2024-08-30T16:08:30.057" v="61" actId="6549"/>
          <ac:spMkLst>
            <pc:docMk/>
            <pc:sldMk cId="3853625004" sldId="307"/>
            <ac:spMk id="3" creationId="{04449C8E-3A25-48F4-B13A-38759C7BCCAE}"/>
          </ac:spMkLst>
        </pc:spChg>
      </pc:sldChg>
      <pc:sldChg chg="del">
        <pc:chgData name="Siva Subramanian" userId="69d48d7eb9362804" providerId="LiveId" clId="{955D74E0-5705-4533-B2C8-3B2B8E84177C}" dt="2024-08-30T15:57:39.171" v="29" actId="47"/>
        <pc:sldMkLst>
          <pc:docMk/>
          <pc:sldMk cId="3153694525" sldId="308"/>
        </pc:sldMkLst>
      </pc:sldChg>
      <pc:sldChg chg="add del">
        <pc:chgData name="Siva Subramanian" userId="69d48d7eb9362804" providerId="LiveId" clId="{955D74E0-5705-4533-B2C8-3B2B8E84177C}" dt="2024-08-30T16:11:28.878" v="63" actId="47"/>
        <pc:sldMkLst>
          <pc:docMk/>
          <pc:sldMk cId="3784341795" sldId="311"/>
        </pc:sldMkLst>
      </pc:sldChg>
      <pc:sldChg chg="add">
        <pc:chgData name="Siva Subramanian" userId="69d48d7eb9362804" providerId="LiveId" clId="{955D74E0-5705-4533-B2C8-3B2B8E84177C}" dt="2024-08-30T16:15:27.590" v="239"/>
        <pc:sldMkLst>
          <pc:docMk/>
          <pc:sldMk cId="2031491328" sldId="312"/>
        </pc:sldMkLst>
      </pc:sldChg>
      <pc:sldChg chg="modSp add del mod">
        <pc:chgData name="Siva Subramanian" userId="69d48d7eb9362804" providerId="LiveId" clId="{955D74E0-5705-4533-B2C8-3B2B8E84177C}" dt="2024-08-30T16:15:20.943" v="238" actId="2696"/>
        <pc:sldMkLst>
          <pc:docMk/>
          <pc:sldMk cId="3472424116" sldId="312"/>
        </pc:sldMkLst>
        <pc:spChg chg="mod">
          <ac:chgData name="Siva Subramanian" userId="69d48d7eb9362804" providerId="LiveId" clId="{955D74E0-5705-4533-B2C8-3B2B8E84177C}" dt="2024-08-30T16:13:09.955" v="185" actId="20577"/>
          <ac:spMkLst>
            <pc:docMk/>
            <pc:sldMk cId="3472424116" sldId="312"/>
            <ac:spMk id="7" creationId="{9DB6CA30-56E2-406D-4E8E-05523CED0616}"/>
          </ac:spMkLst>
        </pc:spChg>
      </pc:sldChg>
      <pc:sldChg chg="add">
        <pc:chgData name="Siva Subramanian" userId="69d48d7eb9362804" providerId="LiveId" clId="{955D74E0-5705-4533-B2C8-3B2B8E84177C}" dt="2024-08-30T15:57:43.273" v="30"/>
        <pc:sldMkLst>
          <pc:docMk/>
          <pc:sldMk cId="329180945" sldId="326"/>
        </pc:sldMkLst>
      </pc:sldChg>
      <pc:sldChg chg="add">
        <pc:chgData name="Siva Subramanian" userId="69d48d7eb9362804" providerId="LiveId" clId="{955D74E0-5705-4533-B2C8-3B2B8E84177C}" dt="2024-08-30T15:57:43.273" v="30"/>
        <pc:sldMkLst>
          <pc:docMk/>
          <pc:sldMk cId="60628802" sldId="344"/>
        </pc:sldMkLst>
      </pc:sldChg>
      <pc:sldChg chg="add">
        <pc:chgData name="Siva Subramanian" userId="69d48d7eb9362804" providerId="LiveId" clId="{955D74E0-5705-4533-B2C8-3B2B8E84177C}" dt="2024-08-30T15:57:43.273" v="30"/>
        <pc:sldMkLst>
          <pc:docMk/>
          <pc:sldMk cId="3962076715" sldId="345"/>
        </pc:sldMkLst>
      </pc:sldChg>
      <pc:sldChg chg="modSp add mod">
        <pc:chgData name="Siva Subramanian" userId="69d48d7eb9362804" providerId="LiveId" clId="{955D74E0-5705-4533-B2C8-3B2B8E84177C}" dt="2024-08-30T16:07:39.479" v="54" actId="6549"/>
        <pc:sldMkLst>
          <pc:docMk/>
          <pc:sldMk cId="2351470223" sldId="346"/>
        </pc:sldMkLst>
        <pc:spChg chg="mod">
          <ac:chgData name="Siva Subramanian" userId="69d48d7eb9362804" providerId="LiveId" clId="{955D74E0-5705-4533-B2C8-3B2B8E84177C}" dt="2024-08-30T16:07:39.479" v="54" actId="6549"/>
          <ac:spMkLst>
            <pc:docMk/>
            <pc:sldMk cId="2351470223" sldId="346"/>
            <ac:spMk id="3" creationId="{04449C8E-3A25-48F4-B13A-38759C7BCCAE}"/>
          </ac:spMkLst>
        </pc:spChg>
      </pc:sldChg>
      <pc:sldChg chg="add">
        <pc:chgData name="Siva Subramanian" userId="69d48d7eb9362804" providerId="LiveId" clId="{955D74E0-5705-4533-B2C8-3B2B8E84177C}" dt="2024-08-30T15:57:43.273" v="30"/>
        <pc:sldMkLst>
          <pc:docMk/>
          <pc:sldMk cId="4230183972" sldId="347"/>
        </pc:sldMkLst>
      </pc:sldChg>
      <pc:sldChg chg="add">
        <pc:chgData name="Siva Subramanian" userId="69d48d7eb9362804" providerId="LiveId" clId="{955D74E0-5705-4533-B2C8-3B2B8E84177C}" dt="2024-08-30T16:11:07.468" v="62"/>
        <pc:sldMkLst>
          <pc:docMk/>
          <pc:sldMk cId="1104857631" sldId="348"/>
        </pc:sldMkLst>
      </pc:sldChg>
      <pc:sldChg chg="modSp add mod">
        <pc:chgData name="Siva Subramanian" userId="69d48d7eb9362804" providerId="LiveId" clId="{955D74E0-5705-4533-B2C8-3B2B8E84177C}" dt="2024-08-30T16:13:49.815" v="201" actId="20577"/>
        <pc:sldMkLst>
          <pc:docMk/>
          <pc:sldMk cId="1822683592" sldId="349"/>
        </pc:sldMkLst>
        <pc:spChg chg="mod">
          <ac:chgData name="Siva Subramanian" userId="69d48d7eb9362804" providerId="LiveId" clId="{955D74E0-5705-4533-B2C8-3B2B8E84177C}" dt="2024-08-30T16:13:49.815" v="201" actId="20577"/>
          <ac:spMkLst>
            <pc:docMk/>
            <pc:sldMk cId="1822683592" sldId="349"/>
            <ac:spMk id="2" creationId="{E196B0A3-E605-4920-BAEA-26C34C3321B8}"/>
          </ac:spMkLst>
        </pc:spChg>
      </pc:sldChg>
      <pc:sldChg chg="modSp add del mod">
        <pc:chgData name="Siva Subramanian" userId="69d48d7eb9362804" providerId="LiveId" clId="{955D74E0-5705-4533-B2C8-3B2B8E84177C}" dt="2024-08-30T16:19:20.772" v="336" actId="2696"/>
        <pc:sldMkLst>
          <pc:docMk/>
          <pc:sldMk cId="967835143" sldId="350"/>
        </pc:sldMkLst>
        <pc:spChg chg="mod">
          <ac:chgData name="Siva Subramanian" userId="69d48d7eb9362804" providerId="LiveId" clId="{955D74E0-5705-4533-B2C8-3B2B8E84177C}" dt="2024-08-30T16:14:43.858" v="215" actId="20577"/>
          <ac:spMkLst>
            <pc:docMk/>
            <pc:sldMk cId="967835143" sldId="350"/>
            <ac:spMk id="2" creationId="{E196B0A3-E605-4920-BAEA-26C34C3321B8}"/>
          </ac:spMkLst>
        </pc:spChg>
      </pc:sldChg>
      <pc:sldChg chg="add">
        <pc:chgData name="Siva Subramanian" userId="69d48d7eb9362804" providerId="LiveId" clId="{955D74E0-5705-4533-B2C8-3B2B8E84177C}" dt="2024-08-30T16:19:36.151" v="337"/>
        <pc:sldMkLst>
          <pc:docMk/>
          <pc:sldMk cId="1655513322" sldId="350"/>
        </pc:sldMkLst>
      </pc:sldChg>
      <pc:sldChg chg="modSp add del mod">
        <pc:chgData name="Siva Subramanian" userId="69d48d7eb9362804" providerId="LiveId" clId="{955D74E0-5705-4533-B2C8-3B2B8E84177C}" dt="2024-08-30T16:15:20.943" v="238" actId="2696"/>
        <pc:sldMkLst>
          <pc:docMk/>
          <pc:sldMk cId="1361225989" sldId="351"/>
        </pc:sldMkLst>
        <pc:spChg chg="mod">
          <ac:chgData name="Siva Subramanian" userId="69d48d7eb9362804" providerId="LiveId" clId="{955D74E0-5705-4533-B2C8-3B2B8E84177C}" dt="2024-08-30T16:15:15.067" v="237" actId="20577"/>
          <ac:spMkLst>
            <pc:docMk/>
            <pc:sldMk cId="1361225989" sldId="351"/>
            <ac:spMk id="2" creationId="{E196B0A3-E605-4920-BAEA-26C34C3321B8}"/>
          </ac:spMkLst>
        </pc:spChg>
      </pc:sldChg>
      <pc:sldChg chg="add">
        <pc:chgData name="Siva Subramanian" userId="69d48d7eb9362804" providerId="LiveId" clId="{955D74E0-5705-4533-B2C8-3B2B8E84177C}" dt="2024-08-30T16:15:27.590" v="239"/>
        <pc:sldMkLst>
          <pc:docMk/>
          <pc:sldMk cId="2933343944" sldId="351"/>
        </pc:sldMkLst>
      </pc:sldChg>
      <pc:sldChg chg="modSp add del mod ord">
        <pc:chgData name="Siva Subramanian" userId="69d48d7eb9362804" providerId="LiveId" clId="{955D74E0-5705-4533-B2C8-3B2B8E84177C}" dt="2024-08-30T16:19:20.772" v="336" actId="2696"/>
        <pc:sldMkLst>
          <pc:docMk/>
          <pc:sldMk cId="844556364" sldId="352"/>
        </pc:sldMkLst>
        <pc:spChg chg="mod">
          <ac:chgData name="Siva Subramanian" userId="69d48d7eb9362804" providerId="LiveId" clId="{955D74E0-5705-4533-B2C8-3B2B8E84177C}" dt="2024-08-30T16:16:14.116" v="262" actId="20577"/>
          <ac:spMkLst>
            <pc:docMk/>
            <pc:sldMk cId="844556364" sldId="352"/>
            <ac:spMk id="2" creationId="{E196B0A3-E605-4920-BAEA-26C34C3321B8}"/>
          </ac:spMkLst>
        </pc:spChg>
      </pc:sldChg>
      <pc:sldChg chg="add">
        <pc:chgData name="Siva Subramanian" userId="69d48d7eb9362804" providerId="LiveId" clId="{955D74E0-5705-4533-B2C8-3B2B8E84177C}" dt="2024-08-30T16:19:36.151" v="337"/>
        <pc:sldMkLst>
          <pc:docMk/>
          <pc:sldMk cId="4209265519" sldId="352"/>
        </pc:sldMkLst>
      </pc:sldChg>
      <pc:sldChg chg="add">
        <pc:chgData name="Siva Subramanian" userId="69d48d7eb9362804" providerId="LiveId" clId="{955D74E0-5705-4533-B2C8-3B2B8E84177C}" dt="2024-08-30T16:19:36.151" v="337"/>
        <pc:sldMkLst>
          <pc:docMk/>
          <pc:sldMk cId="2122553071" sldId="353"/>
        </pc:sldMkLst>
      </pc:sldChg>
      <pc:sldChg chg="modSp add del mod ord">
        <pc:chgData name="Siva Subramanian" userId="69d48d7eb9362804" providerId="LiveId" clId="{955D74E0-5705-4533-B2C8-3B2B8E84177C}" dt="2024-08-30T16:19:20.772" v="336" actId="2696"/>
        <pc:sldMkLst>
          <pc:docMk/>
          <pc:sldMk cId="3463225708" sldId="353"/>
        </pc:sldMkLst>
        <pc:spChg chg="mod">
          <ac:chgData name="Siva Subramanian" userId="69d48d7eb9362804" providerId="LiveId" clId="{955D74E0-5705-4533-B2C8-3B2B8E84177C}" dt="2024-08-30T16:17:07.866" v="279" actId="20577"/>
          <ac:spMkLst>
            <pc:docMk/>
            <pc:sldMk cId="3463225708" sldId="353"/>
            <ac:spMk id="3" creationId="{04449C8E-3A25-48F4-B13A-38759C7BCCAE}"/>
          </ac:spMkLst>
        </pc:spChg>
        <pc:spChg chg="mod">
          <ac:chgData name="Siva Subramanian" userId="69d48d7eb9362804" providerId="LiveId" clId="{955D74E0-5705-4533-B2C8-3B2B8E84177C}" dt="2024-08-30T16:17:21.762" v="284" actId="20577"/>
          <ac:spMkLst>
            <pc:docMk/>
            <pc:sldMk cId="3463225708" sldId="353"/>
            <ac:spMk id="7" creationId="{2AA51D63-3930-C46E-B3B6-A381F6AB3F14}"/>
          </ac:spMkLst>
        </pc:spChg>
      </pc:sldChg>
      <pc:sldChg chg="modSp add del mod ord">
        <pc:chgData name="Siva Subramanian" userId="69d48d7eb9362804" providerId="LiveId" clId="{955D74E0-5705-4533-B2C8-3B2B8E84177C}" dt="2024-08-30T16:19:20.772" v="336" actId="2696"/>
        <pc:sldMkLst>
          <pc:docMk/>
          <pc:sldMk cId="3961034933" sldId="354"/>
        </pc:sldMkLst>
        <pc:spChg chg="mod">
          <ac:chgData name="Siva Subramanian" userId="69d48d7eb9362804" providerId="LiveId" clId="{955D74E0-5705-4533-B2C8-3B2B8E84177C}" dt="2024-08-30T16:18:23.451" v="332" actId="20577"/>
          <ac:spMkLst>
            <pc:docMk/>
            <pc:sldMk cId="3961034933" sldId="354"/>
            <ac:spMk id="3" creationId="{A188A7FE-C655-B851-BD6E-BF91895D3523}"/>
          </ac:spMkLst>
        </pc:spChg>
        <pc:spChg chg="mod">
          <ac:chgData name="Siva Subramanian" userId="69d48d7eb9362804" providerId="LiveId" clId="{955D74E0-5705-4533-B2C8-3B2B8E84177C}" dt="2024-08-30T16:18:28.636" v="335" actId="20577"/>
          <ac:spMkLst>
            <pc:docMk/>
            <pc:sldMk cId="3961034933" sldId="354"/>
            <ac:spMk id="7" creationId="{9DB6CA30-56E2-406D-4E8E-05523CED0616}"/>
          </ac:spMkLst>
        </pc:spChg>
      </pc:sldChg>
      <pc:sldChg chg="add">
        <pc:chgData name="Siva Subramanian" userId="69d48d7eb9362804" providerId="LiveId" clId="{955D74E0-5705-4533-B2C8-3B2B8E84177C}" dt="2024-08-30T16:19:36.151" v="337"/>
        <pc:sldMkLst>
          <pc:docMk/>
          <pc:sldMk cId="4050069206" sldId="354"/>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0856CC-ED1E-44CC-A299-C9EC4B85A019}"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804864E7-6F62-4CF7-B83D-84F238505300}">
      <dgm:prSet phldrT="[Text]"/>
      <dgm:spPr/>
      <dgm:t>
        <a:bodyPr/>
        <a:lstStyle/>
        <a:p>
          <a:r>
            <a:rPr lang="en-US" dirty="0"/>
            <a:t>2</a:t>
          </a:r>
        </a:p>
      </dgm:t>
    </dgm:pt>
    <dgm:pt modelId="{CD211E1E-9625-427C-A415-F6FFB65D7BAB}" type="parTrans" cxnId="{58318BEF-1843-4679-8ADD-34B407C43CE1}">
      <dgm:prSet/>
      <dgm:spPr/>
      <dgm:t>
        <a:bodyPr/>
        <a:lstStyle/>
        <a:p>
          <a:endParaRPr lang="en-US"/>
        </a:p>
      </dgm:t>
    </dgm:pt>
    <dgm:pt modelId="{A88ED3C0-3213-41FA-87C2-20E867AC5B16}" type="sibTrans" cxnId="{58318BEF-1843-4679-8ADD-34B407C43CE1}">
      <dgm:prSet/>
      <dgm:spPr/>
      <dgm:t>
        <a:bodyPr/>
        <a:lstStyle/>
        <a:p>
          <a:endParaRPr lang="en-US"/>
        </a:p>
      </dgm:t>
    </dgm:pt>
    <dgm:pt modelId="{8E00B7A8-2C57-469B-ADCE-8B5C729B40C0}">
      <dgm:prSet phldrT="[Text]"/>
      <dgm:spPr/>
      <dgm:t>
        <a:bodyPr/>
        <a:lstStyle/>
        <a:p>
          <a:r>
            <a:rPr lang="en-US" dirty="0"/>
            <a:t>3</a:t>
          </a:r>
        </a:p>
      </dgm:t>
    </dgm:pt>
    <dgm:pt modelId="{C2E4E929-E9B4-4F2E-896C-2E3BCD84BA87}" type="parTrans" cxnId="{91F59ECA-419E-4B48-85E0-CAAFE9C6413E}">
      <dgm:prSet/>
      <dgm:spPr/>
      <dgm:t>
        <a:bodyPr/>
        <a:lstStyle/>
        <a:p>
          <a:endParaRPr lang="en-US"/>
        </a:p>
      </dgm:t>
    </dgm:pt>
    <dgm:pt modelId="{4DCF5013-D696-4F6C-A519-FB65AA2E6689}" type="sibTrans" cxnId="{91F59ECA-419E-4B48-85E0-CAAFE9C6413E}">
      <dgm:prSet/>
      <dgm:spPr/>
      <dgm:t>
        <a:bodyPr/>
        <a:lstStyle/>
        <a:p>
          <a:endParaRPr lang="en-US"/>
        </a:p>
      </dgm:t>
    </dgm:pt>
    <dgm:pt modelId="{E1C7E1F0-5146-486F-BAD8-9CA905A56923}">
      <dgm:prSet phldrT="[Text]"/>
      <dgm:spPr/>
      <dgm:t>
        <a:bodyPr/>
        <a:lstStyle/>
        <a:p>
          <a:r>
            <a:rPr lang="en-US" dirty="0"/>
            <a:t>4</a:t>
          </a:r>
        </a:p>
      </dgm:t>
    </dgm:pt>
    <dgm:pt modelId="{FA742B3D-9725-4BD2-BBD8-862E6C9B9C86}" type="parTrans" cxnId="{6C78F178-2727-4682-B13D-32788E791342}">
      <dgm:prSet/>
      <dgm:spPr/>
      <dgm:t>
        <a:bodyPr/>
        <a:lstStyle/>
        <a:p>
          <a:endParaRPr lang="en-US"/>
        </a:p>
      </dgm:t>
    </dgm:pt>
    <dgm:pt modelId="{E00BFC82-F7A3-41BB-AF7F-7F66301DB881}" type="sibTrans" cxnId="{6C78F178-2727-4682-B13D-32788E791342}">
      <dgm:prSet/>
      <dgm:spPr/>
      <dgm:t>
        <a:bodyPr/>
        <a:lstStyle/>
        <a:p>
          <a:endParaRPr lang="en-US"/>
        </a:p>
      </dgm:t>
    </dgm:pt>
    <dgm:pt modelId="{48A657EA-8344-4D3A-9A58-44B5AF08E13C}">
      <dgm:prSet phldrT="[Text]"/>
      <dgm:spPr/>
      <dgm:t>
        <a:bodyPr/>
        <a:lstStyle/>
        <a:p>
          <a:r>
            <a:rPr lang="en-US" dirty="0"/>
            <a:t>5</a:t>
          </a:r>
        </a:p>
      </dgm:t>
    </dgm:pt>
    <dgm:pt modelId="{F6B2F6B1-D826-48D1-9894-9C70B68775B7}" type="parTrans" cxnId="{AC9ABC87-3A90-4FA5-8A34-751B850C7FF8}">
      <dgm:prSet/>
      <dgm:spPr/>
      <dgm:t>
        <a:bodyPr/>
        <a:lstStyle/>
        <a:p>
          <a:endParaRPr lang="en-US"/>
        </a:p>
      </dgm:t>
    </dgm:pt>
    <dgm:pt modelId="{4D718F76-9B9B-4F33-8CF5-B4BE154E7EA2}" type="sibTrans" cxnId="{AC9ABC87-3A90-4FA5-8A34-751B850C7FF8}">
      <dgm:prSet/>
      <dgm:spPr/>
      <dgm:t>
        <a:bodyPr/>
        <a:lstStyle/>
        <a:p>
          <a:endParaRPr lang="en-US"/>
        </a:p>
      </dgm:t>
    </dgm:pt>
    <dgm:pt modelId="{A3CB2366-1D85-4D92-B066-8AFA11C3ADE4}">
      <dgm:prSet phldrT="[Text]"/>
      <dgm:spPr/>
      <dgm:t>
        <a:bodyPr/>
        <a:lstStyle/>
        <a:p>
          <a:r>
            <a:rPr lang="en-US" dirty="0"/>
            <a:t>1</a:t>
          </a:r>
        </a:p>
      </dgm:t>
    </dgm:pt>
    <dgm:pt modelId="{E514F593-EB2D-4883-98CA-A27CFDD07F9F}" type="parTrans" cxnId="{0C0DBEB1-1865-4749-9469-5B2872D314AA}">
      <dgm:prSet/>
      <dgm:spPr/>
      <dgm:t>
        <a:bodyPr/>
        <a:lstStyle/>
        <a:p>
          <a:endParaRPr lang="en-US"/>
        </a:p>
      </dgm:t>
    </dgm:pt>
    <dgm:pt modelId="{C9D8923E-BFF5-4863-B83E-D42BC663FB84}" type="sibTrans" cxnId="{0C0DBEB1-1865-4749-9469-5B2872D314AA}">
      <dgm:prSet/>
      <dgm:spPr/>
      <dgm:t>
        <a:bodyPr/>
        <a:lstStyle/>
        <a:p>
          <a:endParaRPr lang="en-US"/>
        </a:p>
      </dgm:t>
    </dgm:pt>
    <dgm:pt modelId="{4185ED5C-2097-4355-A112-EAE7E4FFEE28}">
      <dgm:prSet phldrT="[Text]"/>
      <dgm:spPr/>
      <dgm:t>
        <a:bodyPr/>
        <a:lstStyle/>
        <a:p>
          <a:r>
            <a:rPr lang="en-US" dirty="0"/>
            <a:t>6</a:t>
          </a:r>
        </a:p>
      </dgm:t>
    </dgm:pt>
    <dgm:pt modelId="{D35AD60D-5C40-48E9-AA5E-06E90B4118F1}" type="parTrans" cxnId="{7D1EAD37-20F4-4694-9DC3-EBEA9AAF3D1F}">
      <dgm:prSet/>
      <dgm:spPr/>
      <dgm:t>
        <a:bodyPr/>
        <a:lstStyle/>
        <a:p>
          <a:endParaRPr lang="en-US"/>
        </a:p>
      </dgm:t>
    </dgm:pt>
    <dgm:pt modelId="{B7D7EA34-4421-4AEA-B334-8FAF087455B6}" type="sibTrans" cxnId="{7D1EAD37-20F4-4694-9DC3-EBEA9AAF3D1F}">
      <dgm:prSet/>
      <dgm:spPr/>
      <dgm:t>
        <a:bodyPr/>
        <a:lstStyle/>
        <a:p>
          <a:endParaRPr lang="en-US"/>
        </a:p>
      </dgm:t>
    </dgm:pt>
    <dgm:pt modelId="{23F18232-B5F8-4896-B454-10799FA35C8E}">
      <dgm:prSet phldrT="[Text]"/>
      <dgm:spPr/>
      <dgm:t>
        <a:bodyPr/>
        <a:lstStyle/>
        <a:p>
          <a:r>
            <a:rPr lang="en-US" dirty="0"/>
            <a:t>7</a:t>
          </a:r>
        </a:p>
      </dgm:t>
    </dgm:pt>
    <dgm:pt modelId="{765592FA-9EAA-4760-969B-805317F40D34}" type="parTrans" cxnId="{89BF5C12-D54E-4004-9CDD-64FC99917A09}">
      <dgm:prSet/>
      <dgm:spPr/>
      <dgm:t>
        <a:bodyPr/>
        <a:lstStyle/>
        <a:p>
          <a:endParaRPr lang="en-US"/>
        </a:p>
      </dgm:t>
    </dgm:pt>
    <dgm:pt modelId="{45BF1E20-045E-441F-8FAB-B12DE5229AEA}" type="sibTrans" cxnId="{89BF5C12-D54E-4004-9CDD-64FC99917A09}">
      <dgm:prSet/>
      <dgm:spPr/>
      <dgm:t>
        <a:bodyPr/>
        <a:lstStyle/>
        <a:p>
          <a:endParaRPr lang="en-US"/>
        </a:p>
      </dgm:t>
    </dgm:pt>
    <dgm:pt modelId="{1E353FEB-0C91-4147-B80C-3631253D7CBA}" type="pres">
      <dgm:prSet presAssocID="{F30856CC-ED1E-44CC-A299-C9EC4B85A019}" presName="cycle" presStyleCnt="0">
        <dgm:presLayoutVars>
          <dgm:dir/>
          <dgm:resizeHandles val="exact"/>
        </dgm:presLayoutVars>
      </dgm:prSet>
      <dgm:spPr/>
    </dgm:pt>
    <dgm:pt modelId="{D6CE1E76-140E-4555-AC00-82ACCF5C431E}" type="pres">
      <dgm:prSet presAssocID="{804864E7-6F62-4CF7-B83D-84F238505300}" presName="dummy" presStyleCnt="0"/>
      <dgm:spPr/>
    </dgm:pt>
    <dgm:pt modelId="{8126684C-ED93-4C12-AEED-AC60D00D2222}" type="pres">
      <dgm:prSet presAssocID="{804864E7-6F62-4CF7-B83D-84F238505300}" presName="node" presStyleLbl="revTx" presStyleIdx="0" presStyleCnt="7">
        <dgm:presLayoutVars>
          <dgm:bulletEnabled val="1"/>
        </dgm:presLayoutVars>
      </dgm:prSet>
      <dgm:spPr/>
    </dgm:pt>
    <dgm:pt modelId="{32C770BC-7D37-4E3E-A09F-F432D0EAEC62}" type="pres">
      <dgm:prSet presAssocID="{A88ED3C0-3213-41FA-87C2-20E867AC5B16}" presName="sibTrans" presStyleLbl="node1" presStyleIdx="0" presStyleCnt="7"/>
      <dgm:spPr/>
    </dgm:pt>
    <dgm:pt modelId="{89BC82B1-43F9-4B7F-972F-7C97D0E574CC}" type="pres">
      <dgm:prSet presAssocID="{8E00B7A8-2C57-469B-ADCE-8B5C729B40C0}" presName="dummy" presStyleCnt="0"/>
      <dgm:spPr/>
    </dgm:pt>
    <dgm:pt modelId="{4F28263E-3BE3-4F59-B7EC-C260C0F9E91B}" type="pres">
      <dgm:prSet presAssocID="{8E00B7A8-2C57-469B-ADCE-8B5C729B40C0}" presName="node" presStyleLbl="revTx" presStyleIdx="1" presStyleCnt="7">
        <dgm:presLayoutVars>
          <dgm:bulletEnabled val="1"/>
        </dgm:presLayoutVars>
      </dgm:prSet>
      <dgm:spPr/>
    </dgm:pt>
    <dgm:pt modelId="{4DCBE6B5-471C-4934-8155-C49F1989C635}" type="pres">
      <dgm:prSet presAssocID="{4DCF5013-D696-4F6C-A519-FB65AA2E6689}" presName="sibTrans" presStyleLbl="node1" presStyleIdx="1" presStyleCnt="7"/>
      <dgm:spPr/>
    </dgm:pt>
    <dgm:pt modelId="{9CCABFD0-ADCE-4ED8-8082-BD2471C8EC23}" type="pres">
      <dgm:prSet presAssocID="{E1C7E1F0-5146-486F-BAD8-9CA905A56923}" presName="dummy" presStyleCnt="0"/>
      <dgm:spPr/>
    </dgm:pt>
    <dgm:pt modelId="{3612D7E1-BE14-4F7F-90E4-94B4C1C914C3}" type="pres">
      <dgm:prSet presAssocID="{E1C7E1F0-5146-486F-BAD8-9CA905A56923}" presName="node" presStyleLbl="revTx" presStyleIdx="2" presStyleCnt="7">
        <dgm:presLayoutVars>
          <dgm:bulletEnabled val="1"/>
        </dgm:presLayoutVars>
      </dgm:prSet>
      <dgm:spPr/>
    </dgm:pt>
    <dgm:pt modelId="{4F2070E5-5D77-450C-9F88-D8DF55A64E7B}" type="pres">
      <dgm:prSet presAssocID="{E00BFC82-F7A3-41BB-AF7F-7F66301DB881}" presName="sibTrans" presStyleLbl="node1" presStyleIdx="2" presStyleCnt="7"/>
      <dgm:spPr/>
    </dgm:pt>
    <dgm:pt modelId="{3E0CA43C-B10B-4D53-A8C0-4307CEE932F5}" type="pres">
      <dgm:prSet presAssocID="{48A657EA-8344-4D3A-9A58-44B5AF08E13C}" presName="dummy" presStyleCnt="0"/>
      <dgm:spPr/>
    </dgm:pt>
    <dgm:pt modelId="{2AA47AD8-A4DC-4DC6-A04B-2210C6C9ED6C}" type="pres">
      <dgm:prSet presAssocID="{48A657EA-8344-4D3A-9A58-44B5AF08E13C}" presName="node" presStyleLbl="revTx" presStyleIdx="3" presStyleCnt="7">
        <dgm:presLayoutVars>
          <dgm:bulletEnabled val="1"/>
        </dgm:presLayoutVars>
      </dgm:prSet>
      <dgm:spPr/>
    </dgm:pt>
    <dgm:pt modelId="{3ABF9A9F-4235-4A6C-A1CD-669A63D19CBF}" type="pres">
      <dgm:prSet presAssocID="{4D718F76-9B9B-4F33-8CF5-B4BE154E7EA2}" presName="sibTrans" presStyleLbl="node1" presStyleIdx="3" presStyleCnt="7"/>
      <dgm:spPr/>
    </dgm:pt>
    <dgm:pt modelId="{AFBB4581-7525-40A5-9D07-D2AAA4C82EA0}" type="pres">
      <dgm:prSet presAssocID="{4185ED5C-2097-4355-A112-EAE7E4FFEE28}" presName="dummy" presStyleCnt="0"/>
      <dgm:spPr/>
    </dgm:pt>
    <dgm:pt modelId="{700C1094-A970-486A-90CC-71B9449783BB}" type="pres">
      <dgm:prSet presAssocID="{4185ED5C-2097-4355-A112-EAE7E4FFEE28}" presName="node" presStyleLbl="revTx" presStyleIdx="4" presStyleCnt="7">
        <dgm:presLayoutVars>
          <dgm:bulletEnabled val="1"/>
        </dgm:presLayoutVars>
      </dgm:prSet>
      <dgm:spPr/>
    </dgm:pt>
    <dgm:pt modelId="{BE81D811-94C4-4E86-857C-0723EB1A891C}" type="pres">
      <dgm:prSet presAssocID="{B7D7EA34-4421-4AEA-B334-8FAF087455B6}" presName="sibTrans" presStyleLbl="node1" presStyleIdx="4" presStyleCnt="7"/>
      <dgm:spPr/>
    </dgm:pt>
    <dgm:pt modelId="{2F9B4822-620C-409A-8FD2-11DA73896D2E}" type="pres">
      <dgm:prSet presAssocID="{23F18232-B5F8-4896-B454-10799FA35C8E}" presName="dummy" presStyleCnt="0"/>
      <dgm:spPr/>
    </dgm:pt>
    <dgm:pt modelId="{CCF47409-14C6-41BD-A364-A279ABB7F554}" type="pres">
      <dgm:prSet presAssocID="{23F18232-B5F8-4896-B454-10799FA35C8E}" presName="node" presStyleLbl="revTx" presStyleIdx="5" presStyleCnt="7">
        <dgm:presLayoutVars>
          <dgm:bulletEnabled val="1"/>
        </dgm:presLayoutVars>
      </dgm:prSet>
      <dgm:spPr/>
    </dgm:pt>
    <dgm:pt modelId="{A9563E6E-D343-4886-92B7-0E50770C3336}" type="pres">
      <dgm:prSet presAssocID="{45BF1E20-045E-441F-8FAB-B12DE5229AEA}" presName="sibTrans" presStyleLbl="node1" presStyleIdx="5" presStyleCnt="7"/>
      <dgm:spPr/>
    </dgm:pt>
    <dgm:pt modelId="{F3D9C7EA-0CAB-4E28-AE07-BA4D97FDBB8C}" type="pres">
      <dgm:prSet presAssocID="{A3CB2366-1D85-4D92-B066-8AFA11C3ADE4}" presName="dummy" presStyleCnt="0"/>
      <dgm:spPr/>
    </dgm:pt>
    <dgm:pt modelId="{EFA726FF-9CD5-4A42-A706-2B2CFF4EC463}" type="pres">
      <dgm:prSet presAssocID="{A3CB2366-1D85-4D92-B066-8AFA11C3ADE4}" presName="node" presStyleLbl="revTx" presStyleIdx="6" presStyleCnt="7">
        <dgm:presLayoutVars>
          <dgm:bulletEnabled val="1"/>
        </dgm:presLayoutVars>
      </dgm:prSet>
      <dgm:spPr/>
    </dgm:pt>
    <dgm:pt modelId="{9A373CAE-684D-4D85-B32F-3BB56E1B4BC8}" type="pres">
      <dgm:prSet presAssocID="{C9D8923E-BFF5-4863-B83E-D42BC663FB84}" presName="sibTrans" presStyleLbl="node1" presStyleIdx="6" presStyleCnt="7"/>
      <dgm:spPr/>
    </dgm:pt>
  </dgm:ptLst>
  <dgm:cxnLst>
    <dgm:cxn modelId="{9EFB7003-244C-474F-81AA-4A7CCBC8BC6F}" type="presOf" srcId="{4DCF5013-D696-4F6C-A519-FB65AA2E6689}" destId="{4DCBE6B5-471C-4934-8155-C49F1989C635}" srcOrd="0" destOrd="0" presId="urn:microsoft.com/office/officeart/2005/8/layout/cycle1"/>
    <dgm:cxn modelId="{C76CD705-C42A-4907-B8C9-66EBFEC9CF47}" type="presOf" srcId="{C9D8923E-BFF5-4863-B83E-D42BC663FB84}" destId="{9A373CAE-684D-4D85-B32F-3BB56E1B4BC8}" srcOrd="0" destOrd="0" presId="urn:microsoft.com/office/officeart/2005/8/layout/cycle1"/>
    <dgm:cxn modelId="{89BF5C12-D54E-4004-9CDD-64FC99917A09}" srcId="{F30856CC-ED1E-44CC-A299-C9EC4B85A019}" destId="{23F18232-B5F8-4896-B454-10799FA35C8E}" srcOrd="5" destOrd="0" parTransId="{765592FA-9EAA-4760-969B-805317F40D34}" sibTransId="{45BF1E20-045E-441F-8FAB-B12DE5229AEA}"/>
    <dgm:cxn modelId="{6B617515-D690-42D0-8CFC-1739611B050E}" type="presOf" srcId="{8E00B7A8-2C57-469B-ADCE-8B5C729B40C0}" destId="{4F28263E-3BE3-4F59-B7EC-C260C0F9E91B}" srcOrd="0" destOrd="0" presId="urn:microsoft.com/office/officeart/2005/8/layout/cycle1"/>
    <dgm:cxn modelId="{2D0C3E1E-7FAC-404E-98B4-FF2F272F87BF}" type="presOf" srcId="{4185ED5C-2097-4355-A112-EAE7E4FFEE28}" destId="{700C1094-A970-486A-90CC-71B9449783BB}" srcOrd="0" destOrd="0" presId="urn:microsoft.com/office/officeart/2005/8/layout/cycle1"/>
    <dgm:cxn modelId="{229C0A28-155F-41C5-B470-7F0F46713936}" type="presOf" srcId="{E1C7E1F0-5146-486F-BAD8-9CA905A56923}" destId="{3612D7E1-BE14-4F7F-90E4-94B4C1C914C3}" srcOrd="0" destOrd="0" presId="urn:microsoft.com/office/officeart/2005/8/layout/cycle1"/>
    <dgm:cxn modelId="{7536BC31-B8C8-4A58-B3B4-2B736A5CB9F9}" type="presOf" srcId="{A3CB2366-1D85-4D92-B066-8AFA11C3ADE4}" destId="{EFA726FF-9CD5-4A42-A706-2B2CFF4EC463}" srcOrd="0" destOrd="0" presId="urn:microsoft.com/office/officeart/2005/8/layout/cycle1"/>
    <dgm:cxn modelId="{2715A732-1D94-476C-AB77-09FC69ACD49D}" type="presOf" srcId="{4D718F76-9B9B-4F33-8CF5-B4BE154E7EA2}" destId="{3ABF9A9F-4235-4A6C-A1CD-669A63D19CBF}" srcOrd="0" destOrd="0" presId="urn:microsoft.com/office/officeart/2005/8/layout/cycle1"/>
    <dgm:cxn modelId="{79998637-215E-4D97-AB78-90255279E33A}" type="presOf" srcId="{E00BFC82-F7A3-41BB-AF7F-7F66301DB881}" destId="{4F2070E5-5D77-450C-9F88-D8DF55A64E7B}" srcOrd="0" destOrd="0" presId="urn:microsoft.com/office/officeart/2005/8/layout/cycle1"/>
    <dgm:cxn modelId="{7D1EAD37-20F4-4694-9DC3-EBEA9AAF3D1F}" srcId="{F30856CC-ED1E-44CC-A299-C9EC4B85A019}" destId="{4185ED5C-2097-4355-A112-EAE7E4FFEE28}" srcOrd="4" destOrd="0" parTransId="{D35AD60D-5C40-48E9-AA5E-06E90B4118F1}" sibTransId="{B7D7EA34-4421-4AEA-B334-8FAF087455B6}"/>
    <dgm:cxn modelId="{A705AB39-8C7F-48AA-8AEE-9944AD082831}" type="presOf" srcId="{A88ED3C0-3213-41FA-87C2-20E867AC5B16}" destId="{32C770BC-7D37-4E3E-A09F-F432D0EAEC62}" srcOrd="0" destOrd="0" presId="urn:microsoft.com/office/officeart/2005/8/layout/cycle1"/>
    <dgm:cxn modelId="{C9604C61-5AA7-4501-A1E3-C1F1747519CC}" type="presOf" srcId="{804864E7-6F62-4CF7-B83D-84F238505300}" destId="{8126684C-ED93-4C12-AEED-AC60D00D2222}" srcOrd="0" destOrd="0" presId="urn:microsoft.com/office/officeart/2005/8/layout/cycle1"/>
    <dgm:cxn modelId="{D995F364-080B-43CD-90DB-EF561235D26F}" type="presOf" srcId="{45BF1E20-045E-441F-8FAB-B12DE5229AEA}" destId="{A9563E6E-D343-4886-92B7-0E50770C3336}" srcOrd="0" destOrd="0" presId="urn:microsoft.com/office/officeart/2005/8/layout/cycle1"/>
    <dgm:cxn modelId="{6C78F178-2727-4682-B13D-32788E791342}" srcId="{F30856CC-ED1E-44CC-A299-C9EC4B85A019}" destId="{E1C7E1F0-5146-486F-BAD8-9CA905A56923}" srcOrd="2" destOrd="0" parTransId="{FA742B3D-9725-4BD2-BBD8-862E6C9B9C86}" sibTransId="{E00BFC82-F7A3-41BB-AF7F-7F66301DB881}"/>
    <dgm:cxn modelId="{0B318385-27EC-4F54-BA04-41FD7238B70E}" type="presOf" srcId="{23F18232-B5F8-4896-B454-10799FA35C8E}" destId="{CCF47409-14C6-41BD-A364-A279ABB7F554}" srcOrd="0" destOrd="0" presId="urn:microsoft.com/office/officeart/2005/8/layout/cycle1"/>
    <dgm:cxn modelId="{A49C7886-FA6E-4E71-8410-3CA1F16966C2}" type="presOf" srcId="{48A657EA-8344-4D3A-9A58-44B5AF08E13C}" destId="{2AA47AD8-A4DC-4DC6-A04B-2210C6C9ED6C}" srcOrd="0" destOrd="0" presId="urn:microsoft.com/office/officeart/2005/8/layout/cycle1"/>
    <dgm:cxn modelId="{AC9ABC87-3A90-4FA5-8A34-751B850C7FF8}" srcId="{F30856CC-ED1E-44CC-A299-C9EC4B85A019}" destId="{48A657EA-8344-4D3A-9A58-44B5AF08E13C}" srcOrd="3" destOrd="0" parTransId="{F6B2F6B1-D826-48D1-9894-9C70B68775B7}" sibTransId="{4D718F76-9B9B-4F33-8CF5-B4BE154E7EA2}"/>
    <dgm:cxn modelId="{0C0DBEB1-1865-4749-9469-5B2872D314AA}" srcId="{F30856CC-ED1E-44CC-A299-C9EC4B85A019}" destId="{A3CB2366-1D85-4D92-B066-8AFA11C3ADE4}" srcOrd="6" destOrd="0" parTransId="{E514F593-EB2D-4883-98CA-A27CFDD07F9F}" sibTransId="{C9D8923E-BFF5-4863-B83E-D42BC663FB84}"/>
    <dgm:cxn modelId="{526D77BD-A697-4BB9-8DFD-676239FB762F}" type="presOf" srcId="{F30856CC-ED1E-44CC-A299-C9EC4B85A019}" destId="{1E353FEB-0C91-4147-B80C-3631253D7CBA}" srcOrd="0" destOrd="0" presId="urn:microsoft.com/office/officeart/2005/8/layout/cycle1"/>
    <dgm:cxn modelId="{91F59ECA-419E-4B48-85E0-CAAFE9C6413E}" srcId="{F30856CC-ED1E-44CC-A299-C9EC4B85A019}" destId="{8E00B7A8-2C57-469B-ADCE-8B5C729B40C0}" srcOrd="1" destOrd="0" parTransId="{C2E4E929-E9B4-4F2E-896C-2E3BCD84BA87}" sibTransId="{4DCF5013-D696-4F6C-A519-FB65AA2E6689}"/>
    <dgm:cxn modelId="{B78C8AE3-E43C-4F3C-A303-5975229BE14C}" type="presOf" srcId="{B7D7EA34-4421-4AEA-B334-8FAF087455B6}" destId="{BE81D811-94C4-4E86-857C-0723EB1A891C}" srcOrd="0" destOrd="0" presId="urn:microsoft.com/office/officeart/2005/8/layout/cycle1"/>
    <dgm:cxn modelId="{58318BEF-1843-4679-8ADD-34B407C43CE1}" srcId="{F30856CC-ED1E-44CC-A299-C9EC4B85A019}" destId="{804864E7-6F62-4CF7-B83D-84F238505300}" srcOrd="0" destOrd="0" parTransId="{CD211E1E-9625-427C-A415-F6FFB65D7BAB}" sibTransId="{A88ED3C0-3213-41FA-87C2-20E867AC5B16}"/>
    <dgm:cxn modelId="{2316F455-7DEF-48CB-823A-0B11AF455222}" type="presParOf" srcId="{1E353FEB-0C91-4147-B80C-3631253D7CBA}" destId="{D6CE1E76-140E-4555-AC00-82ACCF5C431E}" srcOrd="0" destOrd="0" presId="urn:microsoft.com/office/officeart/2005/8/layout/cycle1"/>
    <dgm:cxn modelId="{D6CADC0F-FAA0-413E-9F0F-83B385165244}" type="presParOf" srcId="{1E353FEB-0C91-4147-B80C-3631253D7CBA}" destId="{8126684C-ED93-4C12-AEED-AC60D00D2222}" srcOrd="1" destOrd="0" presId="urn:microsoft.com/office/officeart/2005/8/layout/cycle1"/>
    <dgm:cxn modelId="{F269BA55-6D46-4083-AB59-1FCF6FEDA2CE}" type="presParOf" srcId="{1E353FEB-0C91-4147-B80C-3631253D7CBA}" destId="{32C770BC-7D37-4E3E-A09F-F432D0EAEC62}" srcOrd="2" destOrd="0" presId="urn:microsoft.com/office/officeart/2005/8/layout/cycle1"/>
    <dgm:cxn modelId="{1B49638D-4C97-4FBE-BCF4-889D820A8EC3}" type="presParOf" srcId="{1E353FEB-0C91-4147-B80C-3631253D7CBA}" destId="{89BC82B1-43F9-4B7F-972F-7C97D0E574CC}" srcOrd="3" destOrd="0" presId="urn:microsoft.com/office/officeart/2005/8/layout/cycle1"/>
    <dgm:cxn modelId="{C45E7E5A-C67A-4DF6-BB7F-EEFDE57516A2}" type="presParOf" srcId="{1E353FEB-0C91-4147-B80C-3631253D7CBA}" destId="{4F28263E-3BE3-4F59-B7EC-C260C0F9E91B}" srcOrd="4" destOrd="0" presId="urn:microsoft.com/office/officeart/2005/8/layout/cycle1"/>
    <dgm:cxn modelId="{704369DD-D308-4D23-B2B8-6F5535B1FDD1}" type="presParOf" srcId="{1E353FEB-0C91-4147-B80C-3631253D7CBA}" destId="{4DCBE6B5-471C-4934-8155-C49F1989C635}" srcOrd="5" destOrd="0" presId="urn:microsoft.com/office/officeart/2005/8/layout/cycle1"/>
    <dgm:cxn modelId="{F9C8D5A5-AC92-4A58-828E-DAB4DCFEC61B}" type="presParOf" srcId="{1E353FEB-0C91-4147-B80C-3631253D7CBA}" destId="{9CCABFD0-ADCE-4ED8-8082-BD2471C8EC23}" srcOrd="6" destOrd="0" presId="urn:microsoft.com/office/officeart/2005/8/layout/cycle1"/>
    <dgm:cxn modelId="{E0517898-89E2-4EBC-B01A-0F3FB87EE37E}" type="presParOf" srcId="{1E353FEB-0C91-4147-B80C-3631253D7CBA}" destId="{3612D7E1-BE14-4F7F-90E4-94B4C1C914C3}" srcOrd="7" destOrd="0" presId="urn:microsoft.com/office/officeart/2005/8/layout/cycle1"/>
    <dgm:cxn modelId="{F288DF70-8466-4E23-889C-5787105AACA6}" type="presParOf" srcId="{1E353FEB-0C91-4147-B80C-3631253D7CBA}" destId="{4F2070E5-5D77-450C-9F88-D8DF55A64E7B}" srcOrd="8" destOrd="0" presId="urn:microsoft.com/office/officeart/2005/8/layout/cycle1"/>
    <dgm:cxn modelId="{E52C4C06-5D3A-4CCE-86DC-58F3687FD3A3}" type="presParOf" srcId="{1E353FEB-0C91-4147-B80C-3631253D7CBA}" destId="{3E0CA43C-B10B-4D53-A8C0-4307CEE932F5}" srcOrd="9" destOrd="0" presId="urn:microsoft.com/office/officeart/2005/8/layout/cycle1"/>
    <dgm:cxn modelId="{3A415805-4DB5-40A2-904F-5D94E6A2665C}" type="presParOf" srcId="{1E353FEB-0C91-4147-B80C-3631253D7CBA}" destId="{2AA47AD8-A4DC-4DC6-A04B-2210C6C9ED6C}" srcOrd="10" destOrd="0" presId="urn:microsoft.com/office/officeart/2005/8/layout/cycle1"/>
    <dgm:cxn modelId="{66CAF995-B825-4DB9-A030-E79F9281E390}" type="presParOf" srcId="{1E353FEB-0C91-4147-B80C-3631253D7CBA}" destId="{3ABF9A9F-4235-4A6C-A1CD-669A63D19CBF}" srcOrd="11" destOrd="0" presId="urn:microsoft.com/office/officeart/2005/8/layout/cycle1"/>
    <dgm:cxn modelId="{465C093E-976B-4C79-B337-1A72AA98FE83}" type="presParOf" srcId="{1E353FEB-0C91-4147-B80C-3631253D7CBA}" destId="{AFBB4581-7525-40A5-9D07-D2AAA4C82EA0}" srcOrd="12" destOrd="0" presId="urn:microsoft.com/office/officeart/2005/8/layout/cycle1"/>
    <dgm:cxn modelId="{3A33A2C7-27DF-4CCC-809D-454079B2EE3C}" type="presParOf" srcId="{1E353FEB-0C91-4147-B80C-3631253D7CBA}" destId="{700C1094-A970-486A-90CC-71B9449783BB}" srcOrd="13" destOrd="0" presId="urn:microsoft.com/office/officeart/2005/8/layout/cycle1"/>
    <dgm:cxn modelId="{E2AB22E7-64A2-48C8-839D-17BF35F87552}" type="presParOf" srcId="{1E353FEB-0C91-4147-B80C-3631253D7CBA}" destId="{BE81D811-94C4-4E86-857C-0723EB1A891C}" srcOrd="14" destOrd="0" presId="urn:microsoft.com/office/officeart/2005/8/layout/cycle1"/>
    <dgm:cxn modelId="{C1597D3A-A8C2-49CC-9755-3A768A30D0D0}" type="presParOf" srcId="{1E353FEB-0C91-4147-B80C-3631253D7CBA}" destId="{2F9B4822-620C-409A-8FD2-11DA73896D2E}" srcOrd="15" destOrd="0" presId="urn:microsoft.com/office/officeart/2005/8/layout/cycle1"/>
    <dgm:cxn modelId="{42488AC5-CC6E-431F-ADE2-9459910F094C}" type="presParOf" srcId="{1E353FEB-0C91-4147-B80C-3631253D7CBA}" destId="{CCF47409-14C6-41BD-A364-A279ABB7F554}" srcOrd="16" destOrd="0" presId="urn:microsoft.com/office/officeart/2005/8/layout/cycle1"/>
    <dgm:cxn modelId="{4B88FBF7-41FA-4EC4-834D-A9667E683FE7}" type="presParOf" srcId="{1E353FEB-0C91-4147-B80C-3631253D7CBA}" destId="{A9563E6E-D343-4886-92B7-0E50770C3336}" srcOrd="17" destOrd="0" presId="urn:microsoft.com/office/officeart/2005/8/layout/cycle1"/>
    <dgm:cxn modelId="{B102F161-9338-4B8E-A2E0-75D957AF05B8}" type="presParOf" srcId="{1E353FEB-0C91-4147-B80C-3631253D7CBA}" destId="{F3D9C7EA-0CAB-4E28-AE07-BA4D97FDBB8C}" srcOrd="18" destOrd="0" presId="urn:microsoft.com/office/officeart/2005/8/layout/cycle1"/>
    <dgm:cxn modelId="{B4F36DAF-5A2F-4C44-996B-260212B28C65}" type="presParOf" srcId="{1E353FEB-0C91-4147-B80C-3631253D7CBA}" destId="{EFA726FF-9CD5-4A42-A706-2B2CFF4EC463}" srcOrd="19" destOrd="0" presId="urn:microsoft.com/office/officeart/2005/8/layout/cycle1"/>
    <dgm:cxn modelId="{BEF6D01C-B151-4B84-A55D-A23F0723EF95}" type="presParOf" srcId="{1E353FEB-0C91-4147-B80C-3631253D7CBA}" destId="{9A373CAE-684D-4D85-B32F-3BB56E1B4BC8}" srcOrd="20"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0856CC-ED1E-44CC-A299-C9EC4B85A019}"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804864E7-6F62-4CF7-B83D-84F238505300}">
      <dgm:prSet phldrT="[Text]"/>
      <dgm:spPr/>
      <dgm:t>
        <a:bodyPr/>
        <a:lstStyle/>
        <a:p>
          <a:r>
            <a:rPr lang="en-US" dirty="0"/>
            <a:t>2</a:t>
          </a:r>
        </a:p>
      </dgm:t>
    </dgm:pt>
    <dgm:pt modelId="{CD211E1E-9625-427C-A415-F6FFB65D7BAB}" type="parTrans" cxnId="{58318BEF-1843-4679-8ADD-34B407C43CE1}">
      <dgm:prSet/>
      <dgm:spPr/>
      <dgm:t>
        <a:bodyPr/>
        <a:lstStyle/>
        <a:p>
          <a:endParaRPr lang="en-US"/>
        </a:p>
      </dgm:t>
    </dgm:pt>
    <dgm:pt modelId="{A88ED3C0-3213-41FA-87C2-20E867AC5B16}" type="sibTrans" cxnId="{58318BEF-1843-4679-8ADD-34B407C43CE1}">
      <dgm:prSet/>
      <dgm:spPr/>
      <dgm:t>
        <a:bodyPr/>
        <a:lstStyle/>
        <a:p>
          <a:endParaRPr lang="en-US"/>
        </a:p>
      </dgm:t>
    </dgm:pt>
    <dgm:pt modelId="{8E00B7A8-2C57-469B-ADCE-8B5C729B40C0}">
      <dgm:prSet phldrT="[Text]"/>
      <dgm:spPr/>
      <dgm:t>
        <a:bodyPr/>
        <a:lstStyle/>
        <a:p>
          <a:r>
            <a:rPr lang="en-US" dirty="0"/>
            <a:t>3</a:t>
          </a:r>
        </a:p>
      </dgm:t>
    </dgm:pt>
    <dgm:pt modelId="{C2E4E929-E9B4-4F2E-896C-2E3BCD84BA87}" type="parTrans" cxnId="{91F59ECA-419E-4B48-85E0-CAAFE9C6413E}">
      <dgm:prSet/>
      <dgm:spPr/>
      <dgm:t>
        <a:bodyPr/>
        <a:lstStyle/>
        <a:p>
          <a:endParaRPr lang="en-US"/>
        </a:p>
      </dgm:t>
    </dgm:pt>
    <dgm:pt modelId="{4DCF5013-D696-4F6C-A519-FB65AA2E6689}" type="sibTrans" cxnId="{91F59ECA-419E-4B48-85E0-CAAFE9C6413E}">
      <dgm:prSet/>
      <dgm:spPr/>
      <dgm:t>
        <a:bodyPr/>
        <a:lstStyle/>
        <a:p>
          <a:endParaRPr lang="en-US"/>
        </a:p>
      </dgm:t>
    </dgm:pt>
    <dgm:pt modelId="{E1C7E1F0-5146-486F-BAD8-9CA905A56923}">
      <dgm:prSet phldrT="[Text]"/>
      <dgm:spPr/>
      <dgm:t>
        <a:bodyPr/>
        <a:lstStyle/>
        <a:p>
          <a:r>
            <a:rPr lang="en-US" dirty="0"/>
            <a:t>4</a:t>
          </a:r>
        </a:p>
      </dgm:t>
    </dgm:pt>
    <dgm:pt modelId="{FA742B3D-9725-4BD2-BBD8-862E6C9B9C86}" type="parTrans" cxnId="{6C78F178-2727-4682-B13D-32788E791342}">
      <dgm:prSet/>
      <dgm:spPr/>
      <dgm:t>
        <a:bodyPr/>
        <a:lstStyle/>
        <a:p>
          <a:endParaRPr lang="en-US"/>
        </a:p>
      </dgm:t>
    </dgm:pt>
    <dgm:pt modelId="{E00BFC82-F7A3-41BB-AF7F-7F66301DB881}" type="sibTrans" cxnId="{6C78F178-2727-4682-B13D-32788E791342}">
      <dgm:prSet/>
      <dgm:spPr/>
      <dgm:t>
        <a:bodyPr/>
        <a:lstStyle/>
        <a:p>
          <a:endParaRPr lang="en-US"/>
        </a:p>
      </dgm:t>
    </dgm:pt>
    <dgm:pt modelId="{48A657EA-8344-4D3A-9A58-44B5AF08E13C}">
      <dgm:prSet phldrT="[Text]"/>
      <dgm:spPr/>
      <dgm:t>
        <a:bodyPr/>
        <a:lstStyle/>
        <a:p>
          <a:r>
            <a:rPr lang="en-US" dirty="0"/>
            <a:t>5</a:t>
          </a:r>
        </a:p>
      </dgm:t>
    </dgm:pt>
    <dgm:pt modelId="{F6B2F6B1-D826-48D1-9894-9C70B68775B7}" type="parTrans" cxnId="{AC9ABC87-3A90-4FA5-8A34-751B850C7FF8}">
      <dgm:prSet/>
      <dgm:spPr/>
      <dgm:t>
        <a:bodyPr/>
        <a:lstStyle/>
        <a:p>
          <a:endParaRPr lang="en-US"/>
        </a:p>
      </dgm:t>
    </dgm:pt>
    <dgm:pt modelId="{4D718F76-9B9B-4F33-8CF5-B4BE154E7EA2}" type="sibTrans" cxnId="{AC9ABC87-3A90-4FA5-8A34-751B850C7FF8}">
      <dgm:prSet/>
      <dgm:spPr/>
      <dgm:t>
        <a:bodyPr/>
        <a:lstStyle/>
        <a:p>
          <a:endParaRPr lang="en-US"/>
        </a:p>
      </dgm:t>
    </dgm:pt>
    <dgm:pt modelId="{A3CB2366-1D85-4D92-B066-8AFA11C3ADE4}">
      <dgm:prSet phldrT="[Text]"/>
      <dgm:spPr/>
      <dgm:t>
        <a:bodyPr/>
        <a:lstStyle/>
        <a:p>
          <a:r>
            <a:rPr lang="en-US" dirty="0"/>
            <a:t>1</a:t>
          </a:r>
        </a:p>
      </dgm:t>
    </dgm:pt>
    <dgm:pt modelId="{E514F593-EB2D-4883-98CA-A27CFDD07F9F}" type="parTrans" cxnId="{0C0DBEB1-1865-4749-9469-5B2872D314AA}">
      <dgm:prSet/>
      <dgm:spPr/>
      <dgm:t>
        <a:bodyPr/>
        <a:lstStyle/>
        <a:p>
          <a:endParaRPr lang="en-US"/>
        </a:p>
      </dgm:t>
    </dgm:pt>
    <dgm:pt modelId="{C9D8923E-BFF5-4863-B83E-D42BC663FB84}" type="sibTrans" cxnId="{0C0DBEB1-1865-4749-9469-5B2872D314AA}">
      <dgm:prSet/>
      <dgm:spPr/>
      <dgm:t>
        <a:bodyPr/>
        <a:lstStyle/>
        <a:p>
          <a:endParaRPr lang="en-US"/>
        </a:p>
      </dgm:t>
    </dgm:pt>
    <dgm:pt modelId="{4185ED5C-2097-4355-A112-EAE7E4FFEE28}">
      <dgm:prSet phldrT="[Text]"/>
      <dgm:spPr/>
      <dgm:t>
        <a:bodyPr/>
        <a:lstStyle/>
        <a:p>
          <a:r>
            <a:rPr lang="en-US" dirty="0"/>
            <a:t>6</a:t>
          </a:r>
        </a:p>
      </dgm:t>
    </dgm:pt>
    <dgm:pt modelId="{D35AD60D-5C40-48E9-AA5E-06E90B4118F1}" type="parTrans" cxnId="{7D1EAD37-20F4-4694-9DC3-EBEA9AAF3D1F}">
      <dgm:prSet/>
      <dgm:spPr/>
      <dgm:t>
        <a:bodyPr/>
        <a:lstStyle/>
        <a:p>
          <a:endParaRPr lang="en-US"/>
        </a:p>
      </dgm:t>
    </dgm:pt>
    <dgm:pt modelId="{B7D7EA34-4421-4AEA-B334-8FAF087455B6}" type="sibTrans" cxnId="{7D1EAD37-20F4-4694-9DC3-EBEA9AAF3D1F}">
      <dgm:prSet/>
      <dgm:spPr/>
      <dgm:t>
        <a:bodyPr/>
        <a:lstStyle/>
        <a:p>
          <a:endParaRPr lang="en-US"/>
        </a:p>
      </dgm:t>
    </dgm:pt>
    <dgm:pt modelId="{23F18232-B5F8-4896-B454-10799FA35C8E}">
      <dgm:prSet phldrT="[Text]"/>
      <dgm:spPr/>
      <dgm:t>
        <a:bodyPr/>
        <a:lstStyle/>
        <a:p>
          <a:r>
            <a:rPr lang="en-US" dirty="0"/>
            <a:t>7</a:t>
          </a:r>
        </a:p>
      </dgm:t>
    </dgm:pt>
    <dgm:pt modelId="{765592FA-9EAA-4760-969B-805317F40D34}" type="parTrans" cxnId="{89BF5C12-D54E-4004-9CDD-64FC99917A09}">
      <dgm:prSet/>
      <dgm:spPr/>
      <dgm:t>
        <a:bodyPr/>
        <a:lstStyle/>
        <a:p>
          <a:endParaRPr lang="en-US"/>
        </a:p>
      </dgm:t>
    </dgm:pt>
    <dgm:pt modelId="{45BF1E20-045E-441F-8FAB-B12DE5229AEA}" type="sibTrans" cxnId="{89BF5C12-D54E-4004-9CDD-64FC99917A09}">
      <dgm:prSet/>
      <dgm:spPr/>
      <dgm:t>
        <a:bodyPr/>
        <a:lstStyle/>
        <a:p>
          <a:endParaRPr lang="en-US"/>
        </a:p>
      </dgm:t>
    </dgm:pt>
    <dgm:pt modelId="{1E353FEB-0C91-4147-B80C-3631253D7CBA}" type="pres">
      <dgm:prSet presAssocID="{F30856CC-ED1E-44CC-A299-C9EC4B85A019}" presName="cycle" presStyleCnt="0">
        <dgm:presLayoutVars>
          <dgm:dir/>
          <dgm:resizeHandles val="exact"/>
        </dgm:presLayoutVars>
      </dgm:prSet>
      <dgm:spPr/>
    </dgm:pt>
    <dgm:pt modelId="{D6CE1E76-140E-4555-AC00-82ACCF5C431E}" type="pres">
      <dgm:prSet presAssocID="{804864E7-6F62-4CF7-B83D-84F238505300}" presName="dummy" presStyleCnt="0"/>
      <dgm:spPr/>
    </dgm:pt>
    <dgm:pt modelId="{8126684C-ED93-4C12-AEED-AC60D00D2222}" type="pres">
      <dgm:prSet presAssocID="{804864E7-6F62-4CF7-B83D-84F238505300}" presName="node" presStyleLbl="revTx" presStyleIdx="0" presStyleCnt="7">
        <dgm:presLayoutVars>
          <dgm:bulletEnabled val="1"/>
        </dgm:presLayoutVars>
      </dgm:prSet>
      <dgm:spPr/>
    </dgm:pt>
    <dgm:pt modelId="{32C770BC-7D37-4E3E-A09F-F432D0EAEC62}" type="pres">
      <dgm:prSet presAssocID="{A88ED3C0-3213-41FA-87C2-20E867AC5B16}" presName="sibTrans" presStyleLbl="node1" presStyleIdx="0" presStyleCnt="7"/>
      <dgm:spPr/>
    </dgm:pt>
    <dgm:pt modelId="{89BC82B1-43F9-4B7F-972F-7C97D0E574CC}" type="pres">
      <dgm:prSet presAssocID="{8E00B7A8-2C57-469B-ADCE-8B5C729B40C0}" presName="dummy" presStyleCnt="0"/>
      <dgm:spPr/>
    </dgm:pt>
    <dgm:pt modelId="{4F28263E-3BE3-4F59-B7EC-C260C0F9E91B}" type="pres">
      <dgm:prSet presAssocID="{8E00B7A8-2C57-469B-ADCE-8B5C729B40C0}" presName="node" presStyleLbl="revTx" presStyleIdx="1" presStyleCnt="7">
        <dgm:presLayoutVars>
          <dgm:bulletEnabled val="1"/>
        </dgm:presLayoutVars>
      </dgm:prSet>
      <dgm:spPr/>
    </dgm:pt>
    <dgm:pt modelId="{4DCBE6B5-471C-4934-8155-C49F1989C635}" type="pres">
      <dgm:prSet presAssocID="{4DCF5013-D696-4F6C-A519-FB65AA2E6689}" presName="sibTrans" presStyleLbl="node1" presStyleIdx="1" presStyleCnt="7"/>
      <dgm:spPr/>
    </dgm:pt>
    <dgm:pt modelId="{9CCABFD0-ADCE-4ED8-8082-BD2471C8EC23}" type="pres">
      <dgm:prSet presAssocID="{E1C7E1F0-5146-486F-BAD8-9CA905A56923}" presName="dummy" presStyleCnt="0"/>
      <dgm:spPr/>
    </dgm:pt>
    <dgm:pt modelId="{3612D7E1-BE14-4F7F-90E4-94B4C1C914C3}" type="pres">
      <dgm:prSet presAssocID="{E1C7E1F0-5146-486F-BAD8-9CA905A56923}" presName="node" presStyleLbl="revTx" presStyleIdx="2" presStyleCnt="7">
        <dgm:presLayoutVars>
          <dgm:bulletEnabled val="1"/>
        </dgm:presLayoutVars>
      </dgm:prSet>
      <dgm:spPr/>
    </dgm:pt>
    <dgm:pt modelId="{4F2070E5-5D77-450C-9F88-D8DF55A64E7B}" type="pres">
      <dgm:prSet presAssocID="{E00BFC82-F7A3-41BB-AF7F-7F66301DB881}" presName="sibTrans" presStyleLbl="node1" presStyleIdx="2" presStyleCnt="7"/>
      <dgm:spPr/>
    </dgm:pt>
    <dgm:pt modelId="{3E0CA43C-B10B-4D53-A8C0-4307CEE932F5}" type="pres">
      <dgm:prSet presAssocID="{48A657EA-8344-4D3A-9A58-44B5AF08E13C}" presName="dummy" presStyleCnt="0"/>
      <dgm:spPr/>
    </dgm:pt>
    <dgm:pt modelId="{2AA47AD8-A4DC-4DC6-A04B-2210C6C9ED6C}" type="pres">
      <dgm:prSet presAssocID="{48A657EA-8344-4D3A-9A58-44B5AF08E13C}" presName="node" presStyleLbl="revTx" presStyleIdx="3" presStyleCnt="7">
        <dgm:presLayoutVars>
          <dgm:bulletEnabled val="1"/>
        </dgm:presLayoutVars>
      </dgm:prSet>
      <dgm:spPr/>
    </dgm:pt>
    <dgm:pt modelId="{3ABF9A9F-4235-4A6C-A1CD-669A63D19CBF}" type="pres">
      <dgm:prSet presAssocID="{4D718F76-9B9B-4F33-8CF5-B4BE154E7EA2}" presName="sibTrans" presStyleLbl="node1" presStyleIdx="3" presStyleCnt="7"/>
      <dgm:spPr/>
    </dgm:pt>
    <dgm:pt modelId="{AFBB4581-7525-40A5-9D07-D2AAA4C82EA0}" type="pres">
      <dgm:prSet presAssocID="{4185ED5C-2097-4355-A112-EAE7E4FFEE28}" presName="dummy" presStyleCnt="0"/>
      <dgm:spPr/>
    </dgm:pt>
    <dgm:pt modelId="{700C1094-A970-486A-90CC-71B9449783BB}" type="pres">
      <dgm:prSet presAssocID="{4185ED5C-2097-4355-A112-EAE7E4FFEE28}" presName="node" presStyleLbl="revTx" presStyleIdx="4" presStyleCnt="7">
        <dgm:presLayoutVars>
          <dgm:bulletEnabled val="1"/>
        </dgm:presLayoutVars>
      </dgm:prSet>
      <dgm:spPr/>
    </dgm:pt>
    <dgm:pt modelId="{BE81D811-94C4-4E86-857C-0723EB1A891C}" type="pres">
      <dgm:prSet presAssocID="{B7D7EA34-4421-4AEA-B334-8FAF087455B6}" presName="sibTrans" presStyleLbl="node1" presStyleIdx="4" presStyleCnt="7"/>
      <dgm:spPr/>
    </dgm:pt>
    <dgm:pt modelId="{2F9B4822-620C-409A-8FD2-11DA73896D2E}" type="pres">
      <dgm:prSet presAssocID="{23F18232-B5F8-4896-B454-10799FA35C8E}" presName="dummy" presStyleCnt="0"/>
      <dgm:spPr/>
    </dgm:pt>
    <dgm:pt modelId="{CCF47409-14C6-41BD-A364-A279ABB7F554}" type="pres">
      <dgm:prSet presAssocID="{23F18232-B5F8-4896-B454-10799FA35C8E}" presName="node" presStyleLbl="revTx" presStyleIdx="5" presStyleCnt="7">
        <dgm:presLayoutVars>
          <dgm:bulletEnabled val="1"/>
        </dgm:presLayoutVars>
      </dgm:prSet>
      <dgm:spPr/>
    </dgm:pt>
    <dgm:pt modelId="{A9563E6E-D343-4886-92B7-0E50770C3336}" type="pres">
      <dgm:prSet presAssocID="{45BF1E20-045E-441F-8FAB-B12DE5229AEA}" presName="sibTrans" presStyleLbl="node1" presStyleIdx="5" presStyleCnt="7"/>
      <dgm:spPr/>
    </dgm:pt>
    <dgm:pt modelId="{F3D9C7EA-0CAB-4E28-AE07-BA4D97FDBB8C}" type="pres">
      <dgm:prSet presAssocID="{A3CB2366-1D85-4D92-B066-8AFA11C3ADE4}" presName="dummy" presStyleCnt="0"/>
      <dgm:spPr/>
    </dgm:pt>
    <dgm:pt modelId="{EFA726FF-9CD5-4A42-A706-2B2CFF4EC463}" type="pres">
      <dgm:prSet presAssocID="{A3CB2366-1D85-4D92-B066-8AFA11C3ADE4}" presName="node" presStyleLbl="revTx" presStyleIdx="6" presStyleCnt="7">
        <dgm:presLayoutVars>
          <dgm:bulletEnabled val="1"/>
        </dgm:presLayoutVars>
      </dgm:prSet>
      <dgm:spPr/>
    </dgm:pt>
    <dgm:pt modelId="{9A373CAE-684D-4D85-B32F-3BB56E1B4BC8}" type="pres">
      <dgm:prSet presAssocID="{C9D8923E-BFF5-4863-B83E-D42BC663FB84}" presName="sibTrans" presStyleLbl="node1" presStyleIdx="6" presStyleCnt="7"/>
      <dgm:spPr/>
    </dgm:pt>
  </dgm:ptLst>
  <dgm:cxnLst>
    <dgm:cxn modelId="{9EFB7003-244C-474F-81AA-4A7CCBC8BC6F}" type="presOf" srcId="{4DCF5013-D696-4F6C-A519-FB65AA2E6689}" destId="{4DCBE6B5-471C-4934-8155-C49F1989C635}" srcOrd="0" destOrd="0" presId="urn:microsoft.com/office/officeart/2005/8/layout/cycle1"/>
    <dgm:cxn modelId="{C76CD705-C42A-4907-B8C9-66EBFEC9CF47}" type="presOf" srcId="{C9D8923E-BFF5-4863-B83E-D42BC663FB84}" destId="{9A373CAE-684D-4D85-B32F-3BB56E1B4BC8}" srcOrd="0" destOrd="0" presId="urn:microsoft.com/office/officeart/2005/8/layout/cycle1"/>
    <dgm:cxn modelId="{89BF5C12-D54E-4004-9CDD-64FC99917A09}" srcId="{F30856CC-ED1E-44CC-A299-C9EC4B85A019}" destId="{23F18232-B5F8-4896-B454-10799FA35C8E}" srcOrd="5" destOrd="0" parTransId="{765592FA-9EAA-4760-969B-805317F40D34}" sibTransId="{45BF1E20-045E-441F-8FAB-B12DE5229AEA}"/>
    <dgm:cxn modelId="{6B617515-D690-42D0-8CFC-1739611B050E}" type="presOf" srcId="{8E00B7A8-2C57-469B-ADCE-8B5C729B40C0}" destId="{4F28263E-3BE3-4F59-B7EC-C260C0F9E91B}" srcOrd="0" destOrd="0" presId="urn:microsoft.com/office/officeart/2005/8/layout/cycle1"/>
    <dgm:cxn modelId="{2D0C3E1E-7FAC-404E-98B4-FF2F272F87BF}" type="presOf" srcId="{4185ED5C-2097-4355-A112-EAE7E4FFEE28}" destId="{700C1094-A970-486A-90CC-71B9449783BB}" srcOrd="0" destOrd="0" presId="urn:microsoft.com/office/officeart/2005/8/layout/cycle1"/>
    <dgm:cxn modelId="{229C0A28-155F-41C5-B470-7F0F46713936}" type="presOf" srcId="{E1C7E1F0-5146-486F-BAD8-9CA905A56923}" destId="{3612D7E1-BE14-4F7F-90E4-94B4C1C914C3}" srcOrd="0" destOrd="0" presId="urn:microsoft.com/office/officeart/2005/8/layout/cycle1"/>
    <dgm:cxn modelId="{7536BC31-B8C8-4A58-B3B4-2B736A5CB9F9}" type="presOf" srcId="{A3CB2366-1D85-4D92-B066-8AFA11C3ADE4}" destId="{EFA726FF-9CD5-4A42-A706-2B2CFF4EC463}" srcOrd="0" destOrd="0" presId="urn:microsoft.com/office/officeart/2005/8/layout/cycle1"/>
    <dgm:cxn modelId="{2715A732-1D94-476C-AB77-09FC69ACD49D}" type="presOf" srcId="{4D718F76-9B9B-4F33-8CF5-B4BE154E7EA2}" destId="{3ABF9A9F-4235-4A6C-A1CD-669A63D19CBF}" srcOrd="0" destOrd="0" presId="urn:microsoft.com/office/officeart/2005/8/layout/cycle1"/>
    <dgm:cxn modelId="{79998637-215E-4D97-AB78-90255279E33A}" type="presOf" srcId="{E00BFC82-F7A3-41BB-AF7F-7F66301DB881}" destId="{4F2070E5-5D77-450C-9F88-D8DF55A64E7B}" srcOrd="0" destOrd="0" presId="urn:microsoft.com/office/officeart/2005/8/layout/cycle1"/>
    <dgm:cxn modelId="{7D1EAD37-20F4-4694-9DC3-EBEA9AAF3D1F}" srcId="{F30856CC-ED1E-44CC-A299-C9EC4B85A019}" destId="{4185ED5C-2097-4355-A112-EAE7E4FFEE28}" srcOrd="4" destOrd="0" parTransId="{D35AD60D-5C40-48E9-AA5E-06E90B4118F1}" sibTransId="{B7D7EA34-4421-4AEA-B334-8FAF087455B6}"/>
    <dgm:cxn modelId="{A705AB39-8C7F-48AA-8AEE-9944AD082831}" type="presOf" srcId="{A88ED3C0-3213-41FA-87C2-20E867AC5B16}" destId="{32C770BC-7D37-4E3E-A09F-F432D0EAEC62}" srcOrd="0" destOrd="0" presId="urn:microsoft.com/office/officeart/2005/8/layout/cycle1"/>
    <dgm:cxn modelId="{C9604C61-5AA7-4501-A1E3-C1F1747519CC}" type="presOf" srcId="{804864E7-6F62-4CF7-B83D-84F238505300}" destId="{8126684C-ED93-4C12-AEED-AC60D00D2222}" srcOrd="0" destOrd="0" presId="urn:microsoft.com/office/officeart/2005/8/layout/cycle1"/>
    <dgm:cxn modelId="{D995F364-080B-43CD-90DB-EF561235D26F}" type="presOf" srcId="{45BF1E20-045E-441F-8FAB-B12DE5229AEA}" destId="{A9563E6E-D343-4886-92B7-0E50770C3336}" srcOrd="0" destOrd="0" presId="urn:microsoft.com/office/officeart/2005/8/layout/cycle1"/>
    <dgm:cxn modelId="{6C78F178-2727-4682-B13D-32788E791342}" srcId="{F30856CC-ED1E-44CC-A299-C9EC4B85A019}" destId="{E1C7E1F0-5146-486F-BAD8-9CA905A56923}" srcOrd="2" destOrd="0" parTransId="{FA742B3D-9725-4BD2-BBD8-862E6C9B9C86}" sibTransId="{E00BFC82-F7A3-41BB-AF7F-7F66301DB881}"/>
    <dgm:cxn modelId="{0B318385-27EC-4F54-BA04-41FD7238B70E}" type="presOf" srcId="{23F18232-B5F8-4896-B454-10799FA35C8E}" destId="{CCF47409-14C6-41BD-A364-A279ABB7F554}" srcOrd="0" destOrd="0" presId="urn:microsoft.com/office/officeart/2005/8/layout/cycle1"/>
    <dgm:cxn modelId="{A49C7886-FA6E-4E71-8410-3CA1F16966C2}" type="presOf" srcId="{48A657EA-8344-4D3A-9A58-44B5AF08E13C}" destId="{2AA47AD8-A4DC-4DC6-A04B-2210C6C9ED6C}" srcOrd="0" destOrd="0" presId="urn:microsoft.com/office/officeart/2005/8/layout/cycle1"/>
    <dgm:cxn modelId="{AC9ABC87-3A90-4FA5-8A34-751B850C7FF8}" srcId="{F30856CC-ED1E-44CC-A299-C9EC4B85A019}" destId="{48A657EA-8344-4D3A-9A58-44B5AF08E13C}" srcOrd="3" destOrd="0" parTransId="{F6B2F6B1-D826-48D1-9894-9C70B68775B7}" sibTransId="{4D718F76-9B9B-4F33-8CF5-B4BE154E7EA2}"/>
    <dgm:cxn modelId="{0C0DBEB1-1865-4749-9469-5B2872D314AA}" srcId="{F30856CC-ED1E-44CC-A299-C9EC4B85A019}" destId="{A3CB2366-1D85-4D92-B066-8AFA11C3ADE4}" srcOrd="6" destOrd="0" parTransId="{E514F593-EB2D-4883-98CA-A27CFDD07F9F}" sibTransId="{C9D8923E-BFF5-4863-B83E-D42BC663FB84}"/>
    <dgm:cxn modelId="{526D77BD-A697-4BB9-8DFD-676239FB762F}" type="presOf" srcId="{F30856CC-ED1E-44CC-A299-C9EC4B85A019}" destId="{1E353FEB-0C91-4147-B80C-3631253D7CBA}" srcOrd="0" destOrd="0" presId="urn:microsoft.com/office/officeart/2005/8/layout/cycle1"/>
    <dgm:cxn modelId="{91F59ECA-419E-4B48-85E0-CAAFE9C6413E}" srcId="{F30856CC-ED1E-44CC-A299-C9EC4B85A019}" destId="{8E00B7A8-2C57-469B-ADCE-8B5C729B40C0}" srcOrd="1" destOrd="0" parTransId="{C2E4E929-E9B4-4F2E-896C-2E3BCD84BA87}" sibTransId="{4DCF5013-D696-4F6C-A519-FB65AA2E6689}"/>
    <dgm:cxn modelId="{B78C8AE3-E43C-4F3C-A303-5975229BE14C}" type="presOf" srcId="{B7D7EA34-4421-4AEA-B334-8FAF087455B6}" destId="{BE81D811-94C4-4E86-857C-0723EB1A891C}" srcOrd="0" destOrd="0" presId="urn:microsoft.com/office/officeart/2005/8/layout/cycle1"/>
    <dgm:cxn modelId="{58318BEF-1843-4679-8ADD-34B407C43CE1}" srcId="{F30856CC-ED1E-44CC-A299-C9EC4B85A019}" destId="{804864E7-6F62-4CF7-B83D-84F238505300}" srcOrd="0" destOrd="0" parTransId="{CD211E1E-9625-427C-A415-F6FFB65D7BAB}" sibTransId="{A88ED3C0-3213-41FA-87C2-20E867AC5B16}"/>
    <dgm:cxn modelId="{2316F455-7DEF-48CB-823A-0B11AF455222}" type="presParOf" srcId="{1E353FEB-0C91-4147-B80C-3631253D7CBA}" destId="{D6CE1E76-140E-4555-AC00-82ACCF5C431E}" srcOrd="0" destOrd="0" presId="urn:microsoft.com/office/officeart/2005/8/layout/cycle1"/>
    <dgm:cxn modelId="{D6CADC0F-FAA0-413E-9F0F-83B385165244}" type="presParOf" srcId="{1E353FEB-0C91-4147-B80C-3631253D7CBA}" destId="{8126684C-ED93-4C12-AEED-AC60D00D2222}" srcOrd="1" destOrd="0" presId="urn:microsoft.com/office/officeart/2005/8/layout/cycle1"/>
    <dgm:cxn modelId="{F269BA55-6D46-4083-AB59-1FCF6FEDA2CE}" type="presParOf" srcId="{1E353FEB-0C91-4147-B80C-3631253D7CBA}" destId="{32C770BC-7D37-4E3E-A09F-F432D0EAEC62}" srcOrd="2" destOrd="0" presId="urn:microsoft.com/office/officeart/2005/8/layout/cycle1"/>
    <dgm:cxn modelId="{1B49638D-4C97-4FBE-BCF4-889D820A8EC3}" type="presParOf" srcId="{1E353FEB-0C91-4147-B80C-3631253D7CBA}" destId="{89BC82B1-43F9-4B7F-972F-7C97D0E574CC}" srcOrd="3" destOrd="0" presId="urn:microsoft.com/office/officeart/2005/8/layout/cycle1"/>
    <dgm:cxn modelId="{C45E7E5A-C67A-4DF6-BB7F-EEFDE57516A2}" type="presParOf" srcId="{1E353FEB-0C91-4147-B80C-3631253D7CBA}" destId="{4F28263E-3BE3-4F59-B7EC-C260C0F9E91B}" srcOrd="4" destOrd="0" presId="urn:microsoft.com/office/officeart/2005/8/layout/cycle1"/>
    <dgm:cxn modelId="{704369DD-D308-4D23-B2B8-6F5535B1FDD1}" type="presParOf" srcId="{1E353FEB-0C91-4147-B80C-3631253D7CBA}" destId="{4DCBE6B5-471C-4934-8155-C49F1989C635}" srcOrd="5" destOrd="0" presId="urn:microsoft.com/office/officeart/2005/8/layout/cycle1"/>
    <dgm:cxn modelId="{F9C8D5A5-AC92-4A58-828E-DAB4DCFEC61B}" type="presParOf" srcId="{1E353FEB-0C91-4147-B80C-3631253D7CBA}" destId="{9CCABFD0-ADCE-4ED8-8082-BD2471C8EC23}" srcOrd="6" destOrd="0" presId="urn:microsoft.com/office/officeart/2005/8/layout/cycle1"/>
    <dgm:cxn modelId="{E0517898-89E2-4EBC-B01A-0F3FB87EE37E}" type="presParOf" srcId="{1E353FEB-0C91-4147-B80C-3631253D7CBA}" destId="{3612D7E1-BE14-4F7F-90E4-94B4C1C914C3}" srcOrd="7" destOrd="0" presId="urn:microsoft.com/office/officeart/2005/8/layout/cycle1"/>
    <dgm:cxn modelId="{F288DF70-8466-4E23-889C-5787105AACA6}" type="presParOf" srcId="{1E353FEB-0C91-4147-B80C-3631253D7CBA}" destId="{4F2070E5-5D77-450C-9F88-D8DF55A64E7B}" srcOrd="8" destOrd="0" presId="urn:microsoft.com/office/officeart/2005/8/layout/cycle1"/>
    <dgm:cxn modelId="{E52C4C06-5D3A-4CCE-86DC-58F3687FD3A3}" type="presParOf" srcId="{1E353FEB-0C91-4147-B80C-3631253D7CBA}" destId="{3E0CA43C-B10B-4D53-A8C0-4307CEE932F5}" srcOrd="9" destOrd="0" presId="urn:microsoft.com/office/officeart/2005/8/layout/cycle1"/>
    <dgm:cxn modelId="{3A415805-4DB5-40A2-904F-5D94E6A2665C}" type="presParOf" srcId="{1E353FEB-0C91-4147-B80C-3631253D7CBA}" destId="{2AA47AD8-A4DC-4DC6-A04B-2210C6C9ED6C}" srcOrd="10" destOrd="0" presId="urn:microsoft.com/office/officeart/2005/8/layout/cycle1"/>
    <dgm:cxn modelId="{66CAF995-B825-4DB9-A030-E79F9281E390}" type="presParOf" srcId="{1E353FEB-0C91-4147-B80C-3631253D7CBA}" destId="{3ABF9A9F-4235-4A6C-A1CD-669A63D19CBF}" srcOrd="11" destOrd="0" presId="urn:microsoft.com/office/officeart/2005/8/layout/cycle1"/>
    <dgm:cxn modelId="{465C093E-976B-4C79-B337-1A72AA98FE83}" type="presParOf" srcId="{1E353FEB-0C91-4147-B80C-3631253D7CBA}" destId="{AFBB4581-7525-40A5-9D07-D2AAA4C82EA0}" srcOrd="12" destOrd="0" presId="urn:microsoft.com/office/officeart/2005/8/layout/cycle1"/>
    <dgm:cxn modelId="{3A33A2C7-27DF-4CCC-809D-454079B2EE3C}" type="presParOf" srcId="{1E353FEB-0C91-4147-B80C-3631253D7CBA}" destId="{700C1094-A970-486A-90CC-71B9449783BB}" srcOrd="13" destOrd="0" presId="urn:microsoft.com/office/officeart/2005/8/layout/cycle1"/>
    <dgm:cxn modelId="{E2AB22E7-64A2-48C8-839D-17BF35F87552}" type="presParOf" srcId="{1E353FEB-0C91-4147-B80C-3631253D7CBA}" destId="{BE81D811-94C4-4E86-857C-0723EB1A891C}" srcOrd="14" destOrd="0" presId="urn:microsoft.com/office/officeart/2005/8/layout/cycle1"/>
    <dgm:cxn modelId="{C1597D3A-A8C2-49CC-9755-3A768A30D0D0}" type="presParOf" srcId="{1E353FEB-0C91-4147-B80C-3631253D7CBA}" destId="{2F9B4822-620C-409A-8FD2-11DA73896D2E}" srcOrd="15" destOrd="0" presId="urn:microsoft.com/office/officeart/2005/8/layout/cycle1"/>
    <dgm:cxn modelId="{42488AC5-CC6E-431F-ADE2-9459910F094C}" type="presParOf" srcId="{1E353FEB-0C91-4147-B80C-3631253D7CBA}" destId="{CCF47409-14C6-41BD-A364-A279ABB7F554}" srcOrd="16" destOrd="0" presId="urn:microsoft.com/office/officeart/2005/8/layout/cycle1"/>
    <dgm:cxn modelId="{4B88FBF7-41FA-4EC4-834D-A9667E683FE7}" type="presParOf" srcId="{1E353FEB-0C91-4147-B80C-3631253D7CBA}" destId="{A9563E6E-D343-4886-92B7-0E50770C3336}" srcOrd="17" destOrd="0" presId="urn:microsoft.com/office/officeart/2005/8/layout/cycle1"/>
    <dgm:cxn modelId="{B102F161-9338-4B8E-A2E0-75D957AF05B8}" type="presParOf" srcId="{1E353FEB-0C91-4147-B80C-3631253D7CBA}" destId="{F3D9C7EA-0CAB-4E28-AE07-BA4D97FDBB8C}" srcOrd="18" destOrd="0" presId="urn:microsoft.com/office/officeart/2005/8/layout/cycle1"/>
    <dgm:cxn modelId="{B4F36DAF-5A2F-4C44-996B-260212B28C65}" type="presParOf" srcId="{1E353FEB-0C91-4147-B80C-3631253D7CBA}" destId="{EFA726FF-9CD5-4A42-A706-2B2CFF4EC463}" srcOrd="19" destOrd="0" presId="urn:microsoft.com/office/officeart/2005/8/layout/cycle1"/>
    <dgm:cxn modelId="{BEF6D01C-B151-4B84-A55D-A23F0723EF95}" type="presParOf" srcId="{1E353FEB-0C91-4147-B80C-3631253D7CBA}" destId="{9A373CAE-684D-4D85-B32F-3BB56E1B4BC8}" srcOrd="20"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26684C-ED93-4C12-AEED-AC60D00D2222}">
      <dsp:nvSpPr>
        <dsp:cNvPr id="0" name=""/>
        <dsp:cNvSpPr/>
      </dsp:nvSpPr>
      <dsp:spPr>
        <a:xfrm>
          <a:off x="2880283" y="1226"/>
          <a:ext cx="634356" cy="634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0" tIns="48260" rIns="4826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2</a:t>
          </a:r>
        </a:p>
      </dsp:txBody>
      <dsp:txXfrm>
        <a:off x="2880283" y="1226"/>
        <a:ext cx="634356" cy="634356"/>
      </dsp:txXfrm>
    </dsp:sp>
    <dsp:sp modelId="{32C770BC-7D37-4E3E-A09F-F432D0EAEC62}">
      <dsp:nvSpPr>
        <dsp:cNvPr id="0" name=""/>
        <dsp:cNvSpPr/>
      </dsp:nvSpPr>
      <dsp:spPr>
        <a:xfrm>
          <a:off x="898603" y="34881"/>
          <a:ext cx="3287578" cy="3287578"/>
        </a:xfrm>
        <a:prstGeom prst="circularArrow">
          <a:avLst>
            <a:gd name="adj1" fmla="val 3763"/>
            <a:gd name="adj2" fmla="val 234764"/>
            <a:gd name="adj3" fmla="val 19827263"/>
            <a:gd name="adj4" fmla="val 18605292"/>
            <a:gd name="adj5" fmla="val 439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28263E-3BE3-4F59-B7EC-C260C0F9E91B}">
      <dsp:nvSpPr>
        <dsp:cNvPr id="0" name=""/>
        <dsp:cNvSpPr/>
      </dsp:nvSpPr>
      <dsp:spPr>
        <a:xfrm>
          <a:off x="3697141" y="1025534"/>
          <a:ext cx="634356" cy="634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0" tIns="48260" rIns="4826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3</a:t>
          </a:r>
        </a:p>
      </dsp:txBody>
      <dsp:txXfrm>
        <a:off x="3697141" y="1025534"/>
        <a:ext cx="634356" cy="634356"/>
      </dsp:txXfrm>
    </dsp:sp>
    <dsp:sp modelId="{4DCBE6B5-471C-4934-8155-C49F1989C635}">
      <dsp:nvSpPr>
        <dsp:cNvPr id="0" name=""/>
        <dsp:cNvSpPr/>
      </dsp:nvSpPr>
      <dsp:spPr>
        <a:xfrm>
          <a:off x="898603" y="34881"/>
          <a:ext cx="3287578" cy="3287578"/>
        </a:xfrm>
        <a:prstGeom prst="circularArrow">
          <a:avLst>
            <a:gd name="adj1" fmla="val 3763"/>
            <a:gd name="adj2" fmla="val 234764"/>
            <a:gd name="adj3" fmla="val 1230380"/>
            <a:gd name="adj4" fmla="val 21557238"/>
            <a:gd name="adj5" fmla="val 439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12D7E1-BE14-4F7F-90E4-94B4C1C914C3}">
      <dsp:nvSpPr>
        <dsp:cNvPr id="0" name=""/>
        <dsp:cNvSpPr/>
      </dsp:nvSpPr>
      <dsp:spPr>
        <a:xfrm>
          <a:off x="3405608" y="2302825"/>
          <a:ext cx="634356" cy="634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0" tIns="48260" rIns="4826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4</a:t>
          </a:r>
        </a:p>
      </dsp:txBody>
      <dsp:txXfrm>
        <a:off x="3405608" y="2302825"/>
        <a:ext cx="634356" cy="634356"/>
      </dsp:txXfrm>
    </dsp:sp>
    <dsp:sp modelId="{4F2070E5-5D77-450C-9F88-D8DF55A64E7B}">
      <dsp:nvSpPr>
        <dsp:cNvPr id="0" name=""/>
        <dsp:cNvSpPr/>
      </dsp:nvSpPr>
      <dsp:spPr>
        <a:xfrm>
          <a:off x="898603" y="34881"/>
          <a:ext cx="3287578" cy="3287578"/>
        </a:xfrm>
        <a:prstGeom prst="circularArrow">
          <a:avLst>
            <a:gd name="adj1" fmla="val 3763"/>
            <a:gd name="adj2" fmla="val 234764"/>
            <a:gd name="adj3" fmla="val 4437606"/>
            <a:gd name="adj4" fmla="val 3307663"/>
            <a:gd name="adj5" fmla="val 439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A47AD8-A4DC-4DC6-A04B-2210C6C9ED6C}">
      <dsp:nvSpPr>
        <dsp:cNvPr id="0" name=""/>
        <dsp:cNvSpPr/>
      </dsp:nvSpPr>
      <dsp:spPr>
        <a:xfrm>
          <a:off x="2225214" y="2871273"/>
          <a:ext cx="634356" cy="634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0" tIns="48260" rIns="4826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5</a:t>
          </a:r>
        </a:p>
      </dsp:txBody>
      <dsp:txXfrm>
        <a:off x="2225214" y="2871273"/>
        <a:ext cx="634356" cy="634356"/>
      </dsp:txXfrm>
    </dsp:sp>
    <dsp:sp modelId="{3ABF9A9F-4235-4A6C-A1CD-669A63D19CBF}">
      <dsp:nvSpPr>
        <dsp:cNvPr id="0" name=""/>
        <dsp:cNvSpPr/>
      </dsp:nvSpPr>
      <dsp:spPr>
        <a:xfrm>
          <a:off x="898603" y="34881"/>
          <a:ext cx="3287578" cy="3287578"/>
        </a:xfrm>
        <a:prstGeom prst="circularArrow">
          <a:avLst>
            <a:gd name="adj1" fmla="val 3763"/>
            <a:gd name="adj2" fmla="val 234764"/>
            <a:gd name="adj3" fmla="val 7257574"/>
            <a:gd name="adj4" fmla="val 6127631"/>
            <a:gd name="adj5" fmla="val 439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0C1094-A970-486A-90CC-71B9449783BB}">
      <dsp:nvSpPr>
        <dsp:cNvPr id="0" name=""/>
        <dsp:cNvSpPr/>
      </dsp:nvSpPr>
      <dsp:spPr>
        <a:xfrm>
          <a:off x="1044819" y="2302825"/>
          <a:ext cx="634356" cy="634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0" tIns="48260" rIns="4826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6</a:t>
          </a:r>
        </a:p>
      </dsp:txBody>
      <dsp:txXfrm>
        <a:off x="1044819" y="2302825"/>
        <a:ext cx="634356" cy="634356"/>
      </dsp:txXfrm>
    </dsp:sp>
    <dsp:sp modelId="{BE81D811-94C4-4E86-857C-0723EB1A891C}">
      <dsp:nvSpPr>
        <dsp:cNvPr id="0" name=""/>
        <dsp:cNvSpPr/>
      </dsp:nvSpPr>
      <dsp:spPr>
        <a:xfrm>
          <a:off x="898603" y="34881"/>
          <a:ext cx="3287578" cy="3287578"/>
        </a:xfrm>
        <a:prstGeom prst="circularArrow">
          <a:avLst>
            <a:gd name="adj1" fmla="val 3763"/>
            <a:gd name="adj2" fmla="val 234764"/>
            <a:gd name="adj3" fmla="val 10607998"/>
            <a:gd name="adj4" fmla="val 9334856"/>
            <a:gd name="adj5" fmla="val 439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F47409-14C6-41BD-A364-A279ABB7F554}">
      <dsp:nvSpPr>
        <dsp:cNvPr id="0" name=""/>
        <dsp:cNvSpPr/>
      </dsp:nvSpPr>
      <dsp:spPr>
        <a:xfrm>
          <a:off x="753286" y="1025534"/>
          <a:ext cx="634356" cy="634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0" tIns="48260" rIns="4826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7</a:t>
          </a:r>
        </a:p>
      </dsp:txBody>
      <dsp:txXfrm>
        <a:off x="753286" y="1025534"/>
        <a:ext cx="634356" cy="634356"/>
      </dsp:txXfrm>
    </dsp:sp>
    <dsp:sp modelId="{A9563E6E-D343-4886-92B7-0E50770C3336}">
      <dsp:nvSpPr>
        <dsp:cNvPr id="0" name=""/>
        <dsp:cNvSpPr/>
      </dsp:nvSpPr>
      <dsp:spPr>
        <a:xfrm>
          <a:off x="898603" y="34881"/>
          <a:ext cx="3287578" cy="3287578"/>
        </a:xfrm>
        <a:prstGeom prst="circularArrow">
          <a:avLst>
            <a:gd name="adj1" fmla="val 3763"/>
            <a:gd name="adj2" fmla="val 234764"/>
            <a:gd name="adj3" fmla="val 13559944"/>
            <a:gd name="adj4" fmla="val 12337973"/>
            <a:gd name="adj5" fmla="val 439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A726FF-9CD5-4A42-A706-2B2CFF4EC463}">
      <dsp:nvSpPr>
        <dsp:cNvPr id="0" name=""/>
        <dsp:cNvSpPr/>
      </dsp:nvSpPr>
      <dsp:spPr>
        <a:xfrm>
          <a:off x="1570144" y="1226"/>
          <a:ext cx="634356" cy="634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0" tIns="48260" rIns="4826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1</a:t>
          </a:r>
        </a:p>
      </dsp:txBody>
      <dsp:txXfrm>
        <a:off x="1570144" y="1226"/>
        <a:ext cx="634356" cy="634356"/>
      </dsp:txXfrm>
    </dsp:sp>
    <dsp:sp modelId="{9A373CAE-684D-4D85-B32F-3BB56E1B4BC8}">
      <dsp:nvSpPr>
        <dsp:cNvPr id="0" name=""/>
        <dsp:cNvSpPr/>
      </dsp:nvSpPr>
      <dsp:spPr>
        <a:xfrm>
          <a:off x="898603" y="34881"/>
          <a:ext cx="3287578" cy="3287578"/>
        </a:xfrm>
        <a:prstGeom prst="circularArrow">
          <a:avLst>
            <a:gd name="adj1" fmla="val 3763"/>
            <a:gd name="adj2" fmla="val 234764"/>
            <a:gd name="adj3" fmla="val 16741181"/>
            <a:gd name="adj4" fmla="val 15424056"/>
            <a:gd name="adj5" fmla="val 439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26684C-ED93-4C12-AEED-AC60D00D2222}">
      <dsp:nvSpPr>
        <dsp:cNvPr id="0" name=""/>
        <dsp:cNvSpPr/>
      </dsp:nvSpPr>
      <dsp:spPr>
        <a:xfrm>
          <a:off x="2880283" y="1226"/>
          <a:ext cx="634356" cy="634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0" tIns="48260" rIns="4826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2</a:t>
          </a:r>
        </a:p>
      </dsp:txBody>
      <dsp:txXfrm>
        <a:off x="2880283" y="1226"/>
        <a:ext cx="634356" cy="634356"/>
      </dsp:txXfrm>
    </dsp:sp>
    <dsp:sp modelId="{32C770BC-7D37-4E3E-A09F-F432D0EAEC62}">
      <dsp:nvSpPr>
        <dsp:cNvPr id="0" name=""/>
        <dsp:cNvSpPr/>
      </dsp:nvSpPr>
      <dsp:spPr>
        <a:xfrm>
          <a:off x="898603" y="34881"/>
          <a:ext cx="3287578" cy="3287578"/>
        </a:xfrm>
        <a:prstGeom prst="circularArrow">
          <a:avLst>
            <a:gd name="adj1" fmla="val 3763"/>
            <a:gd name="adj2" fmla="val 234764"/>
            <a:gd name="adj3" fmla="val 19827263"/>
            <a:gd name="adj4" fmla="val 18605292"/>
            <a:gd name="adj5" fmla="val 439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28263E-3BE3-4F59-B7EC-C260C0F9E91B}">
      <dsp:nvSpPr>
        <dsp:cNvPr id="0" name=""/>
        <dsp:cNvSpPr/>
      </dsp:nvSpPr>
      <dsp:spPr>
        <a:xfrm>
          <a:off x="3697141" y="1025534"/>
          <a:ext cx="634356" cy="634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0" tIns="48260" rIns="4826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3</a:t>
          </a:r>
        </a:p>
      </dsp:txBody>
      <dsp:txXfrm>
        <a:off x="3697141" y="1025534"/>
        <a:ext cx="634356" cy="634356"/>
      </dsp:txXfrm>
    </dsp:sp>
    <dsp:sp modelId="{4DCBE6B5-471C-4934-8155-C49F1989C635}">
      <dsp:nvSpPr>
        <dsp:cNvPr id="0" name=""/>
        <dsp:cNvSpPr/>
      </dsp:nvSpPr>
      <dsp:spPr>
        <a:xfrm>
          <a:off x="898603" y="34881"/>
          <a:ext cx="3287578" cy="3287578"/>
        </a:xfrm>
        <a:prstGeom prst="circularArrow">
          <a:avLst>
            <a:gd name="adj1" fmla="val 3763"/>
            <a:gd name="adj2" fmla="val 234764"/>
            <a:gd name="adj3" fmla="val 1230380"/>
            <a:gd name="adj4" fmla="val 21557238"/>
            <a:gd name="adj5" fmla="val 439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12D7E1-BE14-4F7F-90E4-94B4C1C914C3}">
      <dsp:nvSpPr>
        <dsp:cNvPr id="0" name=""/>
        <dsp:cNvSpPr/>
      </dsp:nvSpPr>
      <dsp:spPr>
        <a:xfrm>
          <a:off x="3405608" y="2302825"/>
          <a:ext cx="634356" cy="634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0" tIns="48260" rIns="4826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4</a:t>
          </a:r>
        </a:p>
      </dsp:txBody>
      <dsp:txXfrm>
        <a:off x="3405608" y="2302825"/>
        <a:ext cx="634356" cy="634356"/>
      </dsp:txXfrm>
    </dsp:sp>
    <dsp:sp modelId="{4F2070E5-5D77-450C-9F88-D8DF55A64E7B}">
      <dsp:nvSpPr>
        <dsp:cNvPr id="0" name=""/>
        <dsp:cNvSpPr/>
      </dsp:nvSpPr>
      <dsp:spPr>
        <a:xfrm>
          <a:off x="898603" y="34881"/>
          <a:ext cx="3287578" cy="3287578"/>
        </a:xfrm>
        <a:prstGeom prst="circularArrow">
          <a:avLst>
            <a:gd name="adj1" fmla="val 3763"/>
            <a:gd name="adj2" fmla="val 234764"/>
            <a:gd name="adj3" fmla="val 4437606"/>
            <a:gd name="adj4" fmla="val 3307663"/>
            <a:gd name="adj5" fmla="val 439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A47AD8-A4DC-4DC6-A04B-2210C6C9ED6C}">
      <dsp:nvSpPr>
        <dsp:cNvPr id="0" name=""/>
        <dsp:cNvSpPr/>
      </dsp:nvSpPr>
      <dsp:spPr>
        <a:xfrm>
          <a:off x="2225214" y="2871273"/>
          <a:ext cx="634356" cy="634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0" tIns="48260" rIns="4826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5</a:t>
          </a:r>
        </a:p>
      </dsp:txBody>
      <dsp:txXfrm>
        <a:off x="2225214" y="2871273"/>
        <a:ext cx="634356" cy="634356"/>
      </dsp:txXfrm>
    </dsp:sp>
    <dsp:sp modelId="{3ABF9A9F-4235-4A6C-A1CD-669A63D19CBF}">
      <dsp:nvSpPr>
        <dsp:cNvPr id="0" name=""/>
        <dsp:cNvSpPr/>
      </dsp:nvSpPr>
      <dsp:spPr>
        <a:xfrm>
          <a:off x="898603" y="34881"/>
          <a:ext cx="3287578" cy="3287578"/>
        </a:xfrm>
        <a:prstGeom prst="circularArrow">
          <a:avLst>
            <a:gd name="adj1" fmla="val 3763"/>
            <a:gd name="adj2" fmla="val 234764"/>
            <a:gd name="adj3" fmla="val 7257574"/>
            <a:gd name="adj4" fmla="val 6127631"/>
            <a:gd name="adj5" fmla="val 439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0C1094-A970-486A-90CC-71B9449783BB}">
      <dsp:nvSpPr>
        <dsp:cNvPr id="0" name=""/>
        <dsp:cNvSpPr/>
      </dsp:nvSpPr>
      <dsp:spPr>
        <a:xfrm>
          <a:off x="1044819" y="2302825"/>
          <a:ext cx="634356" cy="634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0" tIns="48260" rIns="4826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6</a:t>
          </a:r>
        </a:p>
      </dsp:txBody>
      <dsp:txXfrm>
        <a:off x="1044819" y="2302825"/>
        <a:ext cx="634356" cy="634356"/>
      </dsp:txXfrm>
    </dsp:sp>
    <dsp:sp modelId="{BE81D811-94C4-4E86-857C-0723EB1A891C}">
      <dsp:nvSpPr>
        <dsp:cNvPr id="0" name=""/>
        <dsp:cNvSpPr/>
      </dsp:nvSpPr>
      <dsp:spPr>
        <a:xfrm>
          <a:off x="898603" y="34881"/>
          <a:ext cx="3287578" cy="3287578"/>
        </a:xfrm>
        <a:prstGeom prst="circularArrow">
          <a:avLst>
            <a:gd name="adj1" fmla="val 3763"/>
            <a:gd name="adj2" fmla="val 234764"/>
            <a:gd name="adj3" fmla="val 10607998"/>
            <a:gd name="adj4" fmla="val 9334856"/>
            <a:gd name="adj5" fmla="val 439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F47409-14C6-41BD-A364-A279ABB7F554}">
      <dsp:nvSpPr>
        <dsp:cNvPr id="0" name=""/>
        <dsp:cNvSpPr/>
      </dsp:nvSpPr>
      <dsp:spPr>
        <a:xfrm>
          <a:off x="753286" y="1025534"/>
          <a:ext cx="634356" cy="634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0" tIns="48260" rIns="4826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7</a:t>
          </a:r>
        </a:p>
      </dsp:txBody>
      <dsp:txXfrm>
        <a:off x="753286" y="1025534"/>
        <a:ext cx="634356" cy="634356"/>
      </dsp:txXfrm>
    </dsp:sp>
    <dsp:sp modelId="{A9563E6E-D343-4886-92B7-0E50770C3336}">
      <dsp:nvSpPr>
        <dsp:cNvPr id="0" name=""/>
        <dsp:cNvSpPr/>
      </dsp:nvSpPr>
      <dsp:spPr>
        <a:xfrm>
          <a:off x="898603" y="34881"/>
          <a:ext cx="3287578" cy="3287578"/>
        </a:xfrm>
        <a:prstGeom prst="circularArrow">
          <a:avLst>
            <a:gd name="adj1" fmla="val 3763"/>
            <a:gd name="adj2" fmla="val 234764"/>
            <a:gd name="adj3" fmla="val 13559944"/>
            <a:gd name="adj4" fmla="val 12337973"/>
            <a:gd name="adj5" fmla="val 439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A726FF-9CD5-4A42-A706-2B2CFF4EC463}">
      <dsp:nvSpPr>
        <dsp:cNvPr id="0" name=""/>
        <dsp:cNvSpPr/>
      </dsp:nvSpPr>
      <dsp:spPr>
        <a:xfrm>
          <a:off x="1570144" y="1226"/>
          <a:ext cx="634356" cy="634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0" tIns="48260" rIns="4826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1</a:t>
          </a:r>
        </a:p>
      </dsp:txBody>
      <dsp:txXfrm>
        <a:off x="1570144" y="1226"/>
        <a:ext cx="634356" cy="634356"/>
      </dsp:txXfrm>
    </dsp:sp>
    <dsp:sp modelId="{9A373CAE-684D-4D85-B32F-3BB56E1B4BC8}">
      <dsp:nvSpPr>
        <dsp:cNvPr id="0" name=""/>
        <dsp:cNvSpPr/>
      </dsp:nvSpPr>
      <dsp:spPr>
        <a:xfrm>
          <a:off x="898603" y="34881"/>
          <a:ext cx="3287578" cy="3287578"/>
        </a:xfrm>
        <a:prstGeom prst="circularArrow">
          <a:avLst>
            <a:gd name="adj1" fmla="val 3763"/>
            <a:gd name="adj2" fmla="val 234764"/>
            <a:gd name="adj3" fmla="val 16741181"/>
            <a:gd name="adj4" fmla="val 15424056"/>
            <a:gd name="adj5" fmla="val 439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F586FA-2AA3-4155-A2E1-110115AE3101}" type="datetimeFigureOut">
              <a:rPr lang="en-US" smtClean="0"/>
              <a:t>8/30/2024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DF0D21-FD01-4891-A82E-363D89C2AF94}" type="slidenum">
              <a:rPr lang="en-US" smtClean="0"/>
              <a:t>‹#›</a:t>
            </a:fld>
            <a:endParaRPr lang="en-US"/>
          </a:p>
        </p:txBody>
      </p:sp>
    </p:spTree>
    <p:extLst>
      <p:ext uri="{BB962C8B-B14F-4D97-AF65-F5344CB8AC3E}">
        <p14:creationId xmlns:p14="http://schemas.microsoft.com/office/powerpoint/2010/main" val="2393002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8</a:t>
            </a:fld>
            <a:endParaRPr lang="en-US"/>
          </a:p>
        </p:txBody>
      </p:sp>
    </p:spTree>
    <p:extLst>
      <p:ext uri="{BB962C8B-B14F-4D97-AF65-F5344CB8AC3E}">
        <p14:creationId xmlns:p14="http://schemas.microsoft.com/office/powerpoint/2010/main" val="243228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17</a:t>
            </a:fld>
            <a:endParaRPr lang="en-US"/>
          </a:p>
        </p:txBody>
      </p:sp>
    </p:spTree>
    <p:extLst>
      <p:ext uri="{BB962C8B-B14F-4D97-AF65-F5344CB8AC3E}">
        <p14:creationId xmlns:p14="http://schemas.microsoft.com/office/powerpoint/2010/main" val="3759564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19</a:t>
            </a:fld>
            <a:endParaRPr lang="en-US"/>
          </a:p>
        </p:txBody>
      </p:sp>
    </p:spTree>
    <p:extLst>
      <p:ext uri="{BB962C8B-B14F-4D97-AF65-F5344CB8AC3E}">
        <p14:creationId xmlns:p14="http://schemas.microsoft.com/office/powerpoint/2010/main" val="2859666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837AEE-A173-73B2-100F-B7E191EB1D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564B30-CD56-CF4F-5B1F-77AFCE16AD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FB46ED-3CFE-81B2-762E-E07262F7DF1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50EDB02-4908-9070-8981-B148771A8F47}"/>
              </a:ext>
            </a:extLst>
          </p:cNvPr>
          <p:cNvSpPr>
            <a:spLocks noGrp="1"/>
          </p:cNvSpPr>
          <p:nvPr>
            <p:ph type="sldNum" sz="quarter" idx="5"/>
          </p:nvPr>
        </p:nvSpPr>
        <p:spPr/>
        <p:txBody>
          <a:bodyPr/>
          <a:lstStyle/>
          <a:p>
            <a:fld id="{A6DF0D21-FD01-4891-A82E-363D89C2AF94}" type="slidenum">
              <a:rPr lang="en-US" smtClean="0"/>
              <a:t>21</a:t>
            </a:fld>
            <a:endParaRPr lang="en-US"/>
          </a:p>
        </p:txBody>
      </p:sp>
    </p:spTree>
    <p:extLst>
      <p:ext uri="{BB962C8B-B14F-4D97-AF65-F5344CB8AC3E}">
        <p14:creationId xmlns:p14="http://schemas.microsoft.com/office/powerpoint/2010/main" val="1268532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23</a:t>
            </a:fld>
            <a:endParaRPr lang="en-US"/>
          </a:p>
        </p:txBody>
      </p:sp>
    </p:spTree>
    <p:extLst>
      <p:ext uri="{BB962C8B-B14F-4D97-AF65-F5344CB8AC3E}">
        <p14:creationId xmlns:p14="http://schemas.microsoft.com/office/powerpoint/2010/main" val="2409203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837AEE-A173-73B2-100F-B7E191EB1D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564B30-CD56-CF4F-5B1F-77AFCE16AD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FB46ED-3CFE-81B2-762E-E07262F7DF1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50EDB02-4908-9070-8981-B148771A8F47}"/>
              </a:ext>
            </a:extLst>
          </p:cNvPr>
          <p:cNvSpPr>
            <a:spLocks noGrp="1"/>
          </p:cNvSpPr>
          <p:nvPr>
            <p:ph type="sldNum" sz="quarter" idx="5"/>
          </p:nvPr>
        </p:nvSpPr>
        <p:spPr/>
        <p:txBody>
          <a:bodyPr/>
          <a:lstStyle/>
          <a:p>
            <a:fld id="{A6DF0D21-FD01-4891-A82E-363D89C2AF94}" type="slidenum">
              <a:rPr lang="en-US" smtClean="0"/>
              <a:t>24</a:t>
            </a:fld>
            <a:endParaRPr lang="en-US"/>
          </a:p>
        </p:txBody>
      </p:sp>
    </p:spTree>
    <p:extLst>
      <p:ext uri="{BB962C8B-B14F-4D97-AF65-F5344CB8AC3E}">
        <p14:creationId xmlns:p14="http://schemas.microsoft.com/office/powerpoint/2010/main" val="2202064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26</a:t>
            </a:fld>
            <a:endParaRPr lang="en-US"/>
          </a:p>
        </p:txBody>
      </p:sp>
    </p:spTree>
    <p:extLst>
      <p:ext uri="{BB962C8B-B14F-4D97-AF65-F5344CB8AC3E}">
        <p14:creationId xmlns:p14="http://schemas.microsoft.com/office/powerpoint/2010/main" val="8070788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27</a:t>
            </a:fld>
            <a:endParaRPr lang="en-US"/>
          </a:p>
        </p:txBody>
      </p:sp>
    </p:spTree>
    <p:extLst>
      <p:ext uri="{BB962C8B-B14F-4D97-AF65-F5344CB8AC3E}">
        <p14:creationId xmlns:p14="http://schemas.microsoft.com/office/powerpoint/2010/main" val="27030594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28</a:t>
            </a:fld>
            <a:endParaRPr lang="en-US"/>
          </a:p>
        </p:txBody>
      </p:sp>
    </p:spTree>
    <p:extLst>
      <p:ext uri="{BB962C8B-B14F-4D97-AF65-F5344CB8AC3E}">
        <p14:creationId xmlns:p14="http://schemas.microsoft.com/office/powerpoint/2010/main" val="38443779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29</a:t>
            </a:fld>
            <a:endParaRPr lang="en-US"/>
          </a:p>
        </p:txBody>
      </p:sp>
    </p:spTree>
    <p:extLst>
      <p:ext uri="{BB962C8B-B14F-4D97-AF65-F5344CB8AC3E}">
        <p14:creationId xmlns:p14="http://schemas.microsoft.com/office/powerpoint/2010/main" val="3609153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9</a:t>
            </a:fld>
            <a:endParaRPr lang="en-US"/>
          </a:p>
        </p:txBody>
      </p:sp>
    </p:spTree>
    <p:extLst>
      <p:ext uri="{BB962C8B-B14F-4D97-AF65-F5344CB8AC3E}">
        <p14:creationId xmlns:p14="http://schemas.microsoft.com/office/powerpoint/2010/main" val="1406421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10</a:t>
            </a:fld>
            <a:endParaRPr lang="en-US"/>
          </a:p>
        </p:txBody>
      </p:sp>
    </p:spTree>
    <p:extLst>
      <p:ext uri="{BB962C8B-B14F-4D97-AF65-F5344CB8AC3E}">
        <p14:creationId xmlns:p14="http://schemas.microsoft.com/office/powerpoint/2010/main" val="2676029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11</a:t>
            </a:fld>
            <a:endParaRPr lang="en-US"/>
          </a:p>
        </p:txBody>
      </p:sp>
    </p:spTree>
    <p:extLst>
      <p:ext uri="{BB962C8B-B14F-4D97-AF65-F5344CB8AC3E}">
        <p14:creationId xmlns:p14="http://schemas.microsoft.com/office/powerpoint/2010/main" val="385951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12</a:t>
            </a:fld>
            <a:endParaRPr lang="en-US"/>
          </a:p>
        </p:txBody>
      </p:sp>
    </p:spTree>
    <p:extLst>
      <p:ext uri="{BB962C8B-B14F-4D97-AF65-F5344CB8AC3E}">
        <p14:creationId xmlns:p14="http://schemas.microsoft.com/office/powerpoint/2010/main" val="885384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13</a:t>
            </a:fld>
            <a:endParaRPr lang="en-US"/>
          </a:p>
        </p:txBody>
      </p:sp>
    </p:spTree>
    <p:extLst>
      <p:ext uri="{BB962C8B-B14F-4D97-AF65-F5344CB8AC3E}">
        <p14:creationId xmlns:p14="http://schemas.microsoft.com/office/powerpoint/2010/main" val="2291442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14</a:t>
            </a:fld>
            <a:endParaRPr lang="en-US"/>
          </a:p>
        </p:txBody>
      </p:sp>
    </p:spTree>
    <p:extLst>
      <p:ext uri="{BB962C8B-B14F-4D97-AF65-F5344CB8AC3E}">
        <p14:creationId xmlns:p14="http://schemas.microsoft.com/office/powerpoint/2010/main" val="2096424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15</a:t>
            </a:fld>
            <a:endParaRPr lang="en-US"/>
          </a:p>
        </p:txBody>
      </p:sp>
    </p:spTree>
    <p:extLst>
      <p:ext uri="{BB962C8B-B14F-4D97-AF65-F5344CB8AC3E}">
        <p14:creationId xmlns:p14="http://schemas.microsoft.com/office/powerpoint/2010/main" val="439637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16</a:t>
            </a:fld>
            <a:endParaRPr lang="en-US"/>
          </a:p>
        </p:txBody>
      </p:sp>
    </p:spTree>
    <p:extLst>
      <p:ext uri="{BB962C8B-B14F-4D97-AF65-F5344CB8AC3E}">
        <p14:creationId xmlns:p14="http://schemas.microsoft.com/office/powerpoint/2010/main" val="36716966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32A859-63D5-47F5-9970-C440CC875FEA}"/>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dirty="0">
              <a:latin typeface="Arial" pitchFamily="34" charset="0"/>
              <a:cs typeface="Arial" pitchFamily="34" charset="0"/>
            </a:endParaRPr>
          </a:p>
        </p:txBody>
      </p:sp>
      <p:sp>
        <p:nvSpPr>
          <p:cNvPr id="4" name="Rectangle 3">
            <a:extLst>
              <a:ext uri="{FF2B5EF4-FFF2-40B4-BE49-F238E27FC236}">
                <a16:creationId xmlns:a16="http://schemas.microsoft.com/office/drawing/2014/main" id="{C86C3A23-6B72-470B-BD52-89C2C93377D5}"/>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a:extLst>
              <a:ext uri="{FF2B5EF4-FFF2-40B4-BE49-F238E27FC236}">
                <a16:creationId xmlns:a16="http://schemas.microsoft.com/office/drawing/2014/main" id="{CABD2CF8-6C46-4734-BCBF-5FE48629812A}"/>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24ADFDAF-E750-48F5-87F8-316CF8030496}"/>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10" descr="BITS_university_logo_whitevert.png">
            <a:extLst>
              <a:ext uri="{FF2B5EF4-FFF2-40B4-BE49-F238E27FC236}">
                <a16:creationId xmlns:a16="http://schemas.microsoft.com/office/drawing/2014/main" id="{86170C9F-8869-40E3-8404-45BB9643B1C5}"/>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1FF55C82-3029-4F9B-AD52-0CA2554AEB25}"/>
              </a:ext>
            </a:extLst>
          </p:cNvPr>
          <p:cNvSpPr txBox="1"/>
          <p:nvPr userDrawn="1"/>
        </p:nvSpPr>
        <p:spPr>
          <a:xfrm>
            <a:off x="-76200" y="5257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8">
            <a:extLst>
              <a:ext uri="{FF2B5EF4-FFF2-40B4-BE49-F238E27FC236}">
                <a16:creationId xmlns:a16="http://schemas.microsoft.com/office/drawing/2014/main" id="{200A4A4D-20FB-41CA-9531-0FF4DB75417F}"/>
              </a:ext>
            </a:extLst>
          </p:cNvPr>
          <p:cNvSpPr txBox="1"/>
          <p:nvPr userDrawn="1"/>
        </p:nvSpPr>
        <p:spPr>
          <a:xfrm>
            <a:off x="152400" y="5667375"/>
            <a:ext cx="1905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092853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19">
            <a:extLst>
              <a:ext uri="{FF2B5EF4-FFF2-40B4-BE49-F238E27FC236}">
                <a16:creationId xmlns:a16="http://schemas.microsoft.com/office/drawing/2014/main" id="{D04F9112-C67E-4D84-9EB1-F9197AACD5CD}"/>
              </a:ext>
            </a:extLst>
          </p:cNvPr>
          <p:cNvGrpSpPr>
            <a:grpSpLocks/>
          </p:cNvGrpSpPr>
          <p:nvPr userDrawn="1"/>
        </p:nvGrpSpPr>
        <p:grpSpPr bwMode="auto">
          <a:xfrm>
            <a:off x="0" y="1295400"/>
            <a:ext cx="7010400" cy="46038"/>
            <a:chOff x="1905000" y="6553200"/>
            <a:chExt cx="7010400" cy="45719"/>
          </a:xfrm>
        </p:grpSpPr>
        <p:sp>
          <p:nvSpPr>
            <p:cNvPr id="5" name="Rectangle 4">
              <a:extLst>
                <a:ext uri="{FF2B5EF4-FFF2-40B4-BE49-F238E27FC236}">
                  <a16:creationId xmlns:a16="http://schemas.microsoft.com/office/drawing/2014/main" id="{FE4EBF75-29B0-4601-891C-5CFA33D7FAA0}"/>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876EACEC-B901-4C59-A7C6-B897C50133D2}"/>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7BC27881-780A-490D-8999-3A2D1C6C72F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8" name="Group 24">
            <a:extLst>
              <a:ext uri="{FF2B5EF4-FFF2-40B4-BE49-F238E27FC236}">
                <a16:creationId xmlns:a16="http://schemas.microsoft.com/office/drawing/2014/main" id="{E23026D4-E805-4BC7-A6AB-DCC9ED512BD8}"/>
              </a:ext>
            </a:extLst>
          </p:cNvPr>
          <p:cNvGrpSpPr>
            <a:grpSpLocks/>
          </p:cNvGrpSpPr>
          <p:nvPr userDrawn="1"/>
        </p:nvGrpSpPr>
        <p:grpSpPr bwMode="auto">
          <a:xfrm>
            <a:off x="2133600" y="6553200"/>
            <a:ext cx="7010400" cy="46038"/>
            <a:chOff x="1905000" y="6553200"/>
            <a:chExt cx="7010400" cy="45719"/>
          </a:xfrm>
        </p:grpSpPr>
        <p:sp>
          <p:nvSpPr>
            <p:cNvPr id="9" name="Rectangle 8">
              <a:extLst>
                <a:ext uri="{FF2B5EF4-FFF2-40B4-BE49-F238E27FC236}">
                  <a16:creationId xmlns:a16="http://schemas.microsoft.com/office/drawing/2014/main" id="{2BD7F8E8-9843-4229-9F52-3561C17CF7A9}"/>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a:extLst>
                <a:ext uri="{FF2B5EF4-FFF2-40B4-BE49-F238E27FC236}">
                  <a16:creationId xmlns:a16="http://schemas.microsoft.com/office/drawing/2014/main" id="{48AF56CD-1851-45EC-B360-B89EF19DC15E}"/>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a:extLst>
                <a:ext uri="{FF2B5EF4-FFF2-40B4-BE49-F238E27FC236}">
                  <a16:creationId xmlns:a16="http://schemas.microsoft.com/office/drawing/2014/main" id="{F4EE8E02-717F-4644-AF36-298F64884332}"/>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2" name="Picture 14" descr="Picture 7.png">
            <a:extLst>
              <a:ext uri="{FF2B5EF4-FFF2-40B4-BE49-F238E27FC236}">
                <a16:creationId xmlns:a16="http://schemas.microsoft.com/office/drawing/2014/main" id="{53362707-2A0D-408A-8404-91EB85206CDF}"/>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CC243156-6498-438E-BA01-03583E995AA6}"/>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681001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9259D480-05B7-4DED-A8F3-7A9E5112FE12}"/>
              </a:ext>
            </a:extLst>
          </p:cNvPr>
          <p:cNvGrpSpPr>
            <a:grpSpLocks/>
          </p:cNvGrpSpPr>
          <p:nvPr userDrawn="1"/>
        </p:nvGrpSpPr>
        <p:grpSpPr bwMode="auto">
          <a:xfrm rot="5400000">
            <a:off x="5006182" y="2567781"/>
            <a:ext cx="5181600" cy="46037"/>
            <a:chOff x="1905000" y="6553200"/>
            <a:chExt cx="7010400" cy="45719"/>
          </a:xfrm>
        </p:grpSpPr>
        <p:sp>
          <p:nvSpPr>
            <p:cNvPr id="5" name="Rectangle 4">
              <a:extLst>
                <a:ext uri="{FF2B5EF4-FFF2-40B4-BE49-F238E27FC236}">
                  <a16:creationId xmlns:a16="http://schemas.microsoft.com/office/drawing/2014/main" id="{82298221-DD52-44A5-ACF6-02DA9D952094}"/>
                </a:ext>
              </a:extLst>
            </p:cNvPr>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108193B6-F5C3-477A-B5C1-D4160D67D415}"/>
                </a:ext>
              </a:extLst>
            </p:cNvPr>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08A0D5BC-9DC5-4EA0-9AC6-21CA570742A5}"/>
                </a:ext>
              </a:extLst>
            </p:cNvPr>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0" descr="Picture 7.png">
            <a:extLst>
              <a:ext uri="{FF2B5EF4-FFF2-40B4-BE49-F238E27FC236}">
                <a16:creationId xmlns:a16="http://schemas.microsoft.com/office/drawing/2014/main" id="{83256381-82B3-4E61-B69B-03309413FF25}"/>
              </a:ext>
            </a:extLst>
          </p:cNvPr>
          <p:cNvPicPr>
            <a:picLocks noChangeAspect="1"/>
          </p:cNvPicPr>
          <p:nvPr userDrawn="1"/>
        </p:nvPicPr>
        <p:blipFill>
          <a:blip r:embed="rId2">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CF7F985E-E8EC-4919-B50F-6E4F6F7DA774}"/>
              </a:ext>
            </a:extLst>
          </p:cNvPr>
          <p:cNvSpPr txBox="1"/>
          <p:nvPr userDrawn="1"/>
        </p:nvSpPr>
        <p:spPr>
          <a:xfrm rot="5400000">
            <a:off x="-2794793" y="3809206"/>
            <a:ext cx="5867400" cy="230187"/>
          </a:xfrm>
          <a:prstGeom prst="rect">
            <a:avLst/>
          </a:prstGeom>
          <a:noFill/>
        </p:spPr>
        <p:txBody>
          <a:bodyPr>
            <a:spAutoFit/>
          </a:bodyPr>
          <a:lstStyle/>
          <a:p>
            <a:pPr algn="r" fontAlgn="auto">
              <a:spcBef>
                <a:spcPts val="0"/>
              </a:spcBef>
              <a:spcAft>
                <a:spcPts val="0"/>
              </a:spcAft>
              <a:defRPr/>
            </a:pPr>
            <a:r>
              <a:rPr lang="en-US" sz="900" b="1" dirty="0">
                <a:solidFill>
                  <a:srgbClr val="101141"/>
                </a:solidFill>
                <a:latin typeface="Arial"/>
                <a:cs typeface="Arial"/>
              </a:rPr>
              <a:t>BITS </a:t>
            </a:r>
            <a:r>
              <a:rPr lang="en-US" sz="9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718242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98F156-5046-4701-84BB-DA0819C0E117}"/>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5" name="Rectangle 4">
            <a:extLst>
              <a:ext uri="{FF2B5EF4-FFF2-40B4-BE49-F238E27FC236}">
                <a16:creationId xmlns:a16="http://schemas.microsoft.com/office/drawing/2014/main" id="{26182506-E97D-4D80-8381-336BC4078BFB}"/>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7F357D18-12FC-45C3-8C64-CEF02C565DC3}"/>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4C05F975-FB3F-4875-A101-7B9909350A23}"/>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9" name="Picture 10" descr="BITS_university_logo_whitevert.png">
            <a:extLst>
              <a:ext uri="{FF2B5EF4-FFF2-40B4-BE49-F238E27FC236}">
                <a16:creationId xmlns:a16="http://schemas.microsoft.com/office/drawing/2014/main" id="{D97694B5-3669-4B95-AC6D-39601561EFDD}"/>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31131ED5-9BD2-431F-8DF0-D0DC00739B7B}"/>
              </a:ext>
            </a:extLst>
          </p:cNvPr>
          <p:cNvSpPr txBox="1"/>
          <p:nvPr userDrawn="1"/>
        </p:nvSpPr>
        <p:spPr>
          <a:xfrm>
            <a:off x="-76200" y="5257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a:extLst>
              <a:ext uri="{FF2B5EF4-FFF2-40B4-BE49-F238E27FC236}">
                <a16:creationId xmlns:a16="http://schemas.microsoft.com/office/drawing/2014/main" id="{9757D68C-F25A-40B6-B16A-D42F395F65F9}"/>
              </a:ext>
            </a:extLst>
          </p:cNvPr>
          <p:cNvSpPr txBox="1"/>
          <p:nvPr userDrawn="1"/>
        </p:nvSpPr>
        <p:spPr>
          <a:xfrm>
            <a:off x="152400" y="5667375"/>
            <a:ext cx="1905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501747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6" descr="\\Server\D\jyoti\FI023_BITS_v1\styleguide img\IMG_5627_b.jpg">
            <a:extLst>
              <a:ext uri="{FF2B5EF4-FFF2-40B4-BE49-F238E27FC236}">
                <a16:creationId xmlns:a16="http://schemas.microsoft.com/office/drawing/2014/main" id="{7705508C-5D02-44E7-B3B6-183F2E1231A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F7877B04-5264-478E-9FD9-71CE4D2D9880}"/>
              </a:ext>
            </a:extLst>
          </p:cNvPr>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5" name="Picture 8" descr="Picture 7.png">
            <a:extLst>
              <a:ext uri="{FF2B5EF4-FFF2-40B4-BE49-F238E27FC236}">
                <a16:creationId xmlns:a16="http://schemas.microsoft.com/office/drawing/2014/main" id="{03A5CB77-0960-4320-9580-B9743B845AA7}"/>
              </a:ext>
            </a:extLst>
          </p:cNvPr>
          <p:cNvPicPr>
            <a:picLocks noChangeAspect="1"/>
          </p:cNvPicPr>
          <p:nvPr userDrawn="1"/>
        </p:nvPicPr>
        <p:blipFill>
          <a:blip r:embed="rId3">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52E801EE-2F73-439D-9178-8D1610E13803}"/>
              </a:ext>
            </a:extLst>
          </p:cNvPr>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CF9C074B-9123-4B05-8F11-5BE7B04DE852}"/>
              </a:ext>
            </a:extLst>
          </p:cNvPr>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9B309AAB-3942-4B0D-9D18-EAC35A25432D}"/>
              </a:ext>
            </a:extLst>
          </p:cNvPr>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a:extLst>
              <a:ext uri="{FF2B5EF4-FFF2-40B4-BE49-F238E27FC236}">
                <a16:creationId xmlns:a16="http://schemas.microsoft.com/office/drawing/2014/main" id="{11395CA4-A8AB-49AC-9012-70BAD0B775AE}"/>
              </a:ext>
            </a:extLst>
          </p:cNvPr>
          <p:cNvSpPr txBox="1"/>
          <p:nvPr userDrawn="1"/>
        </p:nvSpPr>
        <p:spPr>
          <a:xfrm>
            <a:off x="6858000" y="7620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a:extLst>
              <a:ext uri="{FF2B5EF4-FFF2-40B4-BE49-F238E27FC236}">
                <a16:creationId xmlns:a16="http://schemas.microsoft.com/office/drawing/2014/main" id="{6B8D1DE9-739E-4C84-BC34-ABED57FB6901}"/>
              </a:ext>
            </a:extLst>
          </p:cNvPr>
          <p:cNvSpPr txBox="1"/>
          <p:nvPr userDrawn="1"/>
        </p:nvSpPr>
        <p:spPr>
          <a:xfrm>
            <a:off x="7086600" y="1171575"/>
            <a:ext cx="1905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153260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78E27F-F1F9-4574-ABFD-6FD8C325B41B}"/>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a:extLst>
              <a:ext uri="{FF2B5EF4-FFF2-40B4-BE49-F238E27FC236}">
                <a16:creationId xmlns:a16="http://schemas.microsoft.com/office/drawing/2014/main" id="{2027781A-B6EE-4D1C-9838-6CE83518DF7C}"/>
              </a:ext>
            </a:extLst>
          </p:cNvPr>
          <p:cNvGrpSpPr>
            <a:grpSpLocks/>
          </p:cNvGrpSpPr>
          <p:nvPr userDrawn="1"/>
        </p:nvGrpSpPr>
        <p:grpSpPr bwMode="auto">
          <a:xfrm>
            <a:off x="2084388" y="6550025"/>
            <a:ext cx="7059612" cy="49213"/>
            <a:chOff x="2083888" y="6550671"/>
            <a:chExt cx="7060112" cy="48665"/>
          </a:xfrm>
        </p:grpSpPr>
        <p:sp>
          <p:nvSpPr>
            <p:cNvPr id="6" name="Rectangle 5">
              <a:extLst>
                <a:ext uri="{FF2B5EF4-FFF2-40B4-BE49-F238E27FC236}">
                  <a16:creationId xmlns:a16="http://schemas.microsoft.com/office/drawing/2014/main" id="{029F0E74-8E16-49B5-A76C-10F171ED4E0D}"/>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06AB9F4D-974C-47A2-8F17-2FCF31AC2EB7}"/>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528C01D4-73A9-4292-A3CD-F60D00AD8FF2}"/>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a:extLst>
              <a:ext uri="{FF2B5EF4-FFF2-40B4-BE49-F238E27FC236}">
                <a16:creationId xmlns:a16="http://schemas.microsoft.com/office/drawing/2014/main" id="{4BBBD702-3832-453C-A59A-D470707B540C}"/>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8">
            <a:extLst>
              <a:ext uri="{FF2B5EF4-FFF2-40B4-BE49-F238E27FC236}">
                <a16:creationId xmlns:a16="http://schemas.microsoft.com/office/drawing/2014/main" id="{3C2570B6-E2EA-42B2-8120-43272B62978E}"/>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016E95B2-E2D8-48DC-980B-618D32CA53F6}"/>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2652F893-AAD3-4D1D-ADA5-D8DB73D465EA}"/>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angle 12">
              <a:extLst>
                <a:ext uri="{FF2B5EF4-FFF2-40B4-BE49-F238E27FC236}">
                  <a16:creationId xmlns:a16="http://schemas.microsoft.com/office/drawing/2014/main" id="{D0B1F990-6D11-46C4-BF73-D79DE9F046C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a:extLst>
              <a:ext uri="{FF2B5EF4-FFF2-40B4-BE49-F238E27FC236}">
                <a16:creationId xmlns:a16="http://schemas.microsoft.com/office/drawing/2014/main" id="{F15E1C01-996E-4BAF-B1B8-EFCB62113077}"/>
              </a:ext>
            </a:extLst>
          </p:cNvPr>
          <p:cNvGrpSpPr>
            <a:grpSpLocks/>
          </p:cNvGrpSpPr>
          <p:nvPr userDrawn="1"/>
        </p:nvGrpSpPr>
        <p:grpSpPr bwMode="auto">
          <a:xfrm>
            <a:off x="0" y="1295400"/>
            <a:ext cx="7010400" cy="46038"/>
            <a:chOff x="1905000" y="6553200"/>
            <a:chExt cx="7010400" cy="45719"/>
          </a:xfrm>
        </p:grpSpPr>
        <p:sp>
          <p:nvSpPr>
            <p:cNvPr id="15" name="Rectangle 14">
              <a:extLst>
                <a:ext uri="{FF2B5EF4-FFF2-40B4-BE49-F238E27FC236}">
                  <a16:creationId xmlns:a16="http://schemas.microsoft.com/office/drawing/2014/main" id="{6E7BD42F-D352-46ED-9252-1CEEEC2CEC78}"/>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a:extLst>
                <a:ext uri="{FF2B5EF4-FFF2-40B4-BE49-F238E27FC236}">
                  <a16:creationId xmlns:a16="http://schemas.microsoft.com/office/drawing/2014/main" id="{41E9B1E4-1B32-4506-81C6-E1A83D7F8EC0}"/>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a:extLst>
                <a:ext uri="{FF2B5EF4-FFF2-40B4-BE49-F238E27FC236}">
                  <a16:creationId xmlns:a16="http://schemas.microsoft.com/office/drawing/2014/main" id="{41E78355-35A2-4188-B110-058DEB1B43E5}"/>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19" name="Slide Number Placeholder 18">
            <a:extLst>
              <a:ext uri="{FF2B5EF4-FFF2-40B4-BE49-F238E27FC236}">
                <a16:creationId xmlns:a16="http://schemas.microsoft.com/office/drawing/2014/main" id="{59EFA480-291B-288B-081A-F34E06096111}"/>
              </a:ext>
            </a:extLst>
          </p:cNvPr>
          <p:cNvSpPr>
            <a:spLocks noGrp="1"/>
          </p:cNvSpPr>
          <p:nvPr>
            <p:ph type="sldNum" sz="quarter" idx="13"/>
          </p:nvPr>
        </p:nvSpPr>
        <p:spPr>
          <a:xfrm>
            <a:off x="157163" y="6456362"/>
            <a:ext cx="2133600" cy="365125"/>
          </a:xfrm>
        </p:spPr>
        <p:txBody>
          <a:bodyPr/>
          <a:lstStyle>
            <a:lvl1pPr algn="l">
              <a:defRPr sz="1400">
                <a:solidFill>
                  <a:srgbClr val="C00000"/>
                </a:solidFill>
              </a:defRPr>
            </a:lvl1pPr>
          </a:lstStyle>
          <a:p>
            <a:fld id="{7C58C161-F5B0-4C03-B20A-A8D6E29AEA41}" type="slidenum">
              <a:rPr lang="en-US" altLang="en-US" smtClean="0"/>
              <a:pPr/>
              <a:t>‹#›</a:t>
            </a:fld>
            <a:endParaRPr lang="en-US" altLang="en-US"/>
          </a:p>
        </p:txBody>
      </p:sp>
    </p:spTree>
    <p:extLst>
      <p:ext uri="{BB962C8B-B14F-4D97-AF65-F5344CB8AC3E}">
        <p14:creationId xmlns:p14="http://schemas.microsoft.com/office/powerpoint/2010/main" val="261362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a:extLst>
              <a:ext uri="{FF2B5EF4-FFF2-40B4-BE49-F238E27FC236}">
                <a16:creationId xmlns:a16="http://schemas.microsoft.com/office/drawing/2014/main" id="{1D5B1777-3C13-4849-A597-67EC91BF9A67}"/>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9">
            <a:extLst>
              <a:ext uri="{FF2B5EF4-FFF2-40B4-BE49-F238E27FC236}">
                <a16:creationId xmlns:a16="http://schemas.microsoft.com/office/drawing/2014/main" id="{4206BE1B-AD71-40C1-ABD7-8C8AB00863D6}"/>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F6297FE1-9382-41A8-B0FF-683F39E14EFA}"/>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9D416B98-13F0-404D-B5A2-A69FA3C7000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a:extLst>
                <a:ext uri="{FF2B5EF4-FFF2-40B4-BE49-F238E27FC236}">
                  <a16:creationId xmlns:a16="http://schemas.microsoft.com/office/drawing/2014/main" id="{40AB9EEE-AEAE-431D-B50D-30DCE0742549}"/>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28">
            <a:extLst>
              <a:ext uri="{FF2B5EF4-FFF2-40B4-BE49-F238E27FC236}">
                <a16:creationId xmlns:a16="http://schemas.microsoft.com/office/drawing/2014/main" id="{B1DCCFF4-519D-4642-BF8C-EF1B23007DE3}"/>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BD22C304-D940-4346-9BC9-E3FB8800DC0B}"/>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DCD042E7-9A56-4668-8E1C-B01F503BE0E0}"/>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a:extLst>
                <a:ext uri="{FF2B5EF4-FFF2-40B4-BE49-F238E27FC236}">
                  <a16:creationId xmlns:a16="http://schemas.microsoft.com/office/drawing/2014/main" id="{3DD235E7-8BA6-4C5F-B5F5-81E3302F1AF7}"/>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4" name="TextBox 13">
            <a:extLst>
              <a:ext uri="{FF2B5EF4-FFF2-40B4-BE49-F238E27FC236}">
                <a16:creationId xmlns:a16="http://schemas.microsoft.com/office/drawing/2014/main" id="{3ED737C7-ACDC-4F07-9636-67001251A7EF}"/>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2" name="Date Placeholder 1">
            <a:extLst>
              <a:ext uri="{FF2B5EF4-FFF2-40B4-BE49-F238E27FC236}">
                <a16:creationId xmlns:a16="http://schemas.microsoft.com/office/drawing/2014/main" id="{C2B6D4EE-E77A-D5DA-EB49-74D7B593D3F6}"/>
              </a:ext>
            </a:extLst>
          </p:cNvPr>
          <p:cNvSpPr>
            <a:spLocks noGrp="1"/>
          </p:cNvSpPr>
          <p:nvPr>
            <p:ph type="dt" sz="half" idx="11"/>
          </p:nvPr>
        </p:nvSpPr>
        <p:spPr/>
        <p:txBody>
          <a:bodyPr/>
          <a:lstStyle/>
          <a:p>
            <a:pPr>
              <a:defRPr/>
            </a:pPr>
            <a:endParaRPr lang="en-US"/>
          </a:p>
        </p:txBody>
      </p:sp>
      <p:sp>
        <p:nvSpPr>
          <p:cNvPr id="15" name="Footer Placeholder 14">
            <a:extLst>
              <a:ext uri="{FF2B5EF4-FFF2-40B4-BE49-F238E27FC236}">
                <a16:creationId xmlns:a16="http://schemas.microsoft.com/office/drawing/2014/main" id="{CE1ADA07-2661-A718-E438-447D3920CEB1}"/>
              </a:ext>
            </a:extLst>
          </p:cNvPr>
          <p:cNvSpPr>
            <a:spLocks noGrp="1"/>
          </p:cNvSpPr>
          <p:nvPr>
            <p:ph type="ftr" sz="quarter" idx="12"/>
          </p:nvPr>
        </p:nvSpPr>
        <p:spPr/>
        <p:txBody>
          <a:bodyPr/>
          <a:lstStyle/>
          <a:p>
            <a:pPr>
              <a:defRPr/>
            </a:pPr>
            <a:r>
              <a:rPr lang="en-US"/>
              <a:t>Page </a:t>
            </a:r>
          </a:p>
        </p:txBody>
      </p:sp>
      <p:sp>
        <p:nvSpPr>
          <p:cNvPr id="16" name="Slide Number Placeholder 15">
            <a:extLst>
              <a:ext uri="{FF2B5EF4-FFF2-40B4-BE49-F238E27FC236}">
                <a16:creationId xmlns:a16="http://schemas.microsoft.com/office/drawing/2014/main" id="{85325592-DE98-A3D0-AE45-F64C454B72AD}"/>
              </a:ext>
            </a:extLst>
          </p:cNvPr>
          <p:cNvSpPr>
            <a:spLocks noGrp="1"/>
          </p:cNvSpPr>
          <p:nvPr>
            <p:ph type="sldNum" sz="quarter" idx="13"/>
          </p:nvPr>
        </p:nvSpPr>
        <p:spPr/>
        <p:txBody>
          <a:bodyPr/>
          <a:lstStyle/>
          <a:p>
            <a:fld id="{7C58C161-F5B0-4C03-B20A-A8D6E29AEA41}" type="slidenum">
              <a:rPr lang="en-US" altLang="en-US" smtClean="0"/>
              <a:pPr/>
              <a:t>‹#›</a:t>
            </a:fld>
            <a:endParaRPr lang="en-US" altLang="en-US"/>
          </a:p>
        </p:txBody>
      </p:sp>
    </p:spTree>
    <p:extLst>
      <p:ext uri="{BB962C8B-B14F-4D97-AF65-F5344CB8AC3E}">
        <p14:creationId xmlns:p14="http://schemas.microsoft.com/office/powerpoint/2010/main" val="3672050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10">
            <a:extLst>
              <a:ext uri="{FF2B5EF4-FFF2-40B4-BE49-F238E27FC236}">
                <a16:creationId xmlns:a16="http://schemas.microsoft.com/office/drawing/2014/main" id="{435CBEC3-3CB9-4718-B824-9BAAECF58F94}"/>
              </a:ext>
            </a:extLst>
          </p:cNvPr>
          <p:cNvGrpSpPr>
            <a:grpSpLocks/>
          </p:cNvGrpSpPr>
          <p:nvPr userDrawn="1"/>
        </p:nvGrpSpPr>
        <p:grpSpPr bwMode="auto">
          <a:xfrm>
            <a:off x="0" y="1295400"/>
            <a:ext cx="7010400" cy="46038"/>
            <a:chOff x="1905000" y="6553200"/>
            <a:chExt cx="7010400" cy="45719"/>
          </a:xfrm>
        </p:grpSpPr>
        <p:sp>
          <p:nvSpPr>
            <p:cNvPr id="8" name="Rectangle 7">
              <a:extLst>
                <a:ext uri="{FF2B5EF4-FFF2-40B4-BE49-F238E27FC236}">
                  <a16:creationId xmlns:a16="http://schemas.microsoft.com/office/drawing/2014/main" id="{BDF8ED45-8282-4BF0-8092-0EBA4E7C23BC}"/>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a:extLst>
                <a:ext uri="{FF2B5EF4-FFF2-40B4-BE49-F238E27FC236}">
                  <a16:creationId xmlns:a16="http://schemas.microsoft.com/office/drawing/2014/main" id="{08508915-E0B1-45B6-A328-1BE6160C5804}"/>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a:extLst>
                <a:ext uri="{FF2B5EF4-FFF2-40B4-BE49-F238E27FC236}">
                  <a16:creationId xmlns:a16="http://schemas.microsoft.com/office/drawing/2014/main" id="{AA73D0BC-C181-4085-ADF5-A0B78510D830}"/>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2" name="Group 15">
            <a:extLst>
              <a:ext uri="{FF2B5EF4-FFF2-40B4-BE49-F238E27FC236}">
                <a16:creationId xmlns:a16="http://schemas.microsoft.com/office/drawing/2014/main" id="{86507D2C-4A7C-495A-A787-3E46876378E4}"/>
              </a:ext>
            </a:extLst>
          </p:cNvPr>
          <p:cNvGrpSpPr>
            <a:grpSpLocks/>
          </p:cNvGrpSpPr>
          <p:nvPr userDrawn="1"/>
        </p:nvGrpSpPr>
        <p:grpSpPr bwMode="auto">
          <a:xfrm>
            <a:off x="2133600" y="6553200"/>
            <a:ext cx="7010400" cy="46038"/>
            <a:chOff x="1905000" y="6553200"/>
            <a:chExt cx="7010400" cy="45719"/>
          </a:xfrm>
        </p:grpSpPr>
        <p:sp>
          <p:nvSpPr>
            <p:cNvPr id="13" name="Rectangle 12">
              <a:extLst>
                <a:ext uri="{FF2B5EF4-FFF2-40B4-BE49-F238E27FC236}">
                  <a16:creationId xmlns:a16="http://schemas.microsoft.com/office/drawing/2014/main" id="{5F3644A7-569D-4639-A2C4-2FA01FA21C7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a:extLst>
                <a:ext uri="{FF2B5EF4-FFF2-40B4-BE49-F238E27FC236}">
                  <a16:creationId xmlns:a16="http://schemas.microsoft.com/office/drawing/2014/main" id="{1AA7E953-06C6-49B7-931B-0787F02EB20D}"/>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a:extLst>
                <a:ext uri="{FF2B5EF4-FFF2-40B4-BE49-F238E27FC236}">
                  <a16:creationId xmlns:a16="http://schemas.microsoft.com/office/drawing/2014/main" id="{38839638-5860-4CC3-8A69-2EE030F40EAA}"/>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6" name="Picture 14" descr="Picture 7.png">
            <a:extLst>
              <a:ext uri="{FF2B5EF4-FFF2-40B4-BE49-F238E27FC236}">
                <a16:creationId xmlns:a16="http://schemas.microsoft.com/office/drawing/2014/main" id="{AE61D979-4DA9-41B0-A7A9-7233307ACE42}"/>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114F533C-9787-464E-8520-C2FD23212886}"/>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683969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5">
            <a:extLst>
              <a:ext uri="{FF2B5EF4-FFF2-40B4-BE49-F238E27FC236}">
                <a16:creationId xmlns:a16="http://schemas.microsoft.com/office/drawing/2014/main" id="{4E2A4B12-1309-4241-B399-1B38D540D14E}"/>
              </a:ext>
            </a:extLst>
          </p:cNvPr>
          <p:cNvGrpSpPr>
            <a:grpSpLocks/>
          </p:cNvGrpSpPr>
          <p:nvPr userDrawn="1"/>
        </p:nvGrpSpPr>
        <p:grpSpPr bwMode="auto">
          <a:xfrm>
            <a:off x="0" y="1295400"/>
            <a:ext cx="7010400" cy="46038"/>
            <a:chOff x="1905000" y="6553200"/>
            <a:chExt cx="7010400" cy="45719"/>
          </a:xfrm>
        </p:grpSpPr>
        <p:sp>
          <p:nvSpPr>
            <p:cNvPr id="4" name="Rectangle 3">
              <a:extLst>
                <a:ext uri="{FF2B5EF4-FFF2-40B4-BE49-F238E27FC236}">
                  <a16:creationId xmlns:a16="http://schemas.microsoft.com/office/drawing/2014/main" id="{48F839D6-2E0A-48F8-B470-F8A3DAA463D3}"/>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1302241F-C279-453E-B82A-5D1C81CFA0C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8932C9E6-CDA1-41D7-AF5E-7B671FE3904A}"/>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8" name="Group 10">
            <a:extLst>
              <a:ext uri="{FF2B5EF4-FFF2-40B4-BE49-F238E27FC236}">
                <a16:creationId xmlns:a16="http://schemas.microsoft.com/office/drawing/2014/main" id="{59EB8716-B80E-40B2-A2A3-AEE72E3617C7}"/>
              </a:ext>
            </a:extLst>
          </p:cNvPr>
          <p:cNvGrpSpPr>
            <a:grpSpLocks/>
          </p:cNvGrpSpPr>
          <p:nvPr userDrawn="1"/>
        </p:nvGrpSpPr>
        <p:grpSpPr bwMode="auto">
          <a:xfrm>
            <a:off x="2133600" y="6553200"/>
            <a:ext cx="7010400" cy="46038"/>
            <a:chOff x="1905000" y="6553200"/>
            <a:chExt cx="7010400" cy="45719"/>
          </a:xfrm>
        </p:grpSpPr>
        <p:sp>
          <p:nvSpPr>
            <p:cNvPr id="9" name="Rectangle 8">
              <a:extLst>
                <a:ext uri="{FF2B5EF4-FFF2-40B4-BE49-F238E27FC236}">
                  <a16:creationId xmlns:a16="http://schemas.microsoft.com/office/drawing/2014/main" id="{57C11E34-A643-40D2-BA27-D6E76D685076}"/>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a:extLst>
                <a:ext uri="{FF2B5EF4-FFF2-40B4-BE49-F238E27FC236}">
                  <a16:creationId xmlns:a16="http://schemas.microsoft.com/office/drawing/2014/main" id="{3F4E34DC-FA2F-433A-AC37-00ACB511F14E}"/>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a:extLst>
                <a:ext uri="{FF2B5EF4-FFF2-40B4-BE49-F238E27FC236}">
                  <a16:creationId xmlns:a16="http://schemas.microsoft.com/office/drawing/2014/main" id="{1C661A62-9091-4B7F-B9BC-D8E1881095D2}"/>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2" name="Picture 14" descr="Picture 7.png">
            <a:extLst>
              <a:ext uri="{FF2B5EF4-FFF2-40B4-BE49-F238E27FC236}">
                <a16:creationId xmlns:a16="http://schemas.microsoft.com/office/drawing/2014/main" id="{A6243B5E-6AE7-478C-894D-2A59ECE864DD}"/>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07CD7C6D-0804-4A99-8C1E-39B55C52208D}"/>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2" name="Date Placeholder 1">
            <a:extLst>
              <a:ext uri="{FF2B5EF4-FFF2-40B4-BE49-F238E27FC236}">
                <a16:creationId xmlns:a16="http://schemas.microsoft.com/office/drawing/2014/main" id="{43D7BF12-7544-3C98-728C-85F4E521CE01}"/>
              </a:ext>
            </a:extLst>
          </p:cNvPr>
          <p:cNvSpPr>
            <a:spLocks noGrp="1"/>
          </p:cNvSpPr>
          <p:nvPr>
            <p:ph type="dt" sz="half" idx="11"/>
          </p:nvPr>
        </p:nvSpPr>
        <p:spPr/>
        <p:txBody>
          <a:bodyPr/>
          <a:lstStyle/>
          <a:p>
            <a:pPr>
              <a:defRPr/>
            </a:pPr>
            <a:endParaRPr lang="en-US"/>
          </a:p>
        </p:txBody>
      </p:sp>
      <p:sp>
        <p:nvSpPr>
          <p:cNvPr id="14" name="Footer Placeholder 13">
            <a:extLst>
              <a:ext uri="{FF2B5EF4-FFF2-40B4-BE49-F238E27FC236}">
                <a16:creationId xmlns:a16="http://schemas.microsoft.com/office/drawing/2014/main" id="{A05E7E5B-350B-B51F-EE8E-46E5D676458E}"/>
              </a:ext>
            </a:extLst>
          </p:cNvPr>
          <p:cNvSpPr>
            <a:spLocks noGrp="1"/>
          </p:cNvSpPr>
          <p:nvPr>
            <p:ph type="ftr" sz="quarter" idx="12"/>
          </p:nvPr>
        </p:nvSpPr>
        <p:spPr/>
        <p:txBody>
          <a:bodyPr/>
          <a:lstStyle/>
          <a:p>
            <a:pPr>
              <a:defRPr/>
            </a:pPr>
            <a:r>
              <a:rPr lang="en-US"/>
              <a:t>Page </a:t>
            </a:r>
          </a:p>
        </p:txBody>
      </p:sp>
      <p:sp>
        <p:nvSpPr>
          <p:cNvPr id="15" name="Slide Number Placeholder 14">
            <a:extLst>
              <a:ext uri="{FF2B5EF4-FFF2-40B4-BE49-F238E27FC236}">
                <a16:creationId xmlns:a16="http://schemas.microsoft.com/office/drawing/2014/main" id="{06871B70-E3CB-1722-C661-8FF9B08B21C2}"/>
              </a:ext>
            </a:extLst>
          </p:cNvPr>
          <p:cNvSpPr>
            <a:spLocks noGrp="1"/>
          </p:cNvSpPr>
          <p:nvPr>
            <p:ph type="sldNum" sz="quarter" idx="13"/>
          </p:nvPr>
        </p:nvSpPr>
        <p:spPr/>
        <p:txBody>
          <a:bodyPr/>
          <a:lstStyle/>
          <a:p>
            <a:fld id="{7C58C161-F5B0-4C03-B20A-A8D6E29AEA41}" type="slidenum">
              <a:rPr lang="en-US" altLang="en-US" smtClean="0"/>
              <a:pPr/>
              <a:t>‹#›</a:t>
            </a:fld>
            <a:endParaRPr lang="en-US" altLang="en-US"/>
          </a:p>
        </p:txBody>
      </p:sp>
    </p:spTree>
    <p:extLst>
      <p:ext uri="{BB962C8B-B14F-4D97-AF65-F5344CB8AC3E}">
        <p14:creationId xmlns:p14="http://schemas.microsoft.com/office/powerpoint/2010/main" val="1569245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8">
            <a:extLst>
              <a:ext uri="{FF2B5EF4-FFF2-40B4-BE49-F238E27FC236}">
                <a16:creationId xmlns:a16="http://schemas.microsoft.com/office/drawing/2014/main" id="{BFAAEAB5-1E6D-48C6-919F-A63BF1C648B6}"/>
              </a:ext>
            </a:extLst>
          </p:cNvPr>
          <p:cNvGrpSpPr>
            <a:grpSpLocks/>
          </p:cNvGrpSpPr>
          <p:nvPr userDrawn="1"/>
        </p:nvGrpSpPr>
        <p:grpSpPr bwMode="auto">
          <a:xfrm>
            <a:off x="0" y="1295400"/>
            <a:ext cx="7010400" cy="46038"/>
            <a:chOff x="1905000" y="6553200"/>
            <a:chExt cx="7010400" cy="45719"/>
          </a:xfrm>
        </p:grpSpPr>
        <p:sp>
          <p:nvSpPr>
            <p:cNvPr id="6" name="Rectangle 5">
              <a:extLst>
                <a:ext uri="{FF2B5EF4-FFF2-40B4-BE49-F238E27FC236}">
                  <a16:creationId xmlns:a16="http://schemas.microsoft.com/office/drawing/2014/main" id="{1E0246C8-05BF-4278-9632-CB901818C629}"/>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5E0BC937-1B91-457B-ABCB-2C5D5730D1C3}"/>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a:extLst>
                <a:ext uri="{FF2B5EF4-FFF2-40B4-BE49-F238E27FC236}">
                  <a16:creationId xmlns:a16="http://schemas.microsoft.com/office/drawing/2014/main" id="{46CCEF62-55DA-4440-8AAA-17272A7DBFC5}"/>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13">
            <a:extLst>
              <a:ext uri="{FF2B5EF4-FFF2-40B4-BE49-F238E27FC236}">
                <a16:creationId xmlns:a16="http://schemas.microsoft.com/office/drawing/2014/main" id="{F91CDF5D-6E29-4EDB-B7E3-A70CF45FDFC7}"/>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BF7F4B0D-EEA1-4C40-974B-FE885EB01385}"/>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718610B9-1084-44CC-95BA-DC9535447F29}"/>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a:extLst>
                <a:ext uri="{FF2B5EF4-FFF2-40B4-BE49-F238E27FC236}">
                  <a16:creationId xmlns:a16="http://schemas.microsoft.com/office/drawing/2014/main" id="{0A84D838-05B5-4304-A14D-AFE56366C5C1}"/>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4" name="Picture 14" descr="Picture 7.png">
            <a:extLst>
              <a:ext uri="{FF2B5EF4-FFF2-40B4-BE49-F238E27FC236}">
                <a16:creationId xmlns:a16="http://schemas.microsoft.com/office/drawing/2014/main" id="{66DCFECE-E67E-4E98-B78B-13760251102D}"/>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CC4E07F0-C6A2-474C-A54B-A6929E7A5DE4}"/>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558705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a:extLst>
              <a:ext uri="{FF2B5EF4-FFF2-40B4-BE49-F238E27FC236}">
                <a16:creationId xmlns:a16="http://schemas.microsoft.com/office/drawing/2014/main" id="{815258DD-E2DA-449D-8729-E2C328282B13}"/>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6966C654-9E26-47B1-9962-80BED35A562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83807637-FF9A-47D4-85A7-35A79F6E7DBC}"/>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a:extLst>
                <a:ext uri="{FF2B5EF4-FFF2-40B4-BE49-F238E27FC236}">
                  <a16:creationId xmlns:a16="http://schemas.microsoft.com/office/drawing/2014/main" id="{7DF770F7-DAD9-4845-BE96-BBEC37DEDFE7}"/>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10">
            <a:extLst>
              <a:ext uri="{FF2B5EF4-FFF2-40B4-BE49-F238E27FC236}">
                <a16:creationId xmlns:a16="http://schemas.microsoft.com/office/drawing/2014/main" id="{EE87FEF9-94E5-474E-9374-4BAC36ADAF04}"/>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6FD81E90-C840-42AA-9989-7A9D13225C7F}"/>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BA635383-583B-4225-95B9-77B187B1CFB9}"/>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a:extLst>
                <a:ext uri="{FF2B5EF4-FFF2-40B4-BE49-F238E27FC236}">
                  <a16:creationId xmlns:a16="http://schemas.microsoft.com/office/drawing/2014/main" id="{18548C0D-99D9-4F0B-8F78-04AA18CB95C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4" name="Picture 14" descr="Picture 7.png">
            <a:extLst>
              <a:ext uri="{FF2B5EF4-FFF2-40B4-BE49-F238E27FC236}">
                <a16:creationId xmlns:a16="http://schemas.microsoft.com/office/drawing/2014/main" id="{ABB89A61-CD83-4917-90B1-1A034FCB7BEF}"/>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FB79440F-0282-4D99-ABC0-2912BD81908A}"/>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004563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ADAED3-DA09-4E32-BE04-DC632AAD0F6B}"/>
              </a:ext>
            </a:extLst>
          </p:cNvPr>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1027" name="Text Placeholder 2">
            <a:extLst>
              <a:ext uri="{FF2B5EF4-FFF2-40B4-BE49-F238E27FC236}">
                <a16:creationId xmlns:a16="http://schemas.microsoft.com/office/drawing/2014/main" id="{127D53AA-6483-4BA2-AE29-F1BCB52EA90E}"/>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D57B646-4703-4B81-BA37-3D90D082D1B3}"/>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p>
        </p:txBody>
      </p:sp>
      <p:sp>
        <p:nvSpPr>
          <p:cNvPr id="5" name="Footer Placeholder 4">
            <a:extLst>
              <a:ext uri="{FF2B5EF4-FFF2-40B4-BE49-F238E27FC236}">
                <a16:creationId xmlns:a16="http://schemas.microsoft.com/office/drawing/2014/main" id="{44C2F8E8-8885-463C-A7EE-9C75C48904D6}"/>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r>
              <a:rPr lang="en-US"/>
              <a:t>Page </a:t>
            </a:r>
          </a:p>
        </p:txBody>
      </p:sp>
      <p:sp>
        <p:nvSpPr>
          <p:cNvPr id="6" name="Slide Number Placeholder 5">
            <a:extLst>
              <a:ext uri="{FF2B5EF4-FFF2-40B4-BE49-F238E27FC236}">
                <a16:creationId xmlns:a16="http://schemas.microsoft.com/office/drawing/2014/main" id="{4F56A1BF-DE31-4F3F-824C-82D6DE6DA72B}"/>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7C58C161-F5B0-4C03-B20A-A8D6E29AEA4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hf hdr="0" ftr="0" dt="0"/>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charset="0"/>
          <a:cs typeface="Arial" charset="0"/>
        </a:defRPr>
      </a:lvl2pPr>
      <a:lvl3pPr algn="l" rtl="0" eaLnBrk="0" fontAlgn="base" hangingPunct="0">
        <a:spcBef>
          <a:spcPct val="0"/>
        </a:spcBef>
        <a:spcAft>
          <a:spcPct val="0"/>
        </a:spcAft>
        <a:defRPr sz="4000" b="1">
          <a:solidFill>
            <a:schemeClr val="tx1"/>
          </a:solidFill>
          <a:latin typeface="Arial" charset="0"/>
          <a:cs typeface="Arial" charset="0"/>
        </a:defRPr>
      </a:lvl3pPr>
      <a:lvl4pPr algn="l" rtl="0" eaLnBrk="0" fontAlgn="base" hangingPunct="0">
        <a:spcBef>
          <a:spcPct val="0"/>
        </a:spcBef>
        <a:spcAft>
          <a:spcPct val="0"/>
        </a:spcAft>
        <a:defRPr sz="4000" b="1">
          <a:solidFill>
            <a:schemeClr val="tx1"/>
          </a:solidFill>
          <a:latin typeface="Arial" charset="0"/>
          <a:cs typeface="Arial" charset="0"/>
        </a:defRPr>
      </a:lvl4pPr>
      <a:lvl5pPr algn="l" rtl="0" eaLnBrk="0" fontAlgn="base" hangingPunct="0">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hyperlink" Target="https://www.solulab.com/smart-contracts-iot-automating-devices-data-exchange/" TargetMode="External"/></Relationships>
</file>

<file path=ppt/slides/_rels/slide2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18" Type="http://schemas.openxmlformats.org/officeDocument/2006/relationships/image" Target="../media/image22.png"/><Relationship Id="rId3" Type="http://schemas.openxmlformats.org/officeDocument/2006/relationships/diagramData" Target="../diagrams/data1.xml"/><Relationship Id="rId21" Type="http://schemas.openxmlformats.org/officeDocument/2006/relationships/image" Target="../media/image25.svg"/><Relationship Id="rId7" Type="http://schemas.microsoft.com/office/2007/relationships/diagramDrawing" Target="../diagrams/drawing1.xml"/><Relationship Id="rId12" Type="http://schemas.openxmlformats.org/officeDocument/2006/relationships/image" Target="../media/image16.png"/><Relationship Id="rId17" Type="http://schemas.openxmlformats.org/officeDocument/2006/relationships/image" Target="../media/image21.svg"/><Relationship Id="rId2" Type="http://schemas.openxmlformats.org/officeDocument/2006/relationships/notesSlide" Target="../notesSlides/notesSlide17.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image" Target="../media/image15.svg"/><Relationship Id="rId5" Type="http://schemas.openxmlformats.org/officeDocument/2006/relationships/diagramQuickStyle" Target="../diagrams/quickStyle1.xml"/><Relationship Id="rId15" Type="http://schemas.openxmlformats.org/officeDocument/2006/relationships/image" Target="../media/image19.svg"/><Relationship Id="rId23" Type="http://schemas.openxmlformats.org/officeDocument/2006/relationships/image" Target="../media/image27.svg"/><Relationship Id="rId10" Type="http://schemas.openxmlformats.org/officeDocument/2006/relationships/image" Target="../media/image14.png"/><Relationship Id="rId19" Type="http://schemas.openxmlformats.org/officeDocument/2006/relationships/image" Target="../media/image23.svg"/><Relationship Id="rId4" Type="http://schemas.openxmlformats.org/officeDocument/2006/relationships/diagramLayout" Target="../diagrams/layout1.xml"/><Relationship Id="rId9" Type="http://schemas.openxmlformats.org/officeDocument/2006/relationships/image" Target="../media/image13.svg"/><Relationship Id="rId14" Type="http://schemas.openxmlformats.org/officeDocument/2006/relationships/image" Target="../media/image18.png"/><Relationship Id="rId22" Type="http://schemas.openxmlformats.org/officeDocument/2006/relationships/image" Target="../media/image26.png"/></Relationships>
</file>

<file path=ppt/slides/_rels/slide29.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21.svg"/><Relationship Id="rId18" Type="http://schemas.openxmlformats.org/officeDocument/2006/relationships/image" Target="../media/image28.png"/><Relationship Id="rId3" Type="http://schemas.openxmlformats.org/officeDocument/2006/relationships/diagramData" Target="../diagrams/data2.xml"/><Relationship Id="rId21" Type="http://schemas.openxmlformats.org/officeDocument/2006/relationships/image" Target="../media/image31.svg"/><Relationship Id="rId7" Type="http://schemas.microsoft.com/office/2007/relationships/diagramDrawing" Target="../diagrams/drawing2.xml"/><Relationship Id="rId12" Type="http://schemas.openxmlformats.org/officeDocument/2006/relationships/image" Target="../media/image20.png"/><Relationship Id="rId17" Type="http://schemas.openxmlformats.org/officeDocument/2006/relationships/image" Target="../media/image27.svg"/><Relationship Id="rId2" Type="http://schemas.openxmlformats.org/officeDocument/2006/relationships/notesSlide" Target="../notesSlides/notesSlide18.xml"/><Relationship Id="rId16" Type="http://schemas.openxmlformats.org/officeDocument/2006/relationships/image" Target="../media/image26.png"/><Relationship Id="rId20" Type="http://schemas.openxmlformats.org/officeDocument/2006/relationships/image" Target="../media/image30.png"/><Relationship Id="rId1" Type="http://schemas.openxmlformats.org/officeDocument/2006/relationships/slideLayout" Target="../slideLayouts/slideLayout4.xml"/><Relationship Id="rId6" Type="http://schemas.openxmlformats.org/officeDocument/2006/relationships/diagramColors" Target="../diagrams/colors2.xml"/><Relationship Id="rId11" Type="http://schemas.openxmlformats.org/officeDocument/2006/relationships/image" Target="../media/image19.svg"/><Relationship Id="rId5" Type="http://schemas.openxmlformats.org/officeDocument/2006/relationships/diagramQuickStyle" Target="../diagrams/quickStyle2.xml"/><Relationship Id="rId15" Type="http://schemas.openxmlformats.org/officeDocument/2006/relationships/image" Target="../media/image25.svg"/><Relationship Id="rId10" Type="http://schemas.openxmlformats.org/officeDocument/2006/relationships/image" Target="../media/image18.png"/><Relationship Id="rId19" Type="http://schemas.openxmlformats.org/officeDocument/2006/relationships/image" Target="../media/image29.svg"/><Relationship Id="rId4" Type="http://schemas.openxmlformats.org/officeDocument/2006/relationships/diagramLayout" Target="../diagrams/layout2.xml"/><Relationship Id="rId9" Type="http://schemas.openxmlformats.org/officeDocument/2006/relationships/image" Target="../media/image13.svg"/><Relationship Id="rId1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23D3AF-B63B-41C2-896B-C0D5B766441E}"/>
              </a:ext>
            </a:extLst>
          </p:cNvPr>
          <p:cNvSpPr>
            <a:spLocks noGrp="1"/>
          </p:cNvSpPr>
          <p:nvPr>
            <p:ph type="title"/>
          </p:nvPr>
        </p:nvSpPr>
        <p:spPr/>
        <p:txBody>
          <a:bodyPr/>
          <a:lstStyle/>
          <a:p>
            <a:pPr eaLnBrk="1" fontAlgn="auto" hangingPunct="1">
              <a:spcAft>
                <a:spcPts val="0"/>
              </a:spcAft>
              <a:defRPr/>
            </a:pPr>
            <a:r>
              <a:rPr lang="en-US" dirty="0"/>
              <a:t>BITS Pilani presentation</a:t>
            </a:r>
          </a:p>
        </p:txBody>
      </p:sp>
      <p:sp>
        <p:nvSpPr>
          <p:cNvPr id="13315" name="Content Placeholder 5">
            <a:extLst>
              <a:ext uri="{FF2B5EF4-FFF2-40B4-BE49-F238E27FC236}">
                <a16:creationId xmlns:a16="http://schemas.microsoft.com/office/drawing/2014/main" id="{7BC229F3-7E97-497C-ABE5-2FFF7111051E}"/>
              </a:ext>
            </a:extLst>
          </p:cNvPr>
          <p:cNvSpPr>
            <a:spLocks noGrp="1"/>
          </p:cNvSpPr>
          <p:nvPr>
            <p:ph sz="quarter" idx="13"/>
          </p:nvPr>
        </p:nvSpPr>
        <p:spPr/>
        <p:txBody>
          <a:bodyPr/>
          <a:lstStyle/>
          <a:p>
            <a:pPr eaLnBrk="1" hangingPunct="1">
              <a:spcBef>
                <a:spcPct val="0"/>
              </a:spcBef>
            </a:pPr>
            <a:r>
              <a:rPr lang="en-US" altLang="en-US" dirty="0"/>
              <a:t>Sivasubramanian Natarajan</a:t>
            </a:r>
          </a:p>
          <a:p>
            <a:pPr eaLnBrk="1" hangingPunct="1">
              <a:spcBef>
                <a:spcPct val="0"/>
              </a:spcBef>
            </a:pPr>
            <a:r>
              <a:rPr lang="en-US" altLang="en-US" dirty="0"/>
              <a:t>WILP Division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Why Block Chain Matters</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10</a:t>
            </a:fld>
            <a:endParaRPr lang="en-US" altLang="en-US" dirty="0"/>
          </a:p>
        </p:txBody>
      </p:sp>
      <p:sp>
        <p:nvSpPr>
          <p:cNvPr id="7" name="TextBox 6">
            <a:extLst>
              <a:ext uri="{FF2B5EF4-FFF2-40B4-BE49-F238E27FC236}">
                <a16:creationId xmlns:a16="http://schemas.microsoft.com/office/drawing/2014/main" id="{6348281A-6E55-CC09-1168-E7A8238917B0}"/>
              </a:ext>
            </a:extLst>
          </p:cNvPr>
          <p:cNvSpPr txBox="1"/>
          <p:nvPr/>
        </p:nvSpPr>
        <p:spPr>
          <a:xfrm>
            <a:off x="304800" y="1524000"/>
            <a:ext cx="8153400" cy="4524315"/>
          </a:xfrm>
          <a:prstGeom prst="rect">
            <a:avLst/>
          </a:prstGeom>
          <a:noFill/>
        </p:spPr>
        <p:txBody>
          <a:bodyPr wrap="square">
            <a:spAutoFit/>
          </a:bodyPr>
          <a:lstStyle/>
          <a:p>
            <a:pPr marL="285750" indent="-285750">
              <a:buFont typeface="Arial" panose="020B0604020202020204" pitchFamily="34" charset="0"/>
              <a:buChar char="•"/>
            </a:pPr>
            <a:r>
              <a:rPr lang="en-US" sz="2400" dirty="0"/>
              <a:t>Block Chain allows peer to peer transactions without need for intermediary. </a:t>
            </a:r>
          </a:p>
          <a:p>
            <a:pPr marL="285750" indent="-285750">
              <a:buFont typeface="Arial" panose="020B0604020202020204" pitchFamily="34" charset="0"/>
              <a:buChar char="•"/>
            </a:pPr>
            <a:r>
              <a:rPr lang="en-US" sz="2400" dirty="0"/>
              <a:t>Business rules are embedded as smart contracts in the crypto coin itself.</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This allows for a new economics to come into play</a:t>
            </a:r>
          </a:p>
          <a:p>
            <a:pPr marL="285750" indent="-285750">
              <a:buFont typeface="Arial" panose="020B0604020202020204" pitchFamily="34" charset="0"/>
              <a:buChar char="•"/>
            </a:pPr>
            <a:endParaRPr lang="en-US" sz="2400" dirty="0"/>
          </a:p>
          <a:p>
            <a:pPr marL="742950" lvl="1" indent="-285750">
              <a:buFont typeface="Arial" panose="020B0604020202020204" pitchFamily="34" charset="0"/>
              <a:buChar char="•"/>
            </a:pPr>
            <a:r>
              <a:rPr lang="en-US" sz="2400" dirty="0"/>
              <a:t>Less Intermediaries</a:t>
            </a:r>
          </a:p>
          <a:p>
            <a:pPr marL="742950" lvl="1" indent="-285750">
              <a:buFont typeface="Arial" panose="020B0604020202020204" pitchFamily="34" charset="0"/>
              <a:buChar char="•"/>
            </a:pPr>
            <a:r>
              <a:rPr lang="en-US" sz="2400" dirty="0"/>
              <a:t>Network effect, More users more efficiency, therefore scalable architecture can be achieved easily.</a:t>
            </a:r>
          </a:p>
          <a:p>
            <a:pPr marL="742950" lvl="1" indent="-285750">
              <a:buFont typeface="Arial" panose="020B0604020202020204" pitchFamily="34" charset="0"/>
              <a:buChar char="•"/>
            </a:pPr>
            <a:r>
              <a:rPr lang="en-US" sz="2400" dirty="0"/>
              <a:t>Decentralization prevents single point of failure.</a:t>
            </a:r>
          </a:p>
          <a:p>
            <a:pPr lvl="1"/>
            <a:endParaRPr lang="en-US" sz="2400" dirty="0"/>
          </a:p>
        </p:txBody>
      </p:sp>
    </p:spTree>
    <p:extLst>
      <p:ext uri="{BB962C8B-B14F-4D97-AF65-F5344CB8AC3E}">
        <p14:creationId xmlns:p14="http://schemas.microsoft.com/office/powerpoint/2010/main" val="3853625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How block chain works</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11</a:t>
            </a:fld>
            <a:endParaRPr lang="en-US" altLang="en-US" dirty="0"/>
          </a:p>
        </p:txBody>
      </p:sp>
      <p:pic>
        <p:nvPicPr>
          <p:cNvPr id="4" name="Picture 3" descr="A black and white image of different types of icons&#10;&#10;Description automatically generated">
            <a:extLst>
              <a:ext uri="{FF2B5EF4-FFF2-40B4-BE49-F238E27FC236}">
                <a16:creationId xmlns:a16="http://schemas.microsoft.com/office/drawing/2014/main" id="{2C6090CD-24C1-11A1-5348-C6BCFB7766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176" y="2796104"/>
            <a:ext cx="8529458" cy="2057400"/>
          </a:xfrm>
          <a:prstGeom prst="rect">
            <a:avLst/>
          </a:prstGeom>
        </p:spPr>
      </p:pic>
      <p:sp>
        <p:nvSpPr>
          <p:cNvPr id="8" name="TextBox 7">
            <a:extLst>
              <a:ext uri="{FF2B5EF4-FFF2-40B4-BE49-F238E27FC236}">
                <a16:creationId xmlns:a16="http://schemas.microsoft.com/office/drawing/2014/main" id="{B32B9380-29F0-FE4A-EE97-6F6540E52B36}"/>
              </a:ext>
            </a:extLst>
          </p:cNvPr>
          <p:cNvSpPr txBox="1"/>
          <p:nvPr/>
        </p:nvSpPr>
        <p:spPr>
          <a:xfrm>
            <a:off x="157163" y="5876819"/>
            <a:ext cx="8529458" cy="461665"/>
          </a:xfrm>
          <a:prstGeom prst="rect">
            <a:avLst/>
          </a:prstGeom>
          <a:noFill/>
        </p:spPr>
        <p:txBody>
          <a:bodyPr wrap="square">
            <a:spAutoFit/>
          </a:bodyPr>
          <a:lstStyle/>
          <a:p>
            <a:pPr marL="171450" indent="-171450">
              <a:buFont typeface="Arial" panose="020B0604020202020204" pitchFamily="34" charset="0"/>
              <a:buChar char="•"/>
            </a:pPr>
            <a:r>
              <a:rPr lang="en-US" sz="1200" dirty="0"/>
              <a:t>..</a:t>
            </a:r>
          </a:p>
          <a:p>
            <a:pPr marL="171450" indent="-171450">
              <a:buFont typeface="Arial" panose="020B0604020202020204" pitchFamily="34" charset="0"/>
              <a:buChar char="•"/>
            </a:pPr>
            <a:endParaRPr lang="en-US" sz="1200" dirty="0"/>
          </a:p>
        </p:txBody>
      </p:sp>
      <p:sp>
        <p:nvSpPr>
          <p:cNvPr id="10" name="Speech Bubble: Rectangle 9">
            <a:extLst>
              <a:ext uri="{FF2B5EF4-FFF2-40B4-BE49-F238E27FC236}">
                <a16:creationId xmlns:a16="http://schemas.microsoft.com/office/drawing/2014/main" id="{ACCCAB48-59A1-6A46-E01A-8F4B7AC30AE5}"/>
              </a:ext>
            </a:extLst>
          </p:cNvPr>
          <p:cNvSpPr/>
          <p:nvPr/>
        </p:nvSpPr>
        <p:spPr>
          <a:xfrm>
            <a:off x="1229264" y="1406122"/>
            <a:ext cx="2275936" cy="879878"/>
          </a:xfrm>
          <a:prstGeom prst="wedgeRectCallout">
            <a:avLst>
              <a:gd name="adj1" fmla="val 53582"/>
              <a:gd name="adj2" fmla="val 131180"/>
            </a:avLst>
          </a:prstGeom>
          <a:solidFill>
            <a:srgbClr val="66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Users create transactions and submit them to the network, where they sit in a pool waiting to be included in a block</a:t>
            </a:r>
          </a:p>
        </p:txBody>
      </p:sp>
      <p:sp>
        <p:nvSpPr>
          <p:cNvPr id="11" name="Speech Bubble: Rectangle 10">
            <a:extLst>
              <a:ext uri="{FF2B5EF4-FFF2-40B4-BE49-F238E27FC236}">
                <a16:creationId xmlns:a16="http://schemas.microsoft.com/office/drawing/2014/main" id="{D5D26AFB-FD1E-CF16-DB8F-2707BF2ABCC0}"/>
              </a:ext>
            </a:extLst>
          </p:cNvPr>
          <p:cNvSpPr/>
          <p:nvPr/>
        </p:nvSpPr>
        <p:spPr>
          <a:xfrm>
            <a:off x="5334000" y="1443319"/>
            <a:ext cx="2275936" cy="879878"/>
          </a:xfrm>
          <a:prstGeom prst="wedgeRectCallout">
            <a:avLst>
              <a:gd name="adj1" fmla="val -9653"/>
              <a:gd name="adj2" fmla="val 100454"/>
            </a:avLst>
          </a:prstGeom>
          <a:solidFill>
            <a:srgbClr val="66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Miners compete to validate these transaction before they get included in a block</a:t>
            </a:r>
          </a:p>
        </p:txBody>
      </p:sp>
    </p:spTree>
    <p:extLst>
      <p:ext uri="{BB962C8B-B14F-4D97-AF65-F5344CB8AC3E}">
        <p14:creationId xmlns:p14="http://schemas.microsoft.com/office/powerpoint/2010/main" val="408383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Underlying technologies in</a:t>
            </a:r>
          </a:p>
          <a:p>
            <a:r>
              <a:rPr lang="en-US" dirty="0"/>
              <a:t>Block chain</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12</a:t>
            </a:fld>
            <a:endParaRPr lang="en-US" altLang="en-US" dirty="0"/>
          </a:p>
        </p:txBody>
      </p:sp>
      <p:sp>
        <p:nvSpPr>
          <p:cNvPr id="7" name="TextBox 6">
            <a:extLst>
              <a:ext uri="{FF2B5EF4-FFF2-40B4-BE49-F238E27FC236}">
                <a16:creationId xmlns:a16="http://schemas.microsoft.com/office/drawing/2014/main" id="{2AA51D63-3930-C46E-B3B6-A381F6AB3F14}"/>
              </a:ext>
            </a:extLst>
          </p:cNvPr>
          <p:cNvSpPr txBox="1"/>
          <p:nvPr/>
        </p:nvSpPr>
        <p:spPr>
          <a:xfrm>
            <a:off x="304800" y="4343400"/>
            <a:ext cx="8682037" cy="2246769"/>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The concept of a node</a:t>
            </a:r>
          </a:p>
          <a:p>
            <a:pPr marL="742950" lvl="1"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Block chain has the data stored distributed across all participating nodes.</a:t>
            </a:r>
          </a:p>
          <a:p>
            <a:pPr marL="742950" lvl="1"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Each node in the block chain can only edit the blocks that it owns not the entire block chain.</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Cryptographic Keys</a:t>
            </a:r>
          </a:p>
          <a:p>
            <a:pPr marL="742950" lvl="1"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Altering data in a block requires a unique cryptographic key pair.</a:t>
            </a:r>
          </a:p>
          <a:p>
            <a:pPr marL="742950" lvl="1"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Other nodes in the block chain with permission can view the data altered or created by a node.</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Block Chain elements</a:t>
            </a:r>
          </a:p>
          <a:p>
            <a:pPr marL="742950" lvl="1"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Crypto as in Bit coin or CBDC</a:t>
            </a:r>
          </a:p>
          <a:p>
            <a:pPr marL="742950" lvl="1"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Distributed ledger technology</a:t>
            </a:r>
          </a:p>
          <a:p>
            <a:pPr marL="742950" lvl="1"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Smart contracts</a:t>
            </a:r>
          </a:p>
        </p:txBody>
      </p:sp>
      <p:pic>
        <p:nvPicPr>
          <p:cNvPr id="4" name="Picture 3" descr="A comparison of a computer network&#10;&#10;Description automatically generated">
            <a:extLst>
              <a:ext uri="{FF2B5EF4-FFF2-40B4-BE49-F238E27FC236}">
                <a16:creationId xmlns:a16="http://schemas.microsoft.com/office/drawing/2014/main" id="{4B84FB73-54A3-0BDF-CA95-8072DDFB4795}"/>
              </a:ext>
            </a:extLst>
          </p:cNvPr>
          <p:cNvPicPr>
            <a:picLocks noChangeAspect="1"/>
          </p:cNvPicPr>
          <p:nvPr/>
        </p:nvPicPr>
        <p:blipFill rotWithShape="1">
          <a:blip r:embed="rId3">
            <a:extLst>
              <a:ext uri="{28A0092B-C50C-407E-A947-70E740481C1C}">
                <a14:useLocalDpi xmlns:a14="http://schemas.microsoft.com/office/drawing/2010/main" val="0"/>
              </a:ext>
            </a:extLst>
          </a:blip>
          <a:srcRect l="433" t="9758" r="-433" b="10238"/>
          <a:stretch/>
        </p:blipFill>
        <p:spPr>
          <a:xfrm>
            <a:off x="685799" y="1349445"/>
            <a:ext cx="7933765" cy="2993955"/>
          </a:xfrm>
          <a:prstGeom prst="rect">
            <a:avLst/>
          </a:prstGeom>
        </p:spPr>
      </p:pic>
    </p:spTree>
    <p:extLst>
      <p:ext uri="{BB962C8B-B14F-4D97-AF65-F5344CB8AC3E}">
        <p14:creationId xmlns:p14="http://schemas.microsoft.com/office/powerpoint/2010/main" val="3482232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Perspectives in</a:t>
            </a:r>
          </a:p>
          <a:p>
            <a:r>
              <a:rPr lang="en-US" dirty="0"/>
              <a:t>Block chain illustrated</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13</a:t>
            </a:fld>
            <a:endParaRPr lang="en-US" altLang="en-US" dirty="0"/>
          </a:p>
        </p:txBody>
      </p:sp>
      <p:pic>
        <p:nvPicPr>
          <p:cNvPr id="4" name="Picture 3" descr="A diagram of a network&#10;&#10;Description automatically generated">
            <a:extLst>
              <a:ext uri="{FF2B5EF4-FFF2-40B4-BE49-F238E27FC236}">
                <a16:creationId xmlns:a16="http://schemas.microsoft.com/office/drawing/2014/main" id="{9666EA02-A5AB-90A2-1B27-7A5467FC3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99" y="1600200"/>
            <a:ext cx="8908149" cy="4114800"/>
          </a:xfrm>
          <a:prstGeom prst="rect">
            <a:avLst/>
          </a:prstGeom>
        </p:spPr>
      </p:pic>
    </p:spTree>
    <p:extLst>
      <p:ext uri="{BB962C8B-B14F-4D97-AF65-F5344CB8AC3E}">
        <p14:creationId xmlns:p14="http://schemas.microsoft.com/office/powerpoint/2010/main" val="2173869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Perspectives in</a:t>
            </a:r>
          </a:p>
          <a:p>
            <a:r>
              <a:rPr lang="en-US" dirty="0"/>
              <a:t>Block chain Private</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14</a:t>
            </a:fld>
            <a:endParaRPr lang="en-US" altLang="en-US" dirty="0"/>
          </a:p>
        </p:txBody>
      </p:sp>
      <p:sp>
        <p:nvSpPr>
          <p:cNvPr id="7" name="TextBox 6">
            <a:extLst>
              <a:ext uri="{FF2B5EF4-FFF2-40B4-BE49-F238E27FC236}">
                <a16:creationId xmlns:a16="http://schemas.microsoft.com/office/drawing/2014/main" id="{2AA51D63-3930-C46E-B3B6-A381F6AB3F14}"/>
              </a:ext>
            </a:extLst>
          </p:cNvPr>
          <p:cNvSpPr txBox="1"/>
          <p:nvPr/>
        </p:nvSpPr>
        <p:spPr>
          <a:xfrm>
            <a:off x="230981" y="4769217"/>
            <a:ext cx="8682037" cy="646331"/>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In permissionless implementation a central authority only makes the necessary changes. A view only copy is made to synchronize across nodes.</a:t>
            </a:r>
          </a:p>
        </p:txBody>
      </p:sp>
      <p:pic>
        <p:nvPicPr>
          <p:cNvPr id="8" name="Picture 7" descr="A diagram of a diagram of a company&#10;&#10;Description automatically generated">
            <a:extLst>
              <a:ext uri="{FF2B5EF4-FFF2-40B4-BE49-F238E27FC236}">
                <a16:creationId xmlns:a16="http://schemas.microsoft.com/office/drawing/2014/main" id="{4CFFEE48-99BC-12B9-18A1-91C3E803DF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799" y="1442452"/>
            <a:ext cx="8401531" cy="2748548"/>
          </a:xfrm>
          <a:prstGeom prst="rect">
            <a:avLst/>
          </a:prstGeom>
        </p:spPr>
      </p:pic>
    </p:spTree>
    <p:extLst>
      <p:ext uri="{BB962C8B-B14F-4D97-AF65-F5344CB8AC3E}">
        <p14:creationId xmlns:p14="http://schemas.microsoft.com/office/powerpoint/2010/main" val="2413726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Perspectives in</a:t>
            </a:r>
          </a:p>
          <a:p>
            <a:r>
              <a:rPr lang="en-US" dirty="0"/>
              <a:t>Block chain Public</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15</a:t>
            </a:fld>
            <a:endParaRPr lang="en-US" altLang="en-US" dirty="0"/>
          </a:p>
        </p:txBody>
      </p:sp>
      <p:pic>
        <p:nvPicPr>
          <p:cNvPr id="4" name="Picture 3" descr="A diagram of a distributed database&#10;&#10;Description automatically generated">
            <a:extLst>
              <a:ext uri="{FF2B5EF4-FFF2-40B4-BE49-F238E27FC236}">
                <a16:creationId xmlns:a16="http://schemas.microsoft.com/office/drawing/2014/main" id="{4315D4B4-26E3-C376-DA80-BC11A0BE1C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735" y="1676400"/>
            <a:ext cx="8239065" cy="2590800"/>
          </a:xfrm>
          <a:prstGeom prst="rect">
            <a:avLst/>
          </a:prstGeom>
        </p:spPr>
      </p:pic>
      <p:sp>
        <p:nvSpPr>
          <p:cNvPr id="5" name="TextBox 4">
            <a:extLst>
              <a:ext uri="{FF2B5EF4-FFF2-40B4-BE49-F238E27FC236}">
                <a16:creationId xmlns:a16="http://schemas.microsoft.com/office/drawing/2014/main" id="{DFCDE7DD-D133-3614-6293-316F4C240BED}"/>
              </a:ext>
            </a:extLst>
          </p:cNvPr>
          <p:cNvSpPr txBox="1"/>
          <p:nvPr/>
        </p:nvSpPr>
        <p:spPr>
          <a:xfrm>
            <a:off x="300067" y="4719935"/>
            <a:ext cx="8534399" cy="923330"/>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When distributed ledger is decentralized and made public it is also known as permissioned. Each node in the block chain could edit its copy of the blocks and allow the updates to synchronize across all participating nodes.</a:t>
            </a:r>
          </a:p>
        </p:txBody>
      </p:sp>
    </p:spTree>
    <p:extLst>
      <p:ext uri="{BB962C8B-B14F-4D97-AF65-F5344CB8AC3E}">
        <p14:creationId xmlns:p14="http://schemas.microsoft.com/office/powerpoint/2010/main" val="2956925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Public vs Private block chain a comparison</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16</a:t>
            </a:fld>
            <a:endParaRPr lang="en-US" altLang="en-US" dirty="0"/>
          </a:p>
        </p:txBody>
      </p:sp>
      <p:graphicFrame>
        <p:nvGraphicFramePr>
          <p:cNvPr id="2" name="Table 1">
            <a:extLst>
              <a:ext uri="{FF2B5EF4-FFF2-40B4-BE49-F238E27FC236}">
                <a16:creationId xmlns:a16="http://schemas.microsoft.com/office/drawing/2014/main" id="{1154B321-D994-4085-797D-2492A170DC8C}"/>
              </a:ext>
            </a:extLst>
          </p:cNvPr>
          <p:cNvGraphicFramePr>
            <a:graphicFrameLocks noGrp="1"/>
          </p:cNvGraphicFramePr>
          <p:nvPr/>
        </p:nvGraphicFramePr>
        <p:xfrm>
          <a:off x="304800" y="1456049"/>
          <a:ext cx="8534400" cy="4866837"/>
        </p:xfrm>
        <a:graphic>
          <a:graphicData uri="http://schemas.openxmlformats.org/drawingml/2006/table">
            <a:tbl>
              <a:tblPr/>
              <a:tblGrid>
                <a:gridCol w="2057400">
                  <a:extLst>
                    <a:ext uri="{9D8B030D-6E8A-4147-A177-3AD203B41FA5}">
                      <a16:colId xmlns:a16="http://schemas.microsoft.com/office/drawing/2014/main" val="2183746044"/>
                    </a:ext>
                  </a:extLst>
                </a:gridCol>
                <a:gridCol w="3124200">
                  <a:extLst>
                    <a:ext uri="{9D8B030D-6E8A-4147-A177-3AD203B41FA5}">
                      <a16:colId xmlns:a16="http://schemas.microsoft.com/office/drawing/2014/main" val="19206746"/>
                    </a:ext>
                  </a:extLst>
                </a:gridCol>
                <a:gridCol w="3352800">
                  <a:extLst>
                    <a:ext uri="{9D8B030D-6E8A-4147-A177-3AD203B41FA5}">
                      <a16:colId xmlns:a16="http://schemas.microsoft.com/office/drawing/2014/main" val="2503005349"/>
                    </a:ext>
                  </a:extLst>
                </a:gridCol>
              </a:tblGrid>
              <a:tr h="194665">
                <a:tc>
                  <a:txBody>
                    <a:bodyPr/>
                    <a:lstStyle/>
                    <a:p>
                      <a:r>
                        <a:rPr lang="en-US" sz="1600" b="1"/>
                        <a:t>Category</a:t>
                      </a:r>
                    </a:p>
                  </a:txBody>
                  <a:tcPr marL="48666" marR="48666" marT="24333" marB="24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c>
                  <a:txBody>
                    <a:bodyPr/>
                    <a:lstStyle/>
                    <a:p>
                      <a:r>
                        <a:rPr lang="en-US" sz="1600" b="1"/>
                        <a:t>Public Blockchains</a:t>
                      </a:r>
                    </a:p>
                  </a:txBody>
                  <a:tcPr marL="48666" marR="48666" marT="24333" marB="24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c>
                  <a:txBody>
                    <a:bodyPr/>
                    <a:lstStyle/>
                    <a:p>
                      <a:r>
                        <a:rPr lang="en-US" sz="1600" b="1" dirty="0"/>
                        <a:t>Private Blockchains</a:t>
                      </a:r>
                    </a:p>
                  </a:txBody>
                  <a:tcPr marL="48666" marR="48666" marT="24333" marB="24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extLst>
                  <a:ext uri="{0D108BD9-81ED-4DB2-BD59-A6C34878D82A}">
                    <a16:rowId xmlns:a16="http://schemas.microsoft.com/office/drawing/2014/main" val="844631860"/>
                  </a:ext>
                </a:extLst>
              </a:tr>
              <a:tr h="486663">
                <a:tc>
                  <a:txBody>
                    <a:bodyPr/>
                    <a:lstStyle/>
                    <a:p>
                      <a:r>
                        <a:rPr lang="en-US" sz="1400" b="1" dirty="0"/>
                        <a:t>Participation</a:t>
                      </a:r>
                    </a:p>
                  </a:txBody>
                  <a:tcPr marL="48666" marR="48666" marT="24333" marB="24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Participation is not restricted and is open to any participation.</a:t>
                      </a:r>
                    </a:p>
                  </a:txBody>
                  <a:tcPr marL="48666" marR="48666" marT="24333" marB="24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Read/write permissions can be restricted.</a:t>
                      </a:r>
                    </a:p>
                  </a:txBody>
                  <a:tcPr marL="48666" marR="48666" marT="24333" marB="24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0642119"/>
                  </a:ext>
                </a:extLst>
              </a:tr>
              <a:tr h="340664">
                <a:tc>
                  <a:txBody>
                    <a:bodyPr/>
                    <a:lstStyle/>
                    <a:p>
                      <a:r>
                        <a:rPr lang="en-US" sz="1400" b="1" dirty="0"/>
                        <a:t>Permissions</a:t>
                      </a:r>
                    </a:p>
                  </a:txBody>
                  <a:tcPr marL="48666" marR="48666" marT="24333" marB="24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Write: Anyone</a:t>
                      </a:r>
                    </a:p>
                  </a:txBody>
                  <a:tcPr marL="48666" marR="48666" marT="24333" marB="24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Write: Operators control who can submit transactions.</a:t>
                      </a:r>
                    </a:p>
                  </a:txBody>
                  <a:tcPr marL="48666" marR="48666" marT="24333" marB="24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6483755"/>
                  </a:ext>
                </a:extLst>
              </a:tr>
              <a:tr h="194665">
                <a:tc>
                  <a:txBody>
                    <a:bodyPr/>
                    <a:lstStyle/>
                    <a:p>
                      <a:endParaRPr lang="en-US" sz="1400" b="1" dirty="0"/>
                    </a:p>
                  </a:txBody>
                  <a:tcPr marL="48666" marR="48666" marT="24333" marB="24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Read: Anyone</a:t>
                      </a:r>
                    </a:p>
                  </a:txBody>
                  <a:tcPr marL="48666" marR="48666" marT="24333" marB="24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Read: Public or restricted.</a:t>
                      </a:r>
                    </a:p>
                  </a:txBody>
                  <a:tcPr marL="48666" marR="48666" marT="24333" marB="24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6211874"/>
                  </a:ext>
                </a:extLst>
              </a:tr>
              <a:tr h="778660">
                <a:tc>
                  <a:txBody>
                    <a:bodyPr/>
                    <a:lstStyle/>
                    <a:p>
                      <a:r>
                        <a:rPr lang="en-US" sz="1400" b="1" dirty="0"/>
                        <a:t>Transparency &amp; Trust</a:t>
                      </a:r>
                    </a:p>
                  </a:txBody>
                  <a:tcPr marL="48666" marR="48666" marT="24333" marB="24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Transactions are publicly recorded. Trust is established through node replication and consensus mechanisms.</a:t>
                      </a:r>
                    </a:p>
                  </a:txBody>
                  <a:tcPr marL="48666" marR="48666" marT="24333" marB="24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Limited transparency (not all data is exposed). Trust is dependent on a central authority.</a:t>
                      </a:r>
                    </a:p>
                  </a:txBody>
                  <a:tcPr marL="48666" marR="48666" marT="24333" marB="24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4413808"/>
                  </a:ext>
                </a:extLst>
              </a:tr>
              <a:tr h="340664">
                <a:tc>
                  <a:txBody>
                    <a:bodyPr/>
                    <a:lstStyle/>
                    <a:p>
                      <a:r>
                        <a:rPr lang="en-US" sz="1400" b="1" dirty="0"/>
                        <a:t>Valid Transactions</a:t>
                      </a:r>
                    </a:p>
                  </a:txBody>
                  <a:tcPr marL="48666" marR="48666" marT="24333" marB="24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51% of participating nodes</a:t>
                      </a:r>
                    </a:p>
                  </a:txBody>
                  <a:tcPr marL="48666" marR="48666" marT="24333" marB="24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Based on pre-defined validators</a:t>
                      </a:r>
                    </a:p>
                  </a:txBody>
                  <a:tcPr marL="48666" marR="48666" marT="24333" marB="24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4946920"/>
                  </a:ext>
                </a:extLst>
              </a:tr>
              <a:tr h="632661">
                <a:tc>
                  <a:txBody>
                    <a:bodyPr/>
                    <a:lstStyle/>
                    <a:p>
                      <a:r>
                        <a:rPr lang="en-US" sz="1400" b="1" dirty="0"/>
                        <a:t>Mining &amp; Consensus Process</a:t>
                      </a:r>
                    </a:p>
                  </a:txBody>
                  <a:tcPr marL="48666" marR="48666" marT="24333" marB="24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Anyone can mine (validate), Proof -of-Work is the primary consensus mechanism</a:t>
                      </a:r>
                    </a:p>
                  </a:txBody>
                  <a:tcPr marL="48666" marR="48666" marT="24333" marB="24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Only permitted nodes are allowed to validate, various consensus mechanisms can be deployed</a:t>
                      </a:r>
                    </a:p>
                  </a:txBody>
                  <a:tcPr marL="48666" marR="48666" marT="24333" marB="24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5181916"/>
                  </a:ext>
                </a:extLst>
              </a:tr>
              <a:tr h="1362655">
                <a:tc>
                  <a:txBody>
                    <a:bodyPr/>
                    <a:lstStyle/>
                    <a:p>
                      <a:r>
                        <a:rPr lang="en-US" sz="1400" b="1" dirty="0"/>
                        <a:t>Privacy</a:t>
                      </a:r>
                    </a:p>
                  </a:txBody>
                  <a:tcPr marL="48666" marR="48666" marT="24333" marB="24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Transaction details are public. Transacting participants remain anonymous or pseudonymous. For example, ZK-Snarks allows one to verify transactions while protecting users’ privacy.</a:t>
                      </a:r>
                    </a:p>
                  </a:txBody>
                  <a:tcPr marL="48666" marR="48666" marT="24333" marB="24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Participants are known to the central authority/operator in the private blockchain. Privacy and security controls keep identities private.</a:t>
                      </a:r>
                    </a:p>
                    <a:p>
                      <a:r>
                        <a:rPr lang="en-US" sz="1400" dirty="0"/>
                        <a:t>Transaction details are revealed only to transacting participants and remain confidential for non-transacting parties.</a:t>
                      </a:r>
                    </a:p>
                  </a:txBody>
                  <a:tcPr marL="48666" marR="48666" marT="24333" marB="24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3017623"/>
                  </a:ext>
                </a:extLst>
              </a:tr>
            </a:tbl>
          </a:graphicData>
        </a:graphic>
      </p:graphicFrame>
    </p:spTree>
    <p:extLst>
      <p:ext uri="{BB962C8B-B14F-4D97-AF65-F5344CB8AC3E}">
        <p14:creationId xmlns:p14="http://schemas.microsoft.com/office/powerpoint/2010/main" val="3282335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Public vs Private block chain a comparison, contd..</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17</a:t>
            </a:fld>
            <a:endParaRPr lang="en-US" altLang="en-US" dirty="0"/>
          </a:p>
        </p:txBody>
      </p:sp>
      <p:graphicFrame>
        <p:nvGraphicFramePr>
          <p:cNvPr id="2" name="Table 1">
            <a:extLst>
              <a:ext uri="{FF2B5EF4-FFF2-40B4-BE49-F238E27FC236}">
                <a16:creationId xmlns:a16="http://schemas.microsoft.com/office/drawing/2014/main" id="{1154B321-D994-4085-797D-2492A170DC8C}"/>
              </a:ext>
            </a:extLst>
          </p:cNvPr>
          <p:cNvGraphicFramePr>
            <a:graphicFrameLocks noGrp="1"/>
          </p:cNvGraphicFramePr>
          <p:nvPr/>
        </p:nvGraphicFramePr>
        <p:xfrm>
          <a:off x="304800" y="1456049"/>
          <a:ext cx="8534400" cy="3570526"/>
        </p:xfrm>
        <a:graphic>
          <a:graphicData uri="http://schemas.openxmlformats.org/drawingml/2006/table">
            <a:tbl>
              <a:tblPr/>
              <a:tblGrid>
                <a:gridCol w="2057400">
                  <a:extLst>
                    <a:ext uri="{9D8B030D-6E8A-4147-A177-3AD203B41FA5}">
                      <a16:colId xmlns:a16="http://schemas.microsoft.com/office/drawing/2014/main" val="2183746044"/>
                    </a:ext>
                  </a:extLst>
                </a:gridCol>
                <a:gridCol w="3124200">
                  <a:extLst>
                    <a:ext uri="{9D8B030D-6E8A-4147-A177-3AD203B41FA5}">
                      <a16:colId xmlns:a16="http://schemas.microsoft.com/office/drawing/2014/main" val="19206746"/>
                    </a:ext>
                  </a:extLst>
                </a:gridCol>
                <a:gridCol w="3352800">
                  <a:extLst>
                    <a:ext uri="{9D8B030D-6E8A-4147-A177-3AD203B41FA5}">
                      <a16:colId xmlns:a16="http://schemas.microsoft.com/office/drawing/2014/main" val="2503005349"/>
                    </a:ext>
                  </a:extLst>
                </a:gridCol>
              </a:tblGrid>
              <a:tr h="194665">
                <a:tc>
                  <a:txBody>
                    <a:bodyPr/>
                    <a:lstStyle/>
                    <a:p>
                      <a:r>
                        <a:rPr lang="en-US" sz="1600" b="1"/>
                        <a:t>Category</a:t>
                      </a:r>
                    </a:p>
                  </a:txBody>
                  <a:tcPr marL="48666" marR="48666" marT="24333" marB="24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c>
                  <a:txBody>
                    <a:bodyPr/>
                    <a:lstStyle/>
                    <a:p>
                      <a:r>
                        <a:rPr lang="en-US" sz="1600" b="1"/>
                        <a:t>Public Blockchains</a:t>
                      </a:r>
                    </a:p>
                  </a:txBody>
                  <a:tcPr marL="48666" marR="48666" marT="24333" marB="24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c>
                  <a:txBody>
                    <a:bodyPr/>
                    <a:lstStyle/>
                    <a:p>
                      <a:r>
                        <a:rPr lang="en-US" sz="1600" b="1" dirty="0"/>
                        <a:t>Private Blockchains</a:t>
                      </a:r>
                    </a:p>
                  </a:txBody>
                  <a:tcPr marL="48666" marR="48666" marT="24333" marB="24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extLst>
                  <a:ext uri="{0D108BD9-81ED-4DB2-BD59-A6C34878D82A}">
                    <a16:rowId xmlns:a16="http://schemas.microsoft.com/office/drawing/2014/main" val="844631860"/>
                  </a:ext>
                </a:extLst>
              </a:tr>
              <a:tr h="486663">
                <a:tc>
                  <a:txBody>
                    <a:bodyPr/>
                    <a:lstStyle/>
                    <a:p>
                      <a:pPr fontAlgn="t"/>
                      <a:r>
                        <a:rPr lang="en-US" sz="1400" b="1" dirty="0">
                          <a:solidFill>
                            <a:srgbClr val="39322B"/>
                          </a:solidFill>
                          <a:effectLst/>
                        </a:rPr>
                        <a:t>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a:solidFill>
                            <a:srgbClr val="39322B"/>
                          </a:solidFill>
                          <a:effectLst/>
                        </a:rPr>
                        <a:t>Relatively low transaction 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a:solidFill>
                            <a:srgbClr val="39322B"/>
                          </a:solidFill>
                          <a:effectLst/>
                        </a:rPr>
                        <a:t>May be lower than public blockchain because of lower computing power required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0642119"/>
                  </a:ext>
                </a:extLst>
              </a:tr>
              <a:tr h="340664">
                <a:tc>
                  <a:txBody>
                    <a:bodyPr/>
                    <a:lstStyle/>
                    <a:p>
                      <a:pPr fontAlgn="t"/>
                      <a:r>
                        <a:rPr lang="en-US" sz="1400" b="1" dirty="0">
                          <a:solidFill>
                            <a:srgbClr val="39322B"/>
                          </a:solidFill>
                          <a:effectLst/>
                        </a:rPr>
                        <a:t>Control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dirty="0">
                          <a:solidFill>
                            <a:srgbClr val="39322B"/>
                          </a:solidFill>
                          <a:effectLst/>
                        </a:rPr>
                        <a:t>Neutral and decentralized (cannot be influenced by a single authority)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a:solidFill>
                            <a:srgbClr val="39322B"/>
                          </a:solidFill>
                          <a:effectLst/>
                        </a:rPr>
                        <a:t>Centralized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6483755"/>
                  </a:ext>
                </a:extLst>
              </a:tr>
              <a:tr h="194665">
                <a:tc>
                  <a:txBody>
                    <a:bodyPr/>
                    <a:lstStyle/>
                    <a:p>
                      <a:pPr fontAlgn="t"/>
                      <a:r>
                        <a:rPr lang="en-US" sz="1400" b="1" dirty="0">
                          <a:solidFill>
                            <a:srgbClr val="39322B"/>
                          </a:solidFill>
                          <a:effectLst/>
                        </a:rPr>
                        <a:t>Currency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dirty="0">
                          <a:solidFill>
                            <a:srgbClr val="39322B"/>
                          </a:solidFill>
                          <a:effectLst/>
                        </a:rPr>
                        <a:t>Available cryptocurrency (such as bitcoin)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a:solidFill>
                            <a:srgbClr val="39322B"/>
                          </a:solidFill>
                          <a:effectLst/>
                        </a:rPr>
                        <a:t>Proprietary crytocurrency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6211874"/>
                  </a:ext>
                </a:extLst>
              </a:tr>
              <a:tr h="778660">
                <a:tc>
                  <a:txBody>
                    <a:bodyPr/>
                    <a:lstStyle/>
                    <a:p>
                      <a:pPr fontAlgn="t"/>
                      <a:r>
                        <a:rPr lang="en-US" sz="1400" b="1" dirty="0">
                          <a:solidFill>
                            <a:srgbClr val="39322B"/>
                          </a:solidFill>
                          <a:effectLst/>
                        </a:rPr>
                        <a:t>Performance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dirty="0">
                          <a:solidFill>
                            <a:srgbClr val="39322B"/>
                          </a:solidFill>
                          <a:effectLst/>
                        </a:rPr>
                        <a:t>Generally slower. Dependent on the number of participating nodes and computational powers.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dirty="0">
                          <a:solidFill>
                            <a:srgbClr val="39322B"/>
                          </a:solidFill>
                          <a:effectLst/>
                        </a:rPr>
                        <a:t>Generally faster because consensus can be limited to predefined validators.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4413808"/>
                  </a:ext>
                </a:extLst>
              </a:tr>
              <a:tr h="340664">
                <a:tc>
                  <a:txBody>
                    <a:bodyPr/>
                    <a:lstStyle/>
                    <a:p>
                      <a:pPr fontAlgn="t"/>
                      <a:r>
                        <a:rPr lang="en-US" sz="1400" b="1" dirty="0">
                          <a:solidFill>
                            <a:srgbClr val="39322B"/>
                          </a:solidFill>
                          <a:effectLst/>
                        </a:rPr>
                        <a:t>Advantages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a:solidFill>
                            <a:srgbClr val="39322B"/>
                          </a:solidFill>
                          <a:effectLst/>
                        </a:rPr>
                        <a:t>Open, greater chances for adoption, no single authority controls or governs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dirty="0">
                          <a:solidFill>
                            <a:srgbClr val="39322B"/>
                          </a:solidFill>
                          <a:effectLst/>
                        </a:rPr>
                        <a:t>Greater degree of control, faster, greater degree of scalability (transaction volumes), privacy controls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4946920"/>
                  </a:ext>
                </a:extLst>
              </a:tr>
            </a:tbl>
          </a:graphicData>
        </a:graphic>
      </p:graphicFrame>
    </p:spTree>
    <p:extLst>
      <p:ext uri="{BB962C8B-B14F-4D97-AF65-F5344CB8AC3E}">
        <p14:creationId xmlns:p14="http://schemas.microsoft.com/office/powerpoint/2010/main" val="1104857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96B0A3-E605-4920-BAEA-26C34C3321B8}"/>
              </a:ext>
            </a:extLst>
          </p:cNvPr>
          <p:cNvSpPr>
            <a:spLocks noGrp="1"/>
          </p:cNvSpPr>
          <p:nvPr>
            <p:ph sz="quarter" idx="10"/>
          </p:nvPr>
        </p:nvSpPr>
        <p:spPr/>
        <p:txBody>
          <a:bodyPr/>
          <a:lstStyle/>
          <a:p>
            <a:pPr algn="l"/>
            <a:r>
              <a:rPr lang="en-US" b="0" i="0" dirty="0">
                <a:solidFill>
                  <a:srgbClr val="333333"/>
                </a:solidFill>
                <a:effectLst/>
                <a:latin typeface="Helvetica Neue"/>
                <a:cs typeface="Arial"/>
              </a:rPr>
              <a:t>Crypto Assets</a:t>
            </a:r>
            <a:endParaRPr lang="en-US" dirty="0">
              <a:latin typeface="Arial" charset="0"/>
              <a:cs typeface="Arial" charset="0"/>
            </a:endParaRPr>
          </a:p>
        </p:txBody>
      </p:sp>
    </p:spTree>
    <p:extLst>
      <p:ext uri="{BB962C8B-B14F-4D97-AF65-F5344CB8AC3E}">
        <p14:creationId xmlns:p14="http://schemas.microsoft.com/office/powerpoint/2010/main" val="1655513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Crypto Assets</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19</a:t>
            </a:fld>
            <a:endParaRPr lang="en-US" altLang="en-US" dirty="0"/>
          </a:p>
        </p:txBody>
      </p:sp>
      <p:sp>
        <p:nvSpPr>
          <p:cNvPr id="7" name="TextBox 6">
            <a:extLst>
              <a:ext uri="{FF2B5EF4-FFF2-40B4-BE49-F238E27FC236}">
                <a16:creationId xmlns:a16="http://schemas.microsoft.com/office/drawing/2014/main" id="{2AA51D63-3930-C46E-B3B6-A381F6AB3F14}"/>
              </a:ext>
            </a:extLst>
          </p:cNvPr>
          <p:cNvSpPr txBox="1"/>
          <p:nvPr/>
        </p:nvSpPr>
        <p:spPr>
          <a:xfrm>
            <a:off x="157162" y="1437174"/>
            <a:ext cx="8682037" cy="4801314"/>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Calibri" panose="020F0502020204030204" pitchFamily="34" charset="0"/>
                <a:ea typeface="Calibri" panose="020F0502020204030204" pitchFamily="34" charset="0"/>
                <a:cs typeface="Calibri" panose="020F0502020204030204" pitchFamily="34" charset="0"/>
              </a:rPr>
              <a:t>Tokenization of Traditional assets</a:t>
            </a:r>
          </a:p>
          <a:p>
            <a:pPr marL="285750" indent="-285750">
              <a:buFont typeface="Arial" panose="020B0604020202020204" pitchFamily="34" charset="0"/>
              <a:buChar char="•"/>
            </a:pPr>
            <a:endParaRPr lang="en-GB"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dirty="0">
                <a:latin typeface="Calibri" panose="020F0502020204030204" pitchFamily="34" charset="0"/>
                <a:ea typeface="Calibri" panose="020F0502020204030204" pitchFamily="34" charset="0"/>
                <a:cs typeface="Calibri" panose="020F0502020204030204" pitchFamily="34" charset="0"/>
              </a:rPr>
              <a:t>The way that Traditional Assets are being tokenized — the processes involved, how they then connect back to the “real world” — is intriguing, and clearly part of a growing trend. The underlying asset of a Traditional Asset Token is typically a “real world asset” which is governed by one (or more) centralised party but exists independently of the token’s existence on a blockchain.</a:t>
            </a:r>
          </a:p>
          <a:p>
            <a:pPr marL="285750" indent="-285750">
              <a:buFont typeface="Arial" panose="020B0604020202020204" pitchFamily="34" charset="0"/>
              <a:buChar char="•"/>
            </a:pPr>
            <a:endParaRPr lang="en-GB"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dirty="0">
                <a:latin typeface="Calibri" panose="020F0502020204030204" pitchFamily="34" charset="0"/>
                <a:ea typeface="Calibri" panose="020F0502020204030204" pitchFamily="34" charset="0"/>
                <a:cs typeface="Calibri" panose="020F0502020204030204" pitchFamily="34" charset="0"/>
              </a:rPr>
              <a:t>Adding traditional assets onto blockchain technology requires for them to first be held in custody by a centralised party. They can then be tracked via an issuance of tokens which represent the ownership of assets on chain with the security guarantees that blockchains provide. </a:t>
            </a:r>
          </a:p>
          <a:p>
            <a:pPr marL="285750" indent="-285750">
              <a:buFont typeface="Arial" panose="020B0604020202020204" pitchFamily="34" charset="0"/>
              <a:buChar char="•"/>
            </a:pPr>
            <a:endParaRPr lang="en-GB"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dirty="0">
                <a:latin typeface="Calibri" panose="020F0502020204030204" pitchFamily="34" charset="0"/>
                <a:ea typeface="Calibri" panose="020F0502020204030204" pitchFamily="34" charset="0"/>
                <a:cs typeface="Calibri" panose="020F0502020204030204" pitchFamily="34" charset="0"/>
              </a:rPr>
              <a:t>Trading and settlement can happen in a matter of seconds and at minimal cost (compared to t+3 + high fees, for example) due to the underlying technology. In theory, these assets are also divisible into smaller units, and as a consequence become more easily accessible.</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22553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96B0A3-E605-4920-BAEA-26C34C3321B8}"/>
              </a:ext>
            </a:extLst>
          </p:cNvPr>
          <p:cNvSpPr>
            <a:spLocks noGrp="1"/>
          </p:cNvSpPr>
          <p:nvPr>
            <p:ph sz="quarter" idx="10"/>
          </p:nvPr>
        </p:nvSpPr>
        <p:spPr/>
        <p:txBody>
          <a:bodyPr/>
          <a:lstStyle/>
          <a:p>
            <a:r>
              <a:rPr lang="en-US" b="0" dirty="0">
                <a:solidFill>
                  <a:srgbClr val="333333"/>
                </a:solidFill>
                <a:latin typeface="Helvetica Neue"/>
                <a:cs typeface="Arial"/>
              </a:rPr>
              <a:t>Introduction to</a:t>
            </a:r>
            <a:r>
              <a:rPr lang="en-US" b="0" i="0" dirty="0">
                <a:solidFill>
                  <a:srgbClr val="333333"/>
                </a:solidFill>
                <a:effectLst/>
                <a:latin typeface="Helvetica Neue"/>
                <a:cs typeface="Arial"/>
              </a:rPr>
              <a:t> Fintech (Merged - MBAZG516/PDFTZG516)(</a:t>
            </a:r>
            <a:r>
              <a:rPr lang="en-US" b="0" dirty="0">
                <a:solidFill>
                  <a:srgbClr val="333333"/>
                </a:solidFill>
                <a:latin typeface="Helvetica Neue"/>
                <a:cs typeface="Arial"/>
              </a:rPr>
              <a:t>S1-24</a:t>
            </a:r>
            <a:r>
              <a:rPr lang="en-US" b="0" i="0" dirty="0">
                <a:solidFill>
                  <a:srgbClr val="333333"/>
                </a:solidFill>
                <a:effectLst/>
                <a:latin typeface="Helvetica Neue"/>
                <a:cs typeface="Arial"/>
              </a:rPr>
              <a:t>)</a:t>
            </a:r>
          </a:p>
          <a:p>
            <a:pPr eaLnBrk="1" hangingPunct="1">
              <a:spcBef>
                <a:spcPct val="0"/>
              </a:spcBef>
              <a:buFont typeface="Arial" charset="0"/>
              <a:buNone/>
              <a:defRPr/>
            </a:pPr>
            <a:r>
              <a:rPr lang="en-US" dirty="0">
                <a:latin typeface="Arial"/>
                <a:cs typeface="Arial"/>
              </a:rPr>
              <a:t>Lecture No. 6 / Week 6</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96B0A3-E605-4920-BAEA-26C34C3321B8}"/>
              </a:ext>
            </a:extLst>
          </p:cNvPr>
          <p:cNvSpPr>
            <a:spLocks noGrp="1"/>
          </p:cNvSpPr>
          <p:nvPr>
            <p:ph sz="quarter" idx="10"/>
          </p:nvPr>
        </p:nvSpPr>
        <p:spPr/>
        <p:txBody>
          <a:bodyPr/>
          <a:lstStyle/>
          <a:p>
            <a:pPr algn="l"/>
            <a:r>
              <a:rPr lang="en-US" b="0" i="0" dirty="0">
                <a:solidFill>
                  <a:srgbClr val="333333"/>
                </a:solidFill>
                <a:effectLst/>
                <a:latin typeface="Helvetica Neue"/>
                <a:cs typeface="Arial"/>
              </a:rPr>
              <a:t>Distributed Ledger</a:t>
            </a:r>
            <a:endParaRPr lang="en-US" dirty="0">
              <a:latin typeface="Arial" charset="0"/>
              <a:cs typeface="Arial" charset="0"/>
            </a:endParaRPr>
          </a:p>
        </p:txBody>
      </p:sp>
    </p:spTree>
    <p:extLst>
      <p:ext uri="{BB962C8B-B14F-4D97-AF65-F5344CB8AC3E}">
        <p14:creationId xmlns:p14="http://schemas.microsoft.com/office/powerpoint/2010/main" val="4209265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C91077-AAFB-385E-1722-B9DB6BFA4FF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88A7FE-C655-B851-BD6E-BF91895D3523}"/>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dirty="0"/>
              <a:t>Distributed</a:t>
            </a:r>
            <a:r>
              <a:rPr lang="en-US" dirty="0"/>
              <a:t> Ledger</a:t>
            </a:r>
          </a:p>
        </p:txBody>
      </p:sp>
      <p:sp>
        <p:nvSpPr>
          <p:cNvPr id="6" name="Slide Number Placeholder 5">
            <a:extLst>
              <a:ext uri="{FF2B5EF4-FFF2-40B4-BE49-F238E27FC236}">
                <a16:creationId xmlns:a16="http://schemas.microsoft.com/office/drawing/2014/main" id="{FCEFAF5E-FE08-8487-6D94-1ED31DB32217}"/>
              </a:ext>
            </a:extLst>
          </p:cNvPr>
          <p:cNvSpPr>
            <a:spLocks noGrp="1"/>
          </p:cNvSpPr>
          <p:nvPr>
            <p:ph type="sldNum" sz="quarter" idx="13"/>
          </p:nvPr>
        </p:nvSpPr>
        <p:spPr/>
        <p:txBody>
          <a:bodyPr/>
          <a:lstStyle/>
          <a:p>
            <a:fld id="{7C58C161-F5B0-4C03-B20A-A8D6E29AEA41}" type="slidenum">
              <a:rPr lang="en-US" altLang="en-US" smtClean="0"/>
              <a:pPr/>
              <a:t>21</a:t>
            </a:fld>
            <a:endParaRPr lang="en-US" altLang="en-US" dirty="0"/>
          </a:p>
        </p:txBody>
      </p:sp>
      <p:sp>
        <p:nvSpPr>
          <p:cNvPr id="7" name="TextBox 6">
            <a:extLst>
              <a:ext uri="{FF2B5EF4-FFF2-40B4-BE49-F238E27FC236}">
                <a16:creationId xmlns:a16="http://schemas.microsoft.com/office/drawing/2014/main" id="{9DB6CA30-56E2-406D-4E8E-05523CED0616}"/>
              </a:ext>
            </a:extLst>
          </p:cNvPr>
          <p:cNvSpPr txBox="1"/>
          <p:nvPr/>
        </p:nvSpPr>
        <p:spPr>
          <a:xfrm>
            <a:off x="157162" y="1437174"/>
            <a:ext cx="8682037" cy="4401205"/>
          </a:xfrm>
          <a:prstGeom prst="rect">
            <a:avLst/>
          </a:prstGeom>
          <a:noFill/>
        </p:spPr>
        <p:txBody>
          <a:bodyPr wrap="square" rtlCol="0">
            <a:spAutoFit/>
          </a:bodyPr>
          <a:lstStyle/>
          <a:p>
            <a:pPr marL="285750" indent="-285750">
              <a:buFont typeface="Arial" panose="020B0604020202020204" pitchFamily="34" charset="0"/>
              <a:buChar char="•"/>
            </a:pPr>
            <a:r>
              <a:rPr lang="en-GB" sz="2800" dirty="0">
                <a:latin typeface="Calibri" panose="020F0502020204030204" pitchFamily="34" charset="0"/>
                <a:ea typeface="Calibri" panose="020F0502020204030204" pitchFamily="34" charset="0"/>
                <a:cs typeface="Calibri" panose="020F0502020204030204" pitchFamily="34" charset="0"/>
              </a:rPr>
              <a:t>R3 Corda</a:t>
            </a:r>
          </a:p>
          <a:p>
            <a:pPr marL="285750" indent="-285750">
              <a:buFont typeface="Arial" panose="020B0604020202020204" pitchFamily="34" charset="0"/>
              <a:buChar char="•"/>
            </a:pPr>
            <a:endParaRPr lang="en-GB" sz="28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2800" dirty="0">
                <a:latin typeface="Calibri" panose="020F0502020204030204" pitchFamily="34" charset="0"/>
                <a:ea typeface="Calibri" panose="020F0502020204030204" pitchFamily="34" charset="0"/>
                <a:cs typeface="Calibri" panose="020F0502020204030204" pitchFamily="34" charset="0"/>
              </a:rPr>
              <a:t>A blockchain platform and distributed ledger technology (DLT) that allows for the secure exchange of data and value between parties. R3 Corda is built on principles of privacy, security, and interoperability. It was launched in 2016 by a consortium of over 200 banks, financial institutions, and technology companies. The platform is used by many major financial institutions, including HSBC, ING, and J.P. Morgan.</a:t>
            </a: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0069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96B0A3-E605-4920-BAEA-26C34C3321B8}"/>
              </a:ext>
            </a:extLst>
          </p:cNvPr>
          <p:cNvSpPr>
            <a:spLocks noGrp="1"/>
          </p:cNvSpPr>
          <p:nvPr>
            <p:ph sz="quarter" idx="10"/>
          </p:nvPr>
        </p:nvSpPr>
        <p:spPr/>
        <p:txBody>
          <a:bodyPr/>
          <a:lstStyle/>
          <a:p>
            <a:pPr algn="l"/>
            <a:r>
              <a:rPr lang="en-US" b="0" i="0" dirty="0">
                <a:solidFill>
                  <a:srgbClr val="333333"/>
                </a:solidFill>
                <a:effectLst/>
                <a:latin typeface="Helvetica Neue"/>
                <a:cs typeface="Arial"/>
              </a:rPr>
              <a:t>Consensus protocols</a:t>
            </a:r>
            <a:endParaRPr lang="en-US" dirty="0">
              <a:latin typeface="Arial" charset="0"/>
              <a:cs typeface="Arial" charset="0"/>
            </a:endParaRPr>
          </a:p>
        </p:txBody>
      </p:sp>
    </p:spTree>
    <p:extLst>
      <p:ext uri="{BB962C8B-B14F-4D97-AF65-F5344CB8AC3E}">
        <p14:creationId xmlns:p14="http://schemas.microsoft.com/office/powerpoint/2010/main" val="2933343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Perspectives in</a:t>
            </a:r>
          </a:p>
          <a:p>
            <a:r>
              <a:rPr lang="en-US" dirty="0"/>
              <a:t>Block chain -  Consensus</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23</a:t>
            </a:fld>
            <a:endParaRPr lang="en-US" altLang="en-US" dirty="0"/>
          </a:p>
        </p:txBody>
      </p:sp>
      <p:sp>
        <p:nvSpPr>
          <p:cNvPr id="7" name="TextBox 6">
            <a:extLst>
              <a:ext uri="{FF2B5EF4-FFF2-40B4-BE49-F238E27FC236}">
                <a16:creationId xmlns:a16="http://schemas.microsoft.com/office/drawing/2014/main" id="{2AA51D63-3930-C46E-B3B6-A381F6AB3F14}"/>
              </a:ext>
            </a:extLst>
          </p:cNvPr>
          <p:cNvSpPr txBox="1"/>
          <p:nvPr/>
        </p:nvSpPr>
        <p:spPr>
          <a:xfrm>
            <a:off x="157162" y="1437174"/>
            <a:ext cx="8682037"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Calibri" panose="020F0502020204030204" pitchFamily="34" charset="0"/>
                <a:ea typeface="Calibri" panose="020F0502020204030204" pitchFamily="34" charset="0"/>
                <a:cs typeface="Calibri" panose="020F0502020204030204" pitchFamily="34" charset="0"/>
              </a:rPr>
              <a:t>Proof of Work</a:t>
            </a:r>
          </a:p>
          <a:p>
            <a:pPr marL="285750" indent="-285750">
              <a:buFont typeface="Arial" panose="020B0604020202020204" pitchFamily="34" charset="0"/>
              <a:buChar char="•"/>
            </a:pPr>
            <a:endParaRPr lang="en-US" sz="28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2800" dirty="0">
                <a:latin typeface="Calibri" panose="020F0502020204030204" pitchFamily="34" charset="0"/>
                <a:ea typeface="Calibri" panose="020F0502020204030204" pitchFamily="34" charset="0"/>
                <a:cs typeface="Calibri" panose="020F0502020204030204" pitchFamily="34" charset="0"/>
              </a:rPr>
              <a:t>Every time a user works on a block there is a need to validate the block before it gets included in the block chain.</a:t>
            </a:r>
          </a:p>
          <a:p>
            <a:pPr marL="742950" lvl="1" indent="-285750">
              <a:buFont typeface="Arial" panose="020B0604020202020204" pitchFamily="34" charset="0"/>
              <a:buChar char="•"/>
            </a:pPr>
            <a:r>
              <a:rPr lang="en-US" sz="2800" dirty="0">
                <a:latin typeface="Calibri" panose="020F0502020204030204" pitchFamily="34" charset="0"/>
                <a:ea typeface="Calibri" panose="020F0502020204030204" pitchFamily="34" charset="0"/>
                <a:cs typeface="Calibri" panose="020F0502020204030204" pitchFamily="34" charset="0"/>
              </a:rPr>
              <a:t>This is a validation that the work took place</a:t>
            </a:r>
          </a:p>
          <a:p>
            <a:pPr marL="742950" lvl="1" indent="-285750">
              <a:buFont typeface="Arial" panose="020B0604020202020204" pitchFamily="34" charset="0"/>
              <a:buChar char="•"/>
            </a:pPr>
            <a:r>
              <a:rPr lang="en-US" sz="2800" dirty="0">
                <a:latin typeface="Calibri" panose="020F0502020204030204" pitchFamily="34" charset="0"/>
                <a:ea typeface="Calibri" panose="020F0502020204030204" pitchFamily="34" charset="0"/>
                <a:cs typeface="Calibri" panose="020F0502020204030204" pitchFamily="34" charset="0"/>
              </a:rPr>
              <a:t>Miners are rewarded with transaction fees</a:t>
            </a:r>
          </a:p>
          <a:p>
            <a:pPr lvl="1"/>
            <a:endParaRPr lang="en-US" sz="28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505407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C91077-AAFB-385E-1722-B9DB6BFA4FF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88A7FE-C655-B851-BD6E-BF91895D3523}"/>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Perspectives in</a:t>
            </a:r>
          </a:p>
          <a:p>
            <a:r>
              <a:rPr lang="en-US" dirty="0"/>
              <a:t>Block chain -  Consensus</a:t>
            </a:r>
          </a:p>
        </p:txBody>
      </p:sp>
      <p:sp>
        <p:nvSpPr>
          <p:cNvPr id="6" name="Slide Number Placeholder 5">
            <a:extLst>
              <a:ext uri="{FF2B5EF4-FFF2-40B4-BE49-F238E27FC236}">
                <a16:creationId xmlns:a16="http://schemas.microsoft.com/office/drawing/2014/main" id="{FCEFAF5E-FE08-8487-6D94-1ED31DB32217}"/>
              </a:ext>
            </a:extLst>
          </p:cNvPr>
          <p:cNvSpPr>
            <a:spLocks noGrp="1"/>
          </p:cNvSpPr>
          <p:nvPr>
            <p:ph type="sldNum" sz="quarter" idx="13"/>
          </p:nvPr>
        </p:nvSpPr>
        <p:spPr/>
        <p:txBody>
          <a:bodyPr/>
          <a:lstStyle/>
          <a:p>
            <a:fld id="{7C58C161-F5B0-4C03-B20A-A8D6E29AEA41}" type="slidenum">
              <a:rPr lang="en-US" altLang="en-US" smtClean="0"/>
              <a:pPr/>
              <a:t>24</a:t>
            </a:fld>
            <a:endParaRPr lang="en-US" altLang="en-US" dirty="0"/>
          </a:p>
        </p:txBody>
      </p:sp>
      <p:sp>
        <p:nvSpPr>
          <p:cNvPr id="7" name="TextBox 6">
            <a:extLst>
              <a:ext uri="{FF2B5EF4-FFF2-40B4-BE49-F238E27FC236}">
                <a16:creationId xmlns:a16="http://schemas.microsoft.com/office/drawing/2014/main" id="{9DB6CA30-56E2-406D-4E8E-05523CED0616}"/>
              </a:ext>
            </a:extLst>
          </p:cNvPr>
          <p:cNvSpPr txBox="1"/>
          <p:nvPr/>
        </p:nvSpPr>
        <p:spPr>
          <a:xfrm>
            <a:off x="157162" y="1437174"/>
            <a:ext cx="8682037" cy="4832092"/>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Calibri" panose="020F0502020204030204" pitchFamily="34" charset="0"/>
                <a:ea typeface="Calibri" panose="020F0502020204030204" pitchFamily="34" charset="0"/>
                <a:cs typeface="Calibri" panose="020F0502020204030204" pitchFamily="34" charset="0"/>
              </a:rPr>
              <a:t>Proof of stake</a:t>
            </a:r>
          </a:p>
          <a:p>
            <a:pPr marL="285750" indent="-285750">
              <a:buFont typeface="Arial" panose="020B0604020202020204" pitchFamily="34" charset="0"/>
              <a:buChar char="•"/>
            </a:pPr>
            <a:endParaRPr lang="en-US" sz="28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2800" dirty="0">
                <a:latin typeface="Calibri" panose="020F0502020204030204" pitchFamily="34" charset="0"/>
                <a:ea typeface="Calibri" panose="020F0502020204030204" pitchFamily="34" charset="0"/>
                <a:cs typeface="Calibri" panose="020F0502020204030204" pitchFamily="34" charset="0"/>
              </a:rPr>
              <a:t>Algorithm to choose creator of a block (Creation happens after validation)</a:t>
            </a:r>
          </a:p>
          <a:p>
            <a:pPr marL="742950" lvl="1" indent="-285750">
              <a:buFont typeface="Arial" panose="020B0604020202020204" pitchFamily="34" charset="0"/>
              <a:buChar char="•"/>
            </a:pPr>
            <a:r>
              <a:rPr lang="en-US" sz="2800" dirty="0">
                <a:latin typeface="Calibri" panose="020F0502020204030204" pitchFamily="34" charset="0"/>
                <a:ea typeface="Calibri" panose="020F0502020204030204" pitchFamily="34" charset="0"/>
                <a:cs typeface="Calibri" panose="020F0502020204030204" pitchFamily="34" charset="0"/>
              </a:rPr>
              <a:t>The algorithm considers various factors that are randomly selected including when the last time was the user created a block</a:t>
            </a:r>
          </a:p>
          <a:p>
            <a:pPr marL="742950" lvl="1" indent="-285750">
              <a:buFont typeface="Arial" panose="020B0604020202020204" pitchFamily="34" charset="0"/>
              <a:buChar char="•"/>
            </a:pPr>
            <a:r>
              <a:rPr lang="en-US" sz="2800" dirty="0">
                <a:latin typeface="Calibri" panose="020F0502020204030204" pitchFamily="34" charset="0"/>
                <a:ea typeface="Calibri" panose="020F0502020204030204" pitchFamily="34" charset="0"/>
                <a:cs typeface="Calibri" panose="020F0502020204030204" pitchFamily="34" charset="0"/>
              </a:rPr>
              <a:t>Proof of stake is now known as proof of authority</a:t>
            </a:r>
          </a:p>
          <a:p>
            <a:pPr marL="742950" lvl="1" indent="-285750">
              <a:buFont typeface="Arial" panose="020B0604020202020204" pitchFamily="34" charset="0"/>
              <a:buChar char="•"/>
            </a:pPr>
            <a:r>
              <a:rPr lang="en-US" sz="2800" dirty="0">
                <a:latin typeface="Calibri" panose="020F0502020204030204" pitchFamily="34" charset="0"/>
                <a:ea typeface="Calibri" panose="020F0502020204030204" pitchFamily="34" charset="0"/>
                <a:cs typeface="Calibri" panose="020F0502020204030204" pitchFamily="34" charset="0"/>
              </a:rPr>
              <a:t>In CBDC the central bank is the default Authority to  create the block.</a:t>
            </a:r>
          </a:p>
          <a:p>
            <a:pPr marL="742950" lvl="1" indent="-285750">
              <a:buFont typeface="Arial" panose="020B0604020202020204" pitchFamily="34" charset="0"/>
              <a:buChar char="•"/>
            </a:pP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1491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96B0A3-E605-4920-BAEA-26C34C3321B8}"/>
              </a:ext>
            </a:extLst>
          </p:cNvPr>
          <p:cNvSpPr>
            <a:spLocks noGrp="1"/>
          </p:cNvSpPr>
          <p:nvPr>
            <p:ph sz="quarter" idx="10"/>
          </p:nvPr>
        </p:nvSpPr>
        <p:spPr/>
        <p:txBody>
          <a:bodyPr/>
          <a:lstStyle/>
          <a:p>
            <a:pPr algn="l"/>
            <a:r>
              <a:rPr lang="en-US" b="0" i="0" dirty="0">
                <a:solidFill>
                  <a:srgbClr val="333333"/>
                </a:solidFill>
                <a:effectLst/>
                <a:latin typeface="Helvetica Neue"/>
                <a:cs typeface="Arial"/>
              </a:rPr>
              <a:t>Smart Contracts</a:t>
            </a:r>
            <a:endParaRPr lang="en-US" dirty="0">
              <a:latin typeface="Arial" charset="0"/>
              <a:cs typeface="Arial" charset="0"/>
            </a:endParaRPr>
          </a:p>
        </p:txBody>
      </p:sp>
    </p:spTree>
    <p:extLst>
      <p:ext uri="{BB962C8B-B14F-4D97-AF65-F5344CB8AC3E}">
        <p14:creationId xmlns:p14="http://schemas.microsoft.com/office/powerpoint/2010/main" val="1822683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Introduction </a:t>
            </a:r>
          </a:p>
          <a:p>
            <a:r>
              <a:rPr lang="en-US" dirty="0"/>
              <a:t>Smart Contracts</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26</a:t>
            </a:fld>
            <a:endParaRPr lang="en-US" altLang="en-US" dirty="0"/>
          </a:p>
        </p:txBody>
      </p:sp>
      <p:sp>
        <p:nvSpPr>
          <p:cNvPr id="7" name="TextBox 6">
            <a:extLst>
              <a:ext uri="{FF2B5EF4-FFF2-40B4-BE49-F238E27FC236}">
                <a16:creationId xmlns:a16="http://schemas.microsoft.com/office/drawing/2014/main" id="{2AA51D63-3930-C46E-B3B6-A381F6AB3F14}"/>
              </a:ext>
            </a:extLst>
          </p:cNvPr>
          <p:cNvSpPr txBox="1"/>
          <p:nvPr/>
        </p:nvSpPr>
        <p:spPr>
          <a:xfrm>
            <a:off x="154781" y="1447800"/>
            <a:ext cx="8834437" cy="4524315"/>
          </a:xfrm>
          <a:prstGeom prst="rect">
            <a:avLst/>
          </a:prstGeom>
          <a:noFill/>
        </p:spPr>
        <p:txBody>
          <a:bodyPr wrap="square" rtlCol="0">
            <a:spAutoFit/>
          </a:bodyPr>
          <a:lstStyle/>
          <a:p>
            <a:pPr marL="285750" indent="-285750">
              <a:buFont typeface="Arial" panose="020B0604020202020204" pitchFamily="34" charset="0"/>
              <a:buChar char="•"/>
            </a:pPr>
            <a:endParaRPr lang="en-US" sz="2400" dirty="0">
              <a:ea typeface="Calibri" panose="020F0502020204030204" pitchFamily="34" charset="0"/>
            </a:endParaRPr>
          </a:p>
          <a:p>
            <a:pPr marL="285750" indent="-285750">
              <a:buFont typeface="Arial" panose="020B0604020202020204" pitchFamily="34" charset="0"/>
              <a:buChar char="•"/>
            </a:pPr>
            <a:r>
              <a:rPr lang="en-US" sz="2400" dirty="0">
                <a:ea typeface="Calibri" panose="020F0502020204030204" pitchFamily="34" charset="0"/>
              </a:rPr>
              <a:t>Smart Contract is a self executing digital contract.</a:t>
            </a:r>
          </a:p>
          <a:p>
            <a:pPr marL="285750" indent="-285750">
              <a:buFont typeface="Arial" panose="020B0604020202020204" pitchFamily="34" charset="0"/>
              <a:buChar char="•"/>
            </a:pPr>
            <a:endParaRPr lang="en-US" sz="2400" dirty="0">
              <a:ea typeface="Calibri" panose="020F0502020204030204" pitchFamily="34" charset="0"/>
            </a:endParaRPr>
          </a:p>
          <a:p>
            <a:pPr marL="285750" indent="-285750">
              <a:buFont typeface="Arial" panose="020B0604020202020204" pitchFamily="34" charset="0"/>
              <a:buChar char="•"/>
            </a:pPr>
            <a:r>
              <a:rPr lang="en-US" sz="2400" dirty="0">
                <a:ea typeface="Calibri" panose="020F0502020204030204" pitchFamily="34" charset="0"/>
              </a:rPr>
              <a:t>Smart contract work based on</a:t>
            </a:r>
          </a:p>
          <a:p>
            <a:endParaRPr lang="en-US" sz="2400" dirty="0">
              <a:ea typeface="Calibri" panose="020F0502020204030204" pitchFamily="34" charset="0"/>
            </a:endParaRPr>
          </a:p>
          <a:p>
            <a:pPr marL="742950" lvl="1" indent="-285750">
              <a:buFont typeface="Arial" panose="020B0604020202020204" pitchFamily="34" charset="0"/>
              <a:buChar char="•"/>
            </a:pPr>
            <a:r>
              <a:rPr lang="en-US" sz="2400" dirty="0">
                <a:ea typeface="Calibri" panose="020F0502020204030204" pitchFamily="34" charset="0"/>
              </a:rPr>
              <a:t>Defining events (Transaction in Fintech)</a:t>
            </a:r>
          </a:p>
          <a:p>
            <a:pPr marL="742950" lvl="1" indent="-285750">
              <a:buFont typeface="Arial" panose="020B0604020202020204" pitchFamily="34" charset="0"/>
              <a:buChar char="•"/>
            </a:pPr>
            <a:r>
              <a:rPr lang="en-US" sz="2400" dirty="0">
                <a:ea typeface="Calibri" panose="020F0502020204030204" pitchFamily="34" charset="0"/>
              </a:rPr>
              <a:t>What action to take on occurrence and </a:t>
            </a:r>
          </a:p>
          <a:p>
            <a:pPr marL="742950" lvl="1" indent="-285750">
              <a:buFont typeface="Arial" panose="020B0604020202020204" pitchFamily="34" charset="0"/>
              <a:buChar char="•"/>
            </a:pPr>
            <a:r>
              <a:rPr lang="en-US" sz="2400" dirty="0">
                <a:ea typeface="Calibri" panose="020F0502020204030204" pitchFamily="34" charset="0"/>
              </a:rPr>
              <a:t>What outcome is desired.</a:t>
            </a:r>
          </a:p>
          <a:p>
            <a:pPr marL="285750" indent="-285750">
              <a:buFont typeface="Arial" panose="020B0604020202020204" pitchFamily="34" charset="0"/>
              <a:buChar char="•"/>
            </a:pPr>
            <a:endParaRPr lang="en-US" sz="2400" dirty="0">
              <a:ea typeface="Calibri" panose="020F0502020204030204" pitchFamily="34" charset="0"/>
            </a:endParaRPr>
          </a:p>
          <a:p>
            <a:pPr marL="285750" indent="-285750">
              <a:buFont typeface="Arial" panose="020B0604020202020204" pitchFamily="34" charset="0"/>
              <a:buChar char="•"/>
            </a:pPr>
            <a:r>
              <a:rPr lang="en-US" sz="2400" dirty="0">
                <a:ea typeface="Calibri" panose="020F0502020204030204" pitchFamily="34" charset="0"/>
              </a:rPr>
              <a:t>The parties that agree to the above smart contract structure and specifics can come together for a peer-to-peer interaction.</a:t>
            </a:r>
          </a:p>
        </p:txBody>
      </p:sp>
    </p:spTree>
    <p:extLst>
      <p:ext uri="{BB962C8B-B14F-4D97-AF65-F5344CB8AC3E}">
        <p14:creationId xmlns:p14="http://schemas.microsoft.com/office/powerpoint/2010/main" val="606288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Smart Contracts</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27</a:t>
            </a:fld>
            <a:endParaRPr lang="en-US" altLang="en-US" dirty="0"/>
          </a:p>
        </p:txBody>
      </p:sp>
      <p:pic>
        <p:nvPicPr>
          <p:cNvPr id="1026" name="Picture 2" descr="How Do Smart Contracts Work?">
            <a:extLst>
              <a:ext uri="{FF2B5EF4-FFF2-40B4-BE49-F238E27FC236}">
                <a16:creationId xmlns:a16="http://schemas.microsoft.com/office/drawing/2014/main" id="{6D3661D1-6D42-A121-C436-1744CA689D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1447801"/>
            <a:ext cx="8005763" cy="450324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217A9B3-B07F-4F02-9802-AF49E1800C79}"/>
              </a:ext>
            </a:extLst>
          </p:cNvPr>
          <p:cNvSpPr txBox="1"/>
          <p:nvPr/>
        </p:nvSpPr>
        <p:spPr>
          <a:xfrm>
            <a:off x="533398" y="5957263"/>
            <a:ext cx="8005763" cy="338554"/>
          </a:xfrm>
          <a:prstGeom prst="rect">
            <a:avLst/>
          </a:prstGeom>
          <a:noFill/>
        </p:spPr>
        <p:txBody>
          <a:bodyPr wrap="square">
            <a:spAutoFit/>
          </a:bodyPr>
          <a:lstStyle/>
          <a:p>
            <a:r>
              <a:rPr lang="en-US" sz="1600" dirty="0">
                <a:hlinkClick r:id="rId4"/>
              </a:rPr>
              <a:t>https://www.solulab.com/smart-contracts-iot-automating-devices-data-exchange/</a:t>
            </a:r>
            <a:endParaRPr lang="en-US" sz="1600" dirty="0"/>
          </a:p>
        </p:txBody>
      </p:sp>
    </p:spTree>
    <p:extLst>
      <p:ext uri="{BB962C8B-B14F-4D97-AF65-F5344CB8AC3E}">
        <p14:creationId xmlns:p14="http://schemas.microsoft.com/office/powerpoint/2010/main" val="3291809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 10">
            <a:extLst>
              <a:ext uri="{FF2B5EF4-FFF2-40B4-BE49-F238E27FC236}">
                <a16:creationId xmlns:a16="http://schemas.microsoft.com/office/drawing/2014/main" id="{7A83C68E-D38E-D10B-649A-4D851185A2F6}"/>
              </a:ext>
            </a:extLst>
          </p:cNvPr>
          <p:cNvGraphicFramePr/>
          <p:nvPr/>
        </p:nvGraphicFramePr>
        <p:xfrm>
          <a:off x="1916567" y="2024710"/>
          <a:ext cx="5084785" cy="35068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Smart Contracts in Trade Finance</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28</a:t>
            </a:fld>
            <a:endParaRPr lang="en-US" altLang="en-US" dirty="0"/>
          </a:p>
        </p:txBody>
      </p:sp>
      <p:pic>
        <p:nvPicPr>
          <p:cNvPr id="5" name="Graphic 4" descr="Blockchain with solid fill">
            <a:extLst>
              <a:ext uri="{FF2B5EF4-FFF2-40B4-BE49-F238E27FC236}">
                <a16:creationId xmlns:a16="http://schemas.microsoft.com/office/drawing/2014/main" id="{185CFBFC-A59A-D8ED-4609-720060B8731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04915" y="3250919"/>
            <a:ext cx="914400" cy="914400"/>
          </a:xfrm>
          <a:prstGeom prst="rect">
            <a:avLst/>
          </a:prstGeom>
        </p:spPr>
      </p:pic>
      <p:pic>
        <p:nvPicPr>
          <p:cNvPr id="10" name="Graphic 9" descr="Register outline">
            <a:extLst>
              <a:ext uri="{FF2B5EF4-FFF2-40B4-BE49-F238E27FC236}">
                <a16:creationId xmlns:a16="http://schemas.microsoft.com/office/drawing/2014/main" id="{8AD1A5BF-9046-4528-699D-ED2445FD8BB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487163" y="1846672"/>
            <a:ext cx="748498" cy="748498"/>
          </a:xfrm>
          <a:prstGeom prst="rect">
            <a:avLst/>
          </a:prstGeom>
        </p:spPr>
      </p:pic>
      <p:pic>
        <p:nvPicPr>
          <p:cNvPr id="14" name="Graphic 13" descr="Shopping cart outline">
            <a:extLst>
              <a:ext uri="{FF2B5EF4-FFF2-40B4-BE49-F238E27FC236}">
                <a16:creationId xmlns:a16="http://schemas.microsoft.com/office/drawing/2014/main" id="{67B15894-FEDE-9111-A084-D141956D1D2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994433" y="1863161"/>
            <a:ext cx="608056" cy="608056"/>
          </a:xfrm>
          <a:prstGeom prst="rect">
            <a:avLst/>
          </a:prstGeom>
        </p:spPr>
      </p:pic>
      <p:grpSp>
        <p:nvGrpSpPr>
          <p:cNvPr id="20" name="Group 19">
            <a:extLst>
              <a:ext uri="{FF2B5EF4-FFF2-40B4-BE49-F238E27FC236}">
                <a16:creationId xmlns:a16="http://schemas.microsoft.com/office/drawing/2014/main" id="{34F33853-FAFF-4AA9-A957-5415C6DF0491}"/>
              </a:ext>
            </a:extLst>
          </p:cNvPr>
          <p:cNvGrpSpPr/>
          <p:nvPr/>
        </p:nvGrpSpPr>
        <p:grpSpPr>
          <a:xfrm>
            <a:off x="2438400" y="4675693"/>
            <a:ext cx="702849" cy="608056"/>
            <a:chOff x="7049710" y="1295400"/>
            <a:chExt cx="1637090" cy="1524000"/>
          </a:xfrm>
        </p:grpSpPr>
        <p:pic>
          <p:nvPicPr>
            <p:cNvPr id="16" name="Graphic 15" descr="Internet Of Things outline">
              <a:extLst>
                <a:ext uri="{FF2B5EF4-FFF2-40B4-BE49-F238E27FC236}">
                  <a16:creationId xmlns:a16="http://schemas.microsoft.com/office/drawing/2014/main" id="{8A981586-1869-6CC8-9D3D-A7D4A156121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848600" y="1527861"/>
              <a:ext cx="614400" cy="614400"/>
            </a:xfrm>
            <a:prstGeom prst="rect">
              <a:avLst/>
            </a:prstGeom>
          </p:spPr>
        </p:pic>
        <p:pic>
          <p:nvPicPr>
            <p:cNvPr id="18" name="Graphic 17" descr="Excavator with solid fill">
              <a:extLst>
                <a:ext uri="{FF2B5EF4-FFF2-40B4-BE49-F238E27FC236}">
                  <a16:creationId xmlns:a16="http://schemas.microsoft.com/office/drawing/2014/main" id="{44D97406-07AF-262F-1E7C-3DE1F1C148D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049710" y="1527861"/>
              <a:ext cx="914400" cy="914400"/>
            </a:xfrm>
            <a:prstGeom prst="rect">
              <a:avLst/>
            </a:prstGeom>
          </p:spPr>
        </p:pic>
        <p:sp>
          <p:nvSpPr>
            <p:cNvPr id="19" name="Oval 18">
              <a:extLst>
                <a:ext uri="{FF2B5EF4-FFF2-40B4-BE49-F238E27FC236}">
                  <a16:creationId xmlns:a16="http://schemas.microsoft.com/office/drawing/2014/main" id="{965B0258-E2DE-63AA-C869-7571EEB01C88}"/>
                </a:ext>
              </a:extLst>
            </p:cNvPr>
            <p:cNvSpPr/>
            <p:nvPr/>
          </p:nvSpPr>
          <p:spPr>
            <a:xfrm>
              <a:off x="7086600" y="1295400"/>
              <a:ext cx="1600200" cy="15240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a:extLst>
              <a:ext uri="{FF2B5EF4-FFF2-40B4-BE49-F238E27FC236}">
                <a16:creationId xmlns:a16="http://schemas.microsoft.com/office/drawing/2014/main" id="{A901E9B4-041E-0B18-FCA2-1FF20DE84DFA}"/>
              </a:ext>
            </a:extLst>
          </p:cNvPr>
          <p:cNvSpPr txBox="1"/>
          <p:nvPr/>
        </p:nvSpPr>
        <p:spPr>
          <a:xfrm>
            <a:off x="3323675" y="2985483"/>
            <a:ext cx="2389097" cy="1754326"/>
          </a:xfrm>
          <a:prstGeom prst="rect">
            <a:avLst/>
          </a:prstGeom>
          <a:noFill/>
        </p:spPr>
        <p:txBody>
          <a:bodyPr wrap="square" rtlCol="0">
            <a:spAutoFit/>
          </a:bodyPr>
          <a:lstStyle/>
          <a:p>
            <a:pPr algn="ctr"/>
            <a:r>
              <a:rPr lang="en-IN" dirty="0"/>
              <a:t>Blockchain</a:t>
            </a:r>
          </a:p>
          <a:p>
            <a:pPr algn="ctr"/>
            <a:endParaRPr lang="en-IN" dirty="0"/>
          </a:p>
          <a:p>
            <a:pPr algn="ctr"/>
            <a:endParaRPr lang="en-IN" dirty="0"/>
          </a:p>
          <a:p>
            <a:pPr algn="ctr"/>
            <a:endParaRPr lang="en-IN" dirty="0"/>
          </a:p>
          <a:p>
            <a:pPr algn="ctr"/>
            <a:r>
              <a:rPr lang="en-IN" sz="1200" dirty="0"/>
              <a:t>Each step of the workflow records the workflow / transaction</a:t>
            </a:r>
            <a:endParaRPr lang="en-US" sz="1200" dirty="0"/>
          </a:p>
        </p:txBody>
      </p:sp>
      <p:pic>
        <p:nvPicPr>
          <p:cNvPr id="28" name="Graphic 27" descr="Bank with solid fill">
            <a:extLst>
              <a:ext uri="{FF2B5EF4-FFF2-40B4-BE49-F238E27FC236}">
                <a16:creationId xmlns:a16="http://schemas.microsoft.com/office/drawing/2014/main" id="{1DF41AFE-E611-1C59-2D87-CC3B49A74604}"/>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712773" y="4230730"/>
            <a:ext cx="914400" cy="914400"/>
          </a:xfrm>
          <a:prstGeom prst="rect">
            <a:avLst/>
          </a:prstGeom>
        </p:spPr>
      </p:pic>
      <p:sp>
        <p:nvSpPr>
          <p:cNvPr id="30" name="TextBox 29">
            <a:extLst>
              <a:ext uri="{FF2B5EF4-FFF2-40B4-BE49-F238E27FC236}">
                <a16:creationId xmlns:a16="http://schemas.microsoft.com/office/drawing/2014/main" id="{78860F32-92A6-9F79-8D95-C5A119A34F04}"/>
              </a:ext>
            </a:extLst>
          </p:cNvPr>
          <p:cNvSpPr txBox="1"/>
          <p:nvPr/>
        </p:nvSpPr>
        <p:spPr>
          <a:xfrm>
            <a:off x="190569" y="1937072"/>
            <a:ext cx="2775289" cy="461665"/>
          </a:xfrm>
          <a:prstGeom prst="rect">
            <a:avLst/>
          </a:prstGeom>
          <a:noFill/>
        </p:spPr>
        <p:txBody>
          <a:bodyPr wrap="square" rtlCol="0">
            <a:spAutoFit/>
          </a:bodyPr>
          <a:lstStyle/>
          <a:p>
            <a:r>
              <a:rPr lang="en-IN" sz="1200" dirty="0"/>
              <a:t>Buyer makes a purchase transaction to seller</a:t>
            </a:r>
            <a:endParaRPr lang="en-US" sz="1200" dirty="0"/>
          </a:p>
        </p:txBody>
      </p:sp>
      <p:sp>
        <p:nvSpPr>
          <p:cNvPr id="31" name="TextBox 30">
            <a:extLst>
              <a:ext uri="{FF2B5EF4-FFF2-40B4-BE49-F238E27FC236}">
                <a16:creationId xmlns:a16="http://schemas.microsoft.com/office/drawing/2014/main" id="{AF091940-E13C-99D6-C24B-E4EAB44C5A83}"/>
              </a:ext>
            </a:extLst>
          </p:cNvPr>
          <p:cNvSpPr txBox="1"/>
          <p:nvPr/>
        </p:nvSpPr>
        <p:spPr>
          <a:xfrm>
            <a:off x="6064402" y="3095204"/>
            <a:ext cx="2922435" cy="461665"/>
          </a:xfrm>
          <a:prstGeom prst="rect">
            <a:avLst/>
          </a:prstGeom>
          <a:noFill/>
        </p:spPr>
        <p:txBody>
          <a:bodyPr wrap="square" rtlCol="0">
            <a:spAutoFit/>
          </a:bodyPr>
          <a:lstStyle/>
          <a:p>
            <a:r>
              <a:rPr lang="en-IN" sz="1200" dirty="0"/>
              <a:t>Seller receives the request and demands bank guarantee</a:t>
            </a:r>
            <a:endParaRPr lang="en-US" sz="1200" dirty="0"/>
          </a:p>
        </p:txBody>
      </p:sp>
      <p:sp>
        <p:nvSpPr>
          <p:cNvPr id="32" name="TextBox 31">
            <a:extLst>
              <a:ext uri="{FF2B5EF4-FFF2-40B4-BE49-F238E27FC236}">
                <a16:creationId xmlns:a16="http://schemas.microsoft.com/office/drawing/2014/main" id="{1DB1D073-6FE5-91AE-862E-54240C615039}"/>
              </a:ext>
            </a:extLst>
          </p:cNvPr>
          <p:cNvSpPr txBox="1"/>
          <p:nvPr/>
        </p:nvSpPr>
        <p:spPr>
          <a:xfrm>
            <a:off x="6483732" y="4353030"/>
            <a:ext cx="2503105" cy="430887"/>
          </a:xfrm>
          <a:prstGeom prst="rect">
            <a:avLst/>
          </a:prstGeom>
          <a:noFill/>
        </p:spPr>
        <p:txBody>
          <a:bodyPr wrap="square" rtlCol="0">
            <a:spAutoFit/>
          </a:bodyPr>
          <a:lstStyle/>
          <a:p>
            <a:r>
              <a:rPr lang="en-IN" sz="1100" i="1" dirty="0"/>
              <a:t>Buyer requests Bank to release Bank Guarantee</a:t>
            </a:r>
            <a:endParaRPr lang="en-US" sz="1100" i="1" dirty="0"/>
          </a:p>
        </p:txBody>
      </p:sp>
      <p:sp>
        <p:nvSpPr>
          <p:cNvPr id="37" name="TextBox 36">
            <a:extLst>
              <a:ext uri="{FF2B5EF4-FFF2-40B4-BE49-F238E27FC236}">
                <a16:creationId xmlns:a16="http://schemas.microsoft.com/office/drawing/2014/main" id="{5C433D9E-9A60-D59C-8323-DC0F69641C2B}"/>
              </a:ext>
            </a:extLst>
          </p:cNvPr>
          <p:cNvSpPr txBox="1"/>
          <p:nvPr/>
        </p:nvSpPr>
        <p:spPr>
          <a:xfrm>
            <a:off x="157163" y="4906586"/>
            <a:ext cx="3638503" cy="1015663"/>
          </a:xfrm>
          <a:prstGeom prst="rect">
            <a:avLst/>
          </a:prstGeom>
          <a:noFill/>
        </p:spPr>
        <p:txBody>
          <a:bodyPr wrap="square" rtlCol="0">
            <a:spAutoFit/>
          </a:bodyPr>
          <a:lstStyle/>
          <a:p>
            <a:pPr marL="171450" indent="-171450">
              <a:buFont typeface="Arial" panose="020B0604020202020204" pitchFamily="34" charset="0"/>
              <a:buChar char="•"/>
            </a:pPr>
            <a:r>
              <a:rPr lang="en-IN" sz="1200" dirty="0"/>
              <a:t>Seller ships the order. </a:t>
            </a:r>
          </a:p>
          <a:p>
            <a:pPr marL="171450" indent="-171450">
              <a:buFont typeface="Arial" panose="020B0604020202020204" pitchFamily="34" charset="0"/>
              <a:buChar char="•"/>
            </a:pPr>
            <a:endParaRPr lang="en-IN" sz="1200" dirty="0"/>
          </a:p>
          <a:p>
            <a:pPr marL="171450" indent="-171450">
              <a:buFont typeface="Arial" panose="020B0604020202020204" pitchFamily="34" charset="0"/>
              <a:buChar char="•"/>
            </a:pPr>
            <a:r>
              <a:rPr lang="en-IN" sz="1200" dirty="0"/>
              <a:t>Merchandise with IOT Device reaches buyer. </a:t>
            </a:r>
          </a:p>
          <a:p>
            <a:pPr marL="171450" indent="-171450">
              <a:buFont typeface="Arial" panose="020B0604020202020204" pitchFamily="34" charset="0"/>
              <a:buChar char="•"/>
            </a:pPr>
            <a:endParaRPr lang="en-IN" sz="1200" dirty="0"/>
          </a:p>
          <a:p>
            <a:pPr marL="171450" indent="-171450">
              <a:buFont typeface="Arial" panose="020B0604020202020204" pitchFamily="34" charset="0"/>
              <a:buChar char="•"/>
            </a:pPr>
            <a:r>
              <a:rPr lang="en-IN" sz="1200" dirty="0"/>
              <a:t>IOT sends ‘Safely delivered’ event to Blockchain</a:t>
            </a:r>
            <a:endParaRPr lang="en-US" sz="1200" dirty="0"/>
          </a:p>
        </p:txBody>
      </p:sp>
      <p:sp>
        <p:nvSpPr>
          <p:cNvPr id="2" name="TextBox 1">
            <a:extLst>
              <a:ext uri="{FF2B5EF4-FFF2-40B4-BE49-F238E27FC236}">
                <a16:creationId xmlns:a16="http://schemas.microsoft.com/office/drawing/2014/main" id="{00B63B95-9C03-771A-BBB2-750B8F8EF471}"/>
              </a:ext>
            </a:extLst>
          </p:cNvPr>
          <p:cNvSpPr txBox="1"/>
          <p:nvPr/>
        </p:nvSpPr>
        <p:spPr>
          <a:xfrm>
            <a:off x="157164" y="1383599"/>
            <a:ext cx="8834436" cy="430887"/>
          </a:xfrm>
          <a:prstGeom prst="rect">
            <a:avLst/>
          </a:prstGeom>
          <a:solidFill>
            <a:schemeClr val="bg1">
              <a:lumMod val="85000"/>
            </a:schemeClr>
          </a:solidFill>
        </p:spPr>
        <p:txBody>
          <a:bodyPr wrap="square" rtlCol="0">
            <a:spAutoFit/>
          </a:bodyPr>
          <a:lstStyle/>
          <a:p>
            <a:r>
              <a:rPr lang="en-IN" sz="1100" b="1" i="1" dirty="0"/>
              <a:t>Prior to making a purchase Buyer verifies smart contract for payment set by the seller and agrees to the contract. This is recorded in blockchain.</a:t>
            </a:r>
            <a:endParaRPr lang="en-US" sz="1100" b="1" i="1" dirty="0"/>
          </a:p>
        </p:txBody>
      </p:sp>
      <p:sp>
        <p:nvSpPr>
          <p:cNvPr id="4" name="TextBox 3">
            <a:extLst>
              <a:ext uri="{FF2B5EF4-FFF2-40B4-BE49-F238E27FC236}">
                <a16:creationId xmlns:a16="http://schemas.microsoft.com/office/drawing/2014/main" id="{1DD68A23-7D06-8227-2013-89F672B574E6}"/>
              </a:ext>
            </a:extLst>
          </p:cNvPr>
          <p:cNvSpPr txBox="1"/>
          <p:nvPr/>
        </p:nvSpPr>
        <p:spPr>
          <a:xfrm>
            <a:off x="5037841" y="5384344"/>
            <a:ext cx="3948996" cy="600164"/>
          </a:xfrm>
          <a:prstGeom prst="rect">
            <a:avLst/>
          </a:prstGeom>
          <a:solidFill>
            <a:schemeClr val="bg1">
              <a:lumMod val="85000"/>
            </a:schemeClr>
          </a:solidFill>
        </p:spPr>
        <p:txBody>
          <a:bodyPr wrap="square" rtlCol="0">
            <a:spAutoFit/>
          </a:bodyPr>
          <a:lstStyle/>
          <a:p>
            <a:r>
              <a:rPr lang="en-IN" sz="1100" b="1" i="1" dirty="0"/>
              <a:t>Bank guarantee is agreed by the bank, stored as a smart contract, in agreement with payment terms set by seller. (Release payment on delivery for example)</a:t>
            </a:r>
            <a:endParaRPr lang="en-US" sz="1100" b="1" i="1" dirty="0"/>
          </a:p>
        </p:txBody>
      </p:sp>
      <p:pic>
        <p:nvPicPr>
          <p:cNvPr id="12" name="Graphic 11" descr="Receipt outline">
            <a:extLst>
              <a:ext uri="{FF2B5EF4-FFF2-40B4-BE49-F238E27FC236}">
                <a16:creationId xmlns:a16="http://schemas.microsoft.com/office/drawing/2014/main" id="{58988763-8AC5-D4DE-4736-B35560D73D77}"/>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4383383" y="5337763"/>
            <a:ext cx="533401" cy="533401"/>
          </a:xfrm>
          <a:prstGeom prst="rect">
            <a:avLst/>
          </a:prstGeom>
        </p:spPr>
      </p:pic>
      <p:sp>
        <p:nvSpPr>
          <p:cNvPr id="7" name="TextBox 6">
            <a:extLst>
              <a:ext uri="{FF2B5EF4-FFF2-40B4-BE49-F238E27FC236}">
                <a16:creationId xmlns:a16="http://schemas.microsoft.com/office/drawing/2014/main" id="{83ADFF9F-C5C3-B892-C98A-3F2D0A4E9A85}"/>
              </a:ext>
            </a:extLst>
          </p:cNvPr>
          <p:cNvSpPr txBox="1"/>
          <p:nvPr/>
        </p:nvSpPr>
        <p:spPr>
          <a:xfrm>
            <a:off x="157163" y="2864614"/>
            <a:ext cx="2395639" cy="600164"/>
          </a:xfrm>
          <a:prstGeom prst="rect">
            <a:avLst/>
          </a:prstGeom>
          <a:solidFill>
            <a:schemeClr val="bg1">
              <a:lumMod val="85000"/>
            </a:schemeClr>
          </a:solidFill>
        </p:spPr>
        <p:txBody>
          <a:bodyPr wrap="square" rtlCol="0">
            <a:spAutoFit/>
          </a:bodyPr>
          <a:lstStyle/>
          <a:p>
            <a:r>
              <a:rPr lang="en-IN" sz="1100" b="1" i="1" dirty="0"/>
              <a:t>Safely delivered event triggers smart contract to bank for releasing payment to seller.</a:t>
            </a:r>
            <a:endParaRPr lang="en-US" sz="1100" b="1" i="1" dirty="0"/>
          </a:p>
        </p:txBody>
      </p:sp>
      <p:pic>
        <p:nvPicPr>
          <p:cNvPr id="8" name="Graphic 7" descr="Transfer1 outline">
            <a:extLst>
              <a:ext uri="{FF2B5EF4-FFF2-40B4-BE49-F238E27FC236}">
                <a16:creationId xmlns:a16="http://schemas.microsoft.com/office/drawing/2014/main" id="{D701FD15-8966-42EE-9007-B1C9D6CA0DDD}"/>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035081" y="2970283"/>
            <a:ext cx="914400" cy="914400"/>
          </a:xfrm>
          <a:prstGeom prst="rect">
            <a:avLst/>
          </a:prstGeom>
        </p:spPr>
      </p:pic>
    </p:spTree>
    <p:extLst>
      <p:ext uri="{BB962C8B-B14F-4D97-AF65-F5344CB8AC3E}">
        <p14:creationId xmlns:p14="http://schemas.microsoft.com/office/powerpoint/2010/main" val="39620767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 10">
            <a:extLst>
              <a:ext uri="{FF2B5EF4-FFF2-40B4-BE49-F238E27FC236}">
                <a16:creationId xmlns:a16="http://schemas.microsoft.com/office/drawing/2014/main" id="{7A83C68E-D38E-D10B-649A-4D851185A2F6}"/>
              </a:ext>
            </a:extLst>
          </p:cNvPr>
          <p:cNvGraphicFramePr/>
          <p:nvPr/>
        </p:nvGraphicFramePr>
        <p:xfrm>
          <a:off x="1916567" y="2024710"/>
          <a:ext cx="5084785" cy="35068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285750"/>
            <a:r>
              <a:rPr lang="en-US" sz="4400" dirty="0"/>
              <a:t>Imagine using Uber without an Uber App.</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29</a:t>
            </a:fld>
            <a:endParaRPr lang="en-US" altLang="en-US" dirty="0"/>
          </a:p>
        </p:txBody>
      </p:sp>
      <p:pic>
        <p:nvPicPr>
          <p:cNvPr id="5" name="Graphic 4" descr="Blockchain with solid fill">
            <a:extLst>
              <a:ext uri="{FF2B5EF4-FFF2-40B4-BE49-F238E27FC236}">
                <a16:creationId xmlns:a16="http://schemas.microsoft.com/office/drawing/2014/main" id="{185CFBFC-A59A-D8ED-4609-720060B8731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04915" y="3250919"/>
            <a:ext cx="914400" cy="914400"/>
          </a:xfrm>
          <a:prstGeom prst="rect">
            <a:avLst/>
          </a:prstGeom>
        </p:spPr>
      </p:pic>
      <p:grpSp>
        <p:nvGrpSpPr>
          <p:cNvPr id="20" name="Group 19">
            <a:extLst>
              <a:ext uri="{FF2B5EF4-FFF2-40B4-BE49-F238E27FC236}">
                <a16:creationId xmlns:a16="http://schemas.microsoft.com/office/drawing/2014/main" id="{34F33853-FAFF-4AA9-A957-5415C6DF0491}"/>
              </a:ext>
            </a:extLst>
          </p:cNvPr>
          <p:cNvGrpSpPr/>
          <p:nvPr/>
        </p:nvGrpSpPr>
        <p:grpSpPr>
          <a:xfrm>
            <a:off x="2438400" y="4675693"/>
            <a:ext cx="702849" cy="608056"/>
            <a:chOff x="7049710" y="1295400"/>
            <a:chExt cx="1637090" cy="1524000"/>
          </a:xfrm>
        </p:grpSpPr>
        <p:pic>
          <p:nvPicPr>
            <p:cNvPr id="16" name="Graphic 15" descr="Internet Of Things outline">
              <a:extLst>
                <a:ext uri="{FF2B5EF4-FFF2-40B4-BE49-F238E27FC236}">
                  <a16:creationId xmlns:a16="http://schemas.microsoft.com/office/drawing/2014/main" id="{8A981586-1869-6CC8-9D3D-A7D4A156121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848600" y="1527861"/>
              <a:ext cx="614400" cy="614400"/>
            </a:xfrm>
            <a:prstGeom prst="rect">
              <a:avLst/>
            </a:prstGeom>
          </p:spPr>
        </p:pic>
        <p:pic>
          <p:nvPicPr>
            <p:cNvPr id="18" name="Graphic 17" descr="Excavator with solid fill">
              <a:extLst>
                <a:ext uri="{FF2B5EF4-FFF2-40B4-BE49-F238E27FC236}">
                  <a16:creationId xmlns:a16="http://schemas.microsoft.com/office/drawing/2014/main" id="{44D97406-07AF-262F-1E7C-3DE1F1C148D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049710" y="1527861"/>
              <a:ext cx="914400" cy="914400"/>
            </a:xfrm>
            <a:prstGeom prst="rect">
              <a:avLst/>
            </a:prstGeom>
          </p:spPr>
        </p:pic>
        <p:sp>
          <p:nvSpPr>
            <p:cNvPr id="19" name="Oval 18">
              <a:extLst>
                <a:ext uri="{FF2B5EF4-FFF2-40B4-BE49-F238E27FC236}">
                  <a16:creationId xmlns:a16="http://schemas.microsoft.com/office/drawing/2014/main" id="{965B0258-E2DE-63AA-C869-7571EEB01C88}"/>
                </a:ext>
              </a:extLst>
            </p:cNvPr>
            <p:cNvSpPr/>
            <p:nvPr/>
          </p:nvSpPr>
          <p:spPr>
            <a:xfrm>
              <a:off x="7086600" y="1295400"/>
              <a:ext cx="1600200" cy="15240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a:extLst>
              <a:ext uri="{FF2B5EF4-FFF2-40B4-BE49-F238E27FC236}">
                <a16:creationId xmlns:a16="http://schemas.microsoft.com/office/drawing/2014/main" id="{A901E9B4-041E-0B18-FCA2-1FF20DE84DFA}"/>
              </a:ext>
            </a:extLst>
          </p:cNvPr>
          <p:cNvSpPr txBox="1"/>
          <p:nvPr/>
        </p:nvSpPr>
        <p:spPr>
          <a:xfrm>
            <a:off x="3323675" y="2985483"/>
            <a:ext cx="2389097" cy="1754326"/>
          </a:xfrm>
          <a:prstGeom prst="rect">
            <a:avLst/>
          </a:prstGeom>
          <a:noFill/>
        </p:spPr>
        <p:txBody>
          <a:bodyPr wrap="square" rtlCol="0">
            <a:spAutoFit/>
          </a:bodyPr>
          <a:lstStyle/>
          <a:p>
            <a:pPr algn="ctr"/>
            <a:r>
              <a:rPr lang="en-IN" dirty="0"/>
              <a:t>Blockchain</a:t>
            </a:r>
          </a:p>
          <a:p>
            <a:pPr algn="ctr"/>
            <a:endParaRPr lang="en-IN" dirty="0"/>
          </a:p>
          <a:p>
            <a:pPr algn="ctr"/>
            <a:endParaRPr lang="en-IN" dirty="0"/>
          </a:p>
          <a:p>
            <a:pPr algn="ctr"/>
            <a:endParaRPr lang="en-IN" dirty="0"/>
          </a:p>
          <a:p>
            <a:pPr algn="ctr"/>
            <a:r>
              <a:rPr lang="en-IN" sz="1200" dirty="0"/>
              <a:t>Each step of the workflow records the workflow / transaction</a:t>
            </a:r>
            <a:endParaRPr lang="en-US" sz="1200" dirty="0"/>
          </a:p>
        </p:txBody>
      </p:sp>
      <p:sp>
        <p:nvSpPr>
          <p:cNvPr id="30" name="TextBox 29">
            <a:extLst>
              <a:ext uri="{FF2B5EF4-FFF2-40B4-BE49-F238E27FC236}">
                <a16:creationId xmlns:a16="http://schemas.microsoft.com/office/drawing/2014/main" id="{78860F32-92A6-9F79-8D95-C5A119A34F04}"/>
              </a:ext>
            </a:extLst>
          </p:cNvPr>
          <p:cNvSpPr txBox="1"/>
          <p:nvPr/>
        </p:nvSpPr>
        <p:spPr>
          <a:xfrm>
            <a:off x="174192" y="1855577"/>
            <a:ext cx="2775289" cy="461665"/>
          </a:xfrm>
          <a:prstGeom prst="rect">
            <a:avLst/>
          </a:prstGeom>
          <a:noFill/>
        </p:spPr>
        <p:txBody>
          <a:bodyPr wrap="square" rtlCol="0">
            <a:spAutoFit/>
          </a:bodyPr>
          <a:lstStyle/>
          <a:p>
            <a:r>
              <a:rPr lang="en-IN" sz="1200" dirty="0"/>
              <a:t>Rider registers on the ride sharing blockchain</a:t>
            </a:r>
            <a:endParaRPr lang="en-US" sz="1200" dirty="0"/>
          </a:p>
        </p:txBody>
      </p:sp>
      <p:sp>
        <p:nvSpPr>
          <p:cNvPr id="31" name="TextBox 30">
            <a:extLst>
              <a:ext uri="{FF2B5EF4-FFF2-40B4-BE49-F238E27FC236}">
                <a16:creationId xmlns:a16="http://schemas.microsoft.com/office/drawing/2014/main" id="{AF091940-E13C-99D6-C24B-E4EAB44C5A83}"/>
              </a:ext>
            </a:extLst>
          </p:cNvPr>
          <p:cNvSpPr txBox="1"/>
          <p:nvPr/>
        </p:nvSpPr>
        <p:spPr>
          <a:xfrm>
            <a:off x="6064402" y="3095204"/>
            <a:ext cx="2922435" cy="461665"/>
          </a:xfrm>
          <a:prstGeom prst="rect">
            <a:avLst/>
          </a:prstGeom>
          <a:noFill/>
        </p:spPr>
        <p:txBody>
          <a:bodyPr wrap="square" rtlCol="0">
            <a:spAutoFit/>
          </a:bodyPr>
          <a:lstStyle/>
          <a:p>
            <a:r>
              <a:rPr lang="en-IN" sz="1200" dirty="0"/>
              <a:t>Driver makes his presence and availability through blockchain registry</a:t>
            </a:r>
            <a:endParaRPr lang="en-US" sz="1200" dirty="0"/>
          </a:p>
        </p:txBody>
      </p:sp>
      <p:sp>
        <p:nvSpPr>
          <p:cNvPr id="32" name="TextBox 31">
            <a:extLst>
              <a:ext uri="{FF2B5EF4-FFF2-40B4-BE49-F238E27FC236}">
                <a16:creationId xmlns:a16="http://schemas.microsoft.com/office/drawing/2014/main" id="{1DB1D073-6FE5-91AE-862E-54240C615039}"/>
              </a:ext>
            </a:extLst>
          </p:cNvPr>
          <p:cNvSpPr txBox="1"/>
          <p:nvPr/>
        </p:nvSpPr>
        <p:spPr>
          <a:xfrm>
            <a:off x="6483732" y="4353030"/>
            <a:ext cx="2503105" cy="600164"/>
          </a:xfrm>
          <a:prstGeom prst="rect">
            <a:avLst/>
          </a:prstGeom>
          <a:noFill/>
        </p:spPr>
        <p:txBody>
          <a:bodyPr wrap="square" rtlCol="0">
            <a:spAutoFit/>
          </a:bodyPr>
          <a:lstStyle/>
          <a:p>
            <a:r>
              <a:rPr lang="en-IN" sz="1100" i="1" dirty="0"/>
              <a:t>Rider looks up for a ride and a smart contract is created for the requested pickup and drop</a:t>
            </a:r>
            <a:endParaRPr lang="en-US" sz="1100" i="1" dirty="0"/>
          </a:p>
        </p:txBody>
      </p:sp>
      <p:sp>
        <p:nvSpPr>
          <p:cNvPr id="37" name="TextBox 36">
            <a:extLst>
              <a:ext uri="{FF2B5EF4-FFF2-40B4-BE49-F238E27FC236}">
                <a16:creationId xmlns:a16="http://schemas.microsoft.com/office/drawing/2014/main" id="{5C433D9E-9A60-D59C-8323-DC0F69641C2B}"/>
              </a:ext>
            </a:extLst>
          </p:cNvPr>
          <p:cNvSpPr txBox="1"/>
          <p:nvPr/>
        </p:nvSpPr>
        <p:spPr>
          <a:xfrm>
            <a:off x="157163" y="4906586"/>
            <a:ext cx="3638503" cy="830997"/>
          </a:xfrm>
          <a:prstGeom prst="rect">
            <a:avLst/>
          </a:prstGeom>
          <a:noFill/>
        </p:spPr>
        <p:txBody>
          <a:bodyPr wrap="square" rtlCol="0">
            <a:spAutoFit/>
          </a:bodyPr>
          <a:lstStyle/>
          <a:p>
            <a:pPr marL="171450" indent="-171450">
              <a:buFont typeface="Arial" panose="020B0604020202020204" pitchFamily="34" charset="0"/>
              <a:buChar char="•"/>
            </a:pPr>
            <a:r>
              <a:rPr lang="en-IN" sz="1200" dirty="0"/>
              <a:t>Rider reaches destination</a:t>
            </a:r>
          </a:p>
          <a:p>
            <a:pPr marL="171450" indent="-171450">
              <a:buFont typeface="Arial" panose="020B0604020202020204" pitchFamily="34" charset="0"/>
              <a:buChar char="•"/>
            </a:pPr>
            <a:r>
              <a:rPr lang="en-IN" sz="1200" dirty="0"/>
              <a:t>GPS triggers successful drop</a:t>
            </a:r>
          </a:p>
          <a:p>
            <a:pPr marL="171450" indent="-171450">
              <a:buFont typeface="Arial" panose="020B0604020202020204" pitchFamily="34" charset="0"/>
              <a:buChar char="•"/>
            </a:pPr>
            <a:r>
              <a:rPr lang="en-IN" sz="1200" dirty="0"/>
              <a:t>The successful drop event invokes the smart contract</a:t>
            </a:r>
            <a:endParaRPr lang="en-US" sz="1200" dirty="0"/>
          </a:p>
        </p:txBody>
      </p:sp>
      <p:sp>
        <p:nvSpPr>
          <p:cNvPr id="2" name="TextBox 1">
            <a:extLst>
              <a:ext uri="{FF2B5EF4-FFF2-40B4-BE49-F238E27FC236}">
                <a16:creationId xmlns:a16="http://schemas.microsoft.com/office/drawing/2014/main" id="{00B63B95-9C03-771A-BBB2-750B8F8EF471}"/>
              </a:ext>
            </a:extLst>
          </p:cNvPr>
          <p:cNvSpPr txBox="1"/>
          <p:nvPr/>
        </p:nvSpPr>
        <p:spPr>
          <a:xfrm>
            <a:off x="157164" y="1383599"/>
            <a:ext cx="8834436" cy="338554"/>
          </a:xfrm>
          <a:prstGeom prst="rect">
            <a:avLst/>
          </a:prstGeom>
          <a:solidFill>
            <a:schemeClr val="bg1">
              <a:lumMod val="85000"/>
            </a:schemeClr>
          </a:solidFill>
        </p:spPr>
        <p:txBody>
          <a:bodyPr wrap="square" rtlCol="0">
            <a:spAutoFit/>
          </a:bodyPr>
          <a:lstStyle/>
          <a:p>
            <a:pPr algn="ctr"/>
            <a:r>
              <a:rPr lang="en-IN" sz="1600" b="1" i="1" dirty="0"/>
              <a:t>There are no intermediaries in this model, No 20% cut to Uber for matchmaking</a:t>
            </a:r>
            <a:endParaRPr lang="en-US" sz="1600" b="1" i="1" dirty="0"/>
          </a:p>
        </p:txBody>
      </p:sp>
      <p:sp>
        <p:nvSpPr>
          <p:cNvPr id="4" name="TextBox 3">
            <a:extLst>
              <a:ext uri="{FF2B5EF4-FFF2-40B4-BE49-F238E27FC236}">
                <a16:creationId xmlns:a16="http://schemas.microsoft.com/office/drawing/2014/main" id="{1DD68A23-7D06-8227-2013-89F672B574E6}"/>
              </a:ext>
            </a:extLst>
          </p:cNvPr>
          <p:cNvSpPr txBox="1"/>
          <p:nvPr/>
        </p:nvSpPr>
        <p:spPr>
          <a:xfrm>
            <a:off x="5037841" y="5384344"/>
            <a:ext cx="3948996" cy="430887"/>
          </a:xfrm>
          <a:prstGeom prst="rect">
            <a:avLst/>
          </a:prstGeom>
          <a:solidFill>
            <a:schemeClr val="bg1">
              <a:lumMod val="85000"/>
            </a:schemeClr>
          </a:solidFill>
        </p:spPr>
        <p:txBody>
          <a:bodyPr wrap="square" rtlCol="0">
            <a:spAutoFit/>
          </a:bodyPr>
          <a:lstStyle/>
          <a:p>
            <a:r>
              <a:rPr lang="en-IN" sz="1100" b="1" i="1" dirty="0"/>
              <a:t>Rider agrees to the smart contract, this is recorded in the blockchain.</a:t>
            </a:r>
            <a:endParaRPr lang="en-US" sz="1100" b="1" i="1" dirty="0"/>
          </a:p>
        </p:txBody>
      </p:sp>
      <p:pic>
        <p:nvPicPr>
          <p:cNvPr id="12" name="Graphic 11" descr="Receipt outline">
            <a:extLst>
              <a:ext uri="{FF2B5EF4-FFF2-40B4-BE49-F238E27FC236}">
                <a16:creationId xmlns:a16="http://schemas.microsoft.com/office/drawing/2014/main" id="{58988763-8AC5-D4DE-4736-B35560D73D7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383383" y="5337763"/>
            <a:ext cx="533401" cy="533401"/>
          </a:xfrm>
          <a:prstGeom prst="rect">
            <a:avLst/>
          </a:prstGeom>
        </p:spPr>
      </p:pic>
      <p:sp>
        <p:nvSpPr>
          <p:cNvPr id="7" name="TextBox 6">
            <a:extLst>
              <a:ext uri="{FF2B5EF4-FFF2-40B4-BE49-F238E27FC236}">
                <a16:creationId xmlns:a16="http://schemas.microsoft.com/office/drawing/2014/main" id="{83ADFF9F-C5C3-B892-C98A-3F2D0A4E9A85}"/>
              </a:ext>
            </a:extLst>
          </p:cNvPr>
          <p:cNvSpPr txBox="1"/>
          <p:nvPr/>
        </p:nvSpPr>
        <p:spPr>
          <a:xfrm>
            <a:off x="157163" y="2864614"/>
            <a:ext cx="2395639" cy="1277273"/>
          </a:xfrm>
          <a:prstGeom prst="rect">
            <a:avLst/>
          </a:prstGeom>
          <a:solidFill>
            <a:schemeClr val="bg1">
              <a:lumMod val="85000"/>
            </a:schemeClr>
          </a:solidFill>
        </p:spPr>
        <p:txBody>
          <a:bodyPr wrap="square" rtlCol="0">
            <a:spAutoFit/>
          </a:bodyPr>
          <a:lstStyle/>
          <a:p>
            <a:r>
              <a:rPr lang="en-IN" sz="1100" b="1" i="1" dirty="0"/>
              <a:t>Driver is paid in ‘Crypto’ or via other payment methods supported. </a:t>
            </a:r>
          </a:p>
          <a:p>
            <a:endParaRPr lang="en-IN" sz="1100" b="1" i="1" dirty="0"/>
          </a:p>
          <a:p>
            <a:r>
              <a:rPr lang="en-IN" sz="1100" b="1" i="1" dirty="0"/>
              <a:t>For external payment mechanisms, Software Oracles are used.</a:t>
            </a:r>
            <a:endParaRPr lang="en-US" sz="1100" b="1" i="1" dirty="0"/>
          </a:p>
        </p:txBody>
      </p:sp>
      <p:pic>
        <p:nvPicPr>
          <p:cNvPr id="8" name="Graphic 7" descr="Transfer1 outline">
            <a:extLst>
              <a:ext uri="{FF2B5EF4-FFF2-40B4-BE49-F238E27FC236}">
                <a16:creationId xmlns:a16="http://schemas.microsoft.com/office/drawing/2014/main" id="{D701FD15-8966-42EE-9007-B1C9D6CA0DDD}"/>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035081" y="2970283"/>
            <a:ext cx="914400" cy="914400"/>
          </a:xfrm>
          <a:prstGeom prst="rect">
            <a:avLst/>
          </a:prstGeom>
        </p:spPr>
      </p:pic>
      <p:sp>
        <p:nvSpPr>
          <p:cNvPr id="9" name="TextBox 8">
            <a:extLst>
              <a:ext uri="{FF2B5EF4-FFF2-40B4-BE49-F238E27FC236}">
                <a16:creationId xmlns:a16="http://schemas.microsoft.com/office/drawing/2014/main" id="{417891FA-6E4D-06A8-E68B-D95CDD853CC4}"/>
              </a:ext>
            </a:extLst>
          </p:cNvPr>
          <p:cNvSpPr txBox="1"/>
          <p:nvPr/>
        </p:nvSpPr>
        <p:spPr>
          <a:xfrm>
            <a:off x="6169973" y="1904229"/>
            <a:ext cx="2922435" cy="461665"/>
          </a:xfrm>
          <a:prstGeom prst="rect">
            <a:avLst/>
          </a:prstGeom>
          <a:noFill/>
        </p:spPr>
        <p:txBody>
          <a:bodyPr wrap="square" rtlCol="0">
            <a:spAutoFit/>
          </a:bodyPr>
          <a:lstStyle/>
          <a:p>
            <a:r>
              <a:rPr lang="en-IN" sz="1200" dirty="0"/>
              <a:t>Driver registers on the ride sharing blockchain</a:t>
            </a:r>
            <a:endParaRPr lang="en-US" sz="1200" dirty="0"/>
          </a:p>
        </p:txBody>
      </p:sp>
      <p:pic>
        <p:nvPicPr>
          <p:cNvPr id="15" name="Graphic 14" descr="Taxi with solid fill">
            <a:extLst>
              <a:ext uri="{FF2B5EF4-FFF2-40B4-BE49-F238E27FC236}">
                <a16:creationId xmlns:a16="http://schemas.microsoft.com/office/drawing/2014/main" id="{0A243D07-794F-DA6F-3CEF-55FFEFAA804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410200" y="1715896"/>
            <a:ext cx="914400" cy="914400"/>
          </a:xfrm>
          <a:prstGeom prst="rect">
            <a:avLst/>
          </a:prstGeom>
        </p:spPr>
      </p:pic>
      <p:pic>
        <p:nvPicPr>
          <p:cNvPr id="21" name="Graphic 20" descr="Users with solid fill">
            <a:extLst>
              <a:ext uri="{FF2B5EF4-FFF2-40B4-BE49-F238E27FC236}">
                <a16:creationId xmlns:a16="http://schemas.microsoft.com/office/drawing/2014/main" id="{B5685A7F-F7C9-7404-B2DE-3174F7A3171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587965" y="1779705"/>
            <a:ext cx="914400" cy="914400"/>
          </a:xfrm>
          <a:prstGeom prst="rect">
            <a:avLst/>
          </a:prstGeom>
        </p:spPr>
      </p:pic>
      <p:pic>
        <p:nvPicPr>
          <p:cNvPr id="22" name="Graphic 21" descr="Users with solid fill">
            <a:extLst>
              <a:ext uri="{FF2B5EF4-FFF2-40B4-BE49-F238E27FC236}">
                <a16:creationId xmlns:a16="http://schemas.microsoft.com/office/drawing/2014/main" id="{12577C68-1A80-B99B-7008-93DF8542150A}"/>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711920" y="4311242"/>
            <a:ext cx="914400" cy="914400"/>
          </a:xfrm>
          <a:prstGeom prst="rect">
            <a:avLst/>
          </a:prstGeom>
        </p:spPr>
      </p:pic>
    </p:spTree>
    <p:extLst>
      <p:ext uri="{BB962C8B-B14F-4D97-AF65-F5344CB8AC3E}">
        <p14:creationId xmlns:p14="http://schemas.microsoft.com/office/powerpoint/2010/main" val="4230183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5BC92E0-3422-146A-F7E1-4B2A55DDC28C}"/>
              </a:ext>
            </a:extLst>
          </p:cNvPr>
          <p:cNvGraphicFramePr>
            <a:graphicFrameLocks noGrp="1"/>
          </p:cNvGraphicFramePr>
          <p:nvPr>
            <p:extLst>
              <p:ext uri="{D42A27DB-BD31-4B8C-83A1-F6EECF244321}">
                <p14:modId xmlns:p14="http://schemas.microsoft.com/office/powerpoint/2010/main" val="2346957604"/>
              </p:ext>
            </p:extLst>
          </p:nvPr>
        </p:nvGraphicFramePr>
        <p:xfrm>
          <a:off x="1309832" y="4805350"/>
          <a:ext cx="6108700" cy="1341120"/>
        </p:xfrm>
        <a:graphic>
          <a:graphicData uri="http://schemas.openxmlformats.org/drawingml/2006/table">
            <a:tbl>
              <a:tblPr firstRow="1" bandRow="1">
                <a:tableStyleId>{5C22544A-7EE6-4342-B048-85BDC9FD1C3A}</a:tableStyleId>
              </a:tblPr>
              <a:tblGrid>
                <a:gridCol w="3054350">
                  <a:extLst>
                    <a:ext uri="{9D8B030D-6E8A-4147-A177-3AD203B41FA5}">
                      <a16:colId xmlns:a16="http://schemas.microsoft.com/office/drawing/2014/main" val="2347394980"/>
                    </a:ext>
                  </a:extLst>
                </a:gridCol>
                <a:gridCol w="3054350">
                  <a:extLst>
                    <a:ext uri="{9D8B030D-6E8A-4147-A177-3AD203B41FA5}">
                      <a16:colId xmlns:a16="http://schemas.microsoft.com/office/drawing/2014/main" val="4116289804"/>
                    </a:ext>
                  </a:extLst>
                </a:gridCol>
              </a:tblGrid>
              <a:tr h="0">
                <a:tc>
                  <a:txBody>
                    <a:bodyPr/>
                    <a:lstStyle/>
                    <a:p>
                      <a:pPr marR="420370"/>
                      <a:r>
                        <a:rPr lang="en-US" sz="1600" dirty="0">
                          <a:effectLst/>
                          <a:latin typeface="Calibri"/>
                        </a:rPr>
                        <a:t>Academic Term </a:t>
                      </a:r>
                    </a:p>
                  </a:txBody>
                  <a:tcPr anchor="ctr"/>
                </a:tc>
                <a:tc>
                  <a:txBody>
                    <a:bodyPr/>
                    <a:lstStyle/>
                    <a:p>
                      <a:pPr marR="420370"/>
                      <a:r>
                        <a:rPr lang="en-US" sz="1600" dirty="0">
                          <a:effectLst/>
                          <a:latin typeface="Calibri"/>
                        </a:rPr>
                        <a:t>First Semester 2024-2025</a:t>
                      </a:r>
                    </a:p>
                  </a:txBody>
                  <a:tcPr anchor="ctr"/>
                </a:tc>
                <a:extLst>
                  <a:ext uri="{0D108BD9-81ED-4DB2-BD59-A6C34878D82A}">
                    <a16:rowId xmlns:a16="http://schemas.microsoft.com/office/drawing/2014/main" val="3989224897"/>
                  </a:ext>
                </a:extLst>
              </a:tr>
              <a:tr h="0">
                <a:tc>
                  <a:txBody>
                    <a:bodyPr/>
                    <a:lstStyle/>
                    <a:p>
                      <a:pPr marR="420370"/>
                      <a:r>
                        <a:rPr lang="en-US" sz="1600" dirty="0">
                          <a:effectLst/>
                          <a:latin typeface="Calibri"/>
                        </a:rPr>
                        <a:t>Course Title </a:t>
                      </a:r>
                    </a:p>
                  </a:txBody>
                  <a:tcPr anchor="ctr"/>
                </a:tc>
                <a:tc>
                  <a:txBody>
                    <a:bodyPr/>
                    <a:lstStyle/>
                    <a:p>
                      <a:pPr marR="420370" lvl="0">
                        <a:buNone/>
                      </a:pPr>
                      <a:r>
                        <a:rPr lang="en-US" sz="1600" b="0" i="0" u="none" strike="noStrike" baseline="0" noProof="0" dirty="0">
                          <a:solidFill>
                            <a:srgbClr val="000000"/>
                          </a:solidFill>
                          <a:effectLst/>
                          <a:latin typeface="Calibri"/>
                        </a:rPr>
                        <a:t>Introduction to</a:t>
                      </a:r>
                      <a:r>
                        <a:rPr lang="en-US" sz="1600" dirty="0">
                          <a:effectLst/>
                          <a:latin typeface="Calibri"/>
                        </a:rPr>
                        <a:t> FinTech </a:t>
                      </a:r>
                    </a:p>
                  </a:txBody>
                  <a:tcPr anchor="ctr"/>
                </a:tc>
                <a:extLst>
                  <a:ext uri="{0D108BD9-81ED-4DB2-BD59-A6C34878D82A}">
                    <a16:rowId xmlns:a16="http://schemas.microsoft.com/office/drawing/2014/main" val="986832231"/>
                  </a:ext>
                </a:extLst>
              </a:tr>
              <a:tr h="0">
                <a:tc>
                  <a:txBody>
                    <a:bodyPr/>
                    <a:lstStyle/>
                    <a:p>
                      <a:pPr marR="420370"/>
                      <a:r>
                        <a:rPr lang="en-US" sz="1600" dirty="0">
                          <a:effectLst/>
                          <a:latin typeface="Calibri"/>
                        </a:rPr>
                        <a:t>Course No </a:t>
                      </a:r>
                    </a:p>
                  </a:txBody>
                  <a:tcPr anchor="ctr"/>
                </a:tc>
                <a:tc>
                  <a:txBody>
                    <a:bodyPr/>
                    <a:lstStyle/>
                    <a:p>
                      <a:pPr marR="420370"/>
                      <a:r>
                        <a:rPr lang="en-US" sz="1600" dirty="0">
                          <a:effectLst/>
                          <a:latin typeface="Calibri"/>
                        </a:rPr>
                        <a:t>MBA ZG516/ PDFT ZG516 </a:t>
                      </a:r>
                    </a:p>
                  </a:txBody>
                  <a:tcPr anchor="ctr"/>
                </a:tc>
                <a:extLst>
                  <a:ext uri="{0D108BD9-81ED-4DB2-BD59-A6C34878D82A}">
                    <a16:rowId xmlns:a16="http://schemas.microsoft.com/office/drawing/2014/main" val="3277003740"/>
                  </a:ext>
                </a:extLst>
              </a:tr>
              <a:tr h="0">
                <a:tc>
                  <a:txBody>
                    <a:bodyPr/>
                    <a:lstStyle/>
                    <a:p>
                      <a:pPr marR="420370"/>
                      <a:r>
                        <a:rPr lang="en-US" sz="1600" dirty="0">
                          <a:effectLst/>
                          <a:latin typeface="Calibri"/>
                        </a:rPr>
                        <a:t>Lead Instructor </a:t>
                      </a:r>
                    </a:p>
                  </a:txBody>
                  <a:tcPr anchor="ctr"/>
                </a:tc>
                <a:tc>
                  <a:txBody>
                    <a:bodyPr/>
                    <a:lstStyle/>
                    <a:p>
                      <a:pPr marR="420370"/>
                      <a:r>
                        <a:rPr lang="en-US" sz="1600" dirty="0">
                          <a:effectLst/>
                          <a:latin typeface="Calibri"/>
                        </a:rPr>
                        <a:t>Sivasubramanian Natarajan</a:t>
                      </a:r>
                    </a:p>
                  </a:txBody>
                  <a:tcPr anchor="ctr"/>
                </a:tc>
                <a:extLst>
                  <a:ext uri="{0D108BD9-81ED-4DB2-BD59-A6C34878D82A}">
                    <a16:rowId xmlns:a16="http://schemas.microsoft.com/office/drawing/2014/main" val="1254345487"/>
                  </a:ext>
                </a:extLst>
              </a:tr>
            </a:tbl>
          </a:graphicData>
        </a:graphic>
      </p:graphicFrame>
    </p:spTree>
    <p:extLst>
      <p:ext uri="{BB962C8B-B14F-4D97-AF65-F5344CB8AC3E}">
        <p14:creationId xmlns:p14="http://schemas.microsoft.com/office/powerpoint/2010/main" val="4178072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Week 5 Focus</a:t>
            </a:r>
          </a:p>
        </p:txBody>
      </p:sp>
      <p:sp>
        <p:nvSpPr>
          <p:cNvPr id="6" name="Slide Number Placeholder 5">
            <a:extLst>
              <a:ext uri="{FF2B5EF4-FFF2-40B4-BE49-F238E27FC236}">
                <a16:creationId xmlns:a16="http://schemas.microsoft.com/office/drawing/2014/main" id="{29806188-A6B7-CF63-9D8F-96EFFF6FBE5F}"/>
              </a:ext>
            </a:extLst>
          </p:cNvPr>
          <p:cNvSpPr>
            <a:spLocks noGrp="1"/>
          </p:cNvSpPr>
          <p:nvPr>
            <p:ph type="sldNum" sz="quarter" idx="13"/>
          </p:nvPr>
        </p:nvSpPr>
        <p:spPr/>
        <p:txBody>
          <a:bodyPr/>
          <a:lstStyle/>
          <a:p>
            <a:fld id="{7C58C161-F5B0-4C03-B20A-A8D6E29AEA41}" type="slidenum">
              <a:rPr lang="en-US" altLang="en-US" smtClean="0"/>
              <a:pPr/>
              <a:t>4</a:t>
            </a:fld>
            <a:endParaRPr lang="en-US" altLang="en-US"/>
          </a:p>
        </p:txBody>
      </p:sp>
      <p:graphicFrame>
        <p:nvGraphicFramePr>
          <p:cNvPr id="7" name="Table 6">
            <a:extLst>
              <a:ext uri="{FF2B5EF4-FFF2-40B4-BE49-F238E27FC236}">
                <a16:creationId xmlns:a16="http://schemas.microsoft.com/office/drawing/2014/main" id="{53BD3E3E-EA05-A86B-E53E-EA153084081F}"/>
              </a:ext>
            </a:extLst>
          </p:cNvPr>
          <p:cNvGraphicFramePr>
            <a:graphicFrameLocks noGrp="1"/>
          </p:cNvGraphicFramePr>
          <p:nvPr>
            <p:extLst>
              <p:ext uri="{D42A27DB-BD31-4B8C-83A1-F6EECF244321}">
                <p14:modId xmlns:p14="http://schemas.microsoft.com/office/powerpoint/2010/main" val="673062456"/>
              </p:ext>
            </p:extLst>
          </p:nvPr>
        </p:nvGraphicFramePr>
        <p:xfrm>
          <a:off x="423862" y="2209800"/>
          <a:ext cx="8339138" cy="707264"/>
        </p:xfrm>
        <a:graphic>
          <a:graphicData uri="http://schemas.openxmlformats.org/drawingml/2006/table">
            <a:tbl>
              <a:tblPr>
                <a:tableStyleId>{5C22544A-7EE6-4342-B048-85BDC9FD1C3A}</a:tableStyleId>
              </a:tblPr>
              <a:tblGrid>
                <a:gridCol w="1252538">
                  <a:extLst>
                    <a:ext uri="{9D8B030D-6E8A-4147-A177-3AD203B41FA5}">
                      <a16:colId xmlns:a16="http://schemas.microsoft.com/office/drawing/2014/main" val="3534471527"/>
                    </a:ext>
                  </a:extLst>
                </a:gridCol>
                <a:gridCol w="1524000">
                  <a:extLst>
                    <a:ext uri="{9D8B030D-6E8A-4147-A177-3AD203B41FA5}">
                      <a16:colId xmlns:a16="http://schemas.microsoft.com/office/drawing/2014/main" val="1292108692"/>
                    </a:ext>
                  </a:extLst>
                </a:gridCol>
                <a:gridCol w="2743200">
                  <a:extLst>
                    <a:ext uri="{9D8B030D-6E8A-4147-A177-3AD203B41FA5}">
                      <a16:colId xmlns:a16="http://schemas.microsoft.com/office/drawing/2014/main" val="1712943658"/>
                    </a:ext>
                  </a:extLst>
                </a:gridCol>
                <a:gridCol w="2819400">
                  <a:extLst>
                    <a:ext uri="{9D8B030D-6E8A-4147-A177-3AD203B41FA5}">
                      <a16:colId xmlns:a16="http://schemas.microsoft.com/office/drawing/2014/main" val="1392413013"/>
                    </a:ext>
                  </a:extLst>
                </a:gridCol>
              </a:tblGrid>
              <a:tr h="0">
                <a:tc>
                  <a:txBody>
                    <a:bodyPr/>
                    <a:lstStyle/>
                    <a:p>
                      <a:pPr marL="0" marR="420370">
                        <a:lnSpc>
                          <a:spcPct val="115000"/>
                        </a:lnSpc>
                        <a:spcBef>
                          <a:spcPts val="0"/>
                        </a:spcBef>
                        <a:spcAft>
                          <a:spcPts val="0"/>
                        </a:spcAft>
                      </a:pPr>
                      <a:r>
                        <a:rPr lang="en-US" sz="1400" kern="100" dirty="0">
                          <a:effectLst/>
                        </a:rPr>
                        <a:t>Session 1</a:t>
                      </a:r>
                      <a:endParaRPr lang="en-US" sz="1400" kern="100" dirty="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marL="0" marR="420370">
                        <a:lnSpc>
                          <a:spcPct val="115000"/>
                        </a:lnSpc>
                        <a:spcBef>
                          <a:spcPts val="0"/>
                        </a:spcBef>
                        <a:spcAft>
                          <a:spcPts val="0"/>
                        </a:spcAft>
                      </a:pPr>
                      <a:r>
                        <a:rPr lang="en-US" sz="1400" kern="100" dirty="0">
                          <a:effectLst/>
                        </a:rPr>
                        <a:t>Contact Hours</a:t>
                      </a:r>
                      <a:endParaRPr lang="en-US" sz="1400" kern="100" dirty="0">
                        <a:solidFill>
                          <a:srgbClr val="000000"/>
                        </a:solidFill>
                        <a:effectLst/>
                        <a:latin typeface="Calibri" panose="020F0502020204030204" pitchFamily="34" charset="0"/>
                        <a:ea typeface="Calibri" panose="020F0502020204030204" pitchFamily="34" charset="0"/>
                      </a:endParaRPr>
                    </a:p>
                  </a:txBody>
                  <a:tcPr marL="0" marR="0" marT="0" marB="0"/>
                </a:tc>
                <a:tc>
                  <a:txBody>
                    <a:bodyPr/>
                    <a:lstStyle/>
                    <a:p>
                      <a:pPr marL="0" marR="420370">
                        <a:lnSpc>
                          <a:spcPct val="115000"/>
                        </a:lnSpc>
                        <a:spcBef>
                          <a:spcPts val="0"/>
                        </a:spcBef>
                        <a:spcAft>
                          <a:spcPts val="0"/>
                        </a:spcAft>
                      </a:pPr>
                      <a:r>
                        <a:rPr lang="en-US" sz="1400" kern="100" dirty="0">
                          <a:effectLst/>
                        </a:rPr>
                        <a:t>Topic Title</a:t>
                      </a:r>
                      <a:endParaRPr lang="en-US" sz="1400" kern="100" dirty="0">
                        <a:solidFill>
                          <a:srgbClr val="000000"/>
                        </a:solidFill>
                        <a:effectLst/>
                        <a:latin typeface="Calibri" panose="020F0502020204030204" pitchFamily="34" charset="0"/>
                        <a:ea typeface="Calibri" panose="020F0502020204030204" pitchFamily="34" charset="0"/>
                      </a:endParaRPr>
                    </a:p>
                  </a:txBody>
                  <a:tcPr marL="0" marR="0" marT="0" marB="0"/>
                </a:tc>
                <a:tc>
                  <a:txBody>
                    <a:bodyPr/>
                    <a:lstStyle/>
                    <a:p>
                      <a:pPr marL="0" marR="420370">
                        <a:lnSpc>
                          <a:spcPct val="115000"/>
                        </a:lnSpc>
                        <a:spcBef>
                          <a:spcPts val="0"/>
                        </a:spcBef>
                        <a:spcAft>
                          <a:spcPts val="0"/>
                        </a:spcAft>
                      </a:pPr>
                      <a:r>
                        <a:rPr lang="en-US" sz="1400" kern="100" dirty="0">
                          <a:effectLst/>
                        </a:rPr>
                        <a:t>Study / HW Resource Reference</a:t>
                      </a:r>
                      <a:endParaRPr lang="en-US" sz="1400" kern="100" dirty="0">
                        <a:solidFill>
                          <a:srgbClr val="000000"/>
                        </a:solidFill>
                        <a:effectLst/>
                        <a:latin typeface="Calibri" panose="020F0502020204030204" pitchFamily="34" charset="0"/>
                        <a:ea typeface="Calibri" panose="020F0502020204030204" pitchFamily="34" charset="0"/>
                      </a:endParaRPr>
                    </a:p>
                  </a:txBody>
                  <a:tcPr marL="0" marR="0" marT="0" marB="0"/>
                </a:tc>
                <a:extLst>
                  <a:ext uri="{0D108BD9-81ED-4DB2-BD59-A6C34878D82A}">
                    <a16:rowId xmlns:a16="http://schemas.microsoft.com/office/drawing/2014/main" val="1892360414"/>
                  </a:ext>
                </a:extLst>
              </a:tr>
              <a:tr h="0">
                <a:tc>
                  <a:txBody>
                    <a:bodyPr/>
                    <a:lstStyle/>
                    <a:p>
                      <a:pPr marL="0" marR="420370">
                        <a:lnSpc>
                          <a:spcPct val="115000"/>
                        </a:lnSpc>
                        <a:spcBef>
                          <a:spcPts val="0"/>
                        </a:spcBef>
                        <a:spcAft>
                          <a:spcPts val="0"/>
                        </a:spcAft>
                      </a:pPr>
                      <a:endParaRPr lang="en-US" sz="1400" kern="100" dirty="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marL="0" marR="420370">
                        <a:lnSpc>
                          <a:spcPct val="115000"/>
                        </a:lnSpc>
                        <a:spcBef>
                          <a:spcPts val="0"/>
                        </a:spcBef>
                        <a:spcAft>
                          <a:spcPts val="0"/>
                        </a:spcAft>
                      </a:pPr>
                      <a:r>
                        <a:rPr lang="en-US" sz="1400" kern="100" dirty="0">
                          <a:effectLst/>
                        </a:rPr>
                        <a:t>9 and 10</a:t>
                      </a:r>
                      <a:endParaRPr lang="en-US" sz="1400" kern="100" dirty="0">
                        <a:solidFill>
                          <a:srgbClr val="000000"/>
                        </a:solidFill>
                        <a:effectLst/>
                        <a:latin typeface="Calibri" panose="020F0502020204030204" pitchFamily="34" charset="0"/>
                        <a:ea typeface="Calibri" panose="020F0502020204030204" pitchFamily="34" charset="0"/>
                      </a:endParaRPr>
                    </a:p>
                  </a:txBody>
                  <a:tcPr marL="0" marR="0" marT="0" marB="0"/>
                </a:tc>
                <a:tc>
                  <a:txBody>
                    <a:bodyPr/>
                    <a:lstStyle/>
                    <a:p>
                      <a:pPr marR="420370">
                        <a:lnSpc>
                          <a:spcPct val="115000"/>
                        </a:lnSpc>
                        <a:spcAft>
                          <a:spcPts val="1000"/>
                        </a:spcAft>
                      </a:pPr>
                      <a:r>
                        <a:rPr lang="en-GB" sz="1400" kern="100" dirty="0">
                          <a:solidFill>
                            <a:srgbClr val="000000"/>
                          </a:solidFill>
                          <a:effectLst/>
                          <a:latin typeface="+mn-lt"/>
                          <a:ea typeface="Calibri" panose="020F0502020204030204" pitchFamily="34" charset="0"/>
                        </a:rPr>
                        <a:t>Blockchain and Distributed Ledger Technology 2.0</a:t>
                      </a:r>
                      <a:endParaRPr lang="en-IN" sz="1400" kern="100" dirty="0">
                        <a:solidFill>
                          <a:srgbClr val="000000"/>
                        </a:solidFill>
                        <a:effectLst/>
                        <a:latin typeface="+mn-lt"/>
                        <a:ea typeface="Calibri" panose="020F0502020204030204" pitchFamily="34" charset="0"/>
                      </a:endParaRPr>
                    </a:p>
                  </a:txBody>
                  <a:tcPr marL="0" marR="0" marT="0" marB="0"/>
                </a:tc>
                <a:tc>
                  <a:txBody>
                    <a:bodyPr/>
                    <a:lstStyle/>
                    <a:p>
                      <a:pPr marR="420370">
                        <a:lnSpc>
                          <a:spcPct val="115000"/>
                        </a:lnSpc>
                        <a:spcAft>
                          <a:spcPts val="1000"/>
                        </a:spcAft>
                      </a:pPr>
                      <a:r>
                        <a:rPr lang="en-US" sz="1400" kern="100" dirty="0">
                          <a:solidFill>
                            <a:srgbClr val="000000"/>
                          </a:solidFill>
                          <a:effectLst/>
                          <a:latin typeface="+mn-lt"/>
                          <a:ea typeface="Calibri" panose="020F0502020204030204" pitchFamily="34" charset="0"/>
                        </a:rPr>
                        <a:t>T1, Class materials</a:t>
                      </a:r>
                      <a:endParaRPr lang="en-IN" sz="1400" kern="100" dirty="0">
                        <a:solidFill>
                          <a:srgbClr val="000000"/>
                        </a:solidFill>
                        <a:effectLst/>
                        <a:latin typeface="+mn-lt"/>
                        <a:ea typeface="Calibri" panose="020F0502020204030204" pitchFamily="34" charset="0"/>
                      </a:endParaRPr>
                    </a:p>
                  </a:txBody>
                  <a:tcPr marL="0" marR="0" marT="0" marB="0"/>
                </a:tc>
                <a:extLst>
                  <a:ext uri="{0D108BD9-81ED-4DB2-BD59-A6C34878D82A}">
                    <a16:rowId xmlns:a16="http://schemas.microsoft.com/office/drawing/2014/main" val="1145146919"/>
                  </a:ext>
                </a:extLst>
              </a:tr>
            </a:tbl>
          </a:graphicData>
        </a:graphic>
      </p:graphicFrame>
    </p:spTree>
    <p:extLst>
      <p:ext uri="{BB962C8B-B14F-4D97-AF65-F5344CB8AC3E}">
        <p14:creationId xmlns:p14="http://schemas.microsoft.com/office/powerpoint/2010/main" val="2310433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Arial"/>
                <a:cs typeface="Arial"/>
              </a:rPr>
              <a:t>Recap</a:t>
            </a:r>
          </a:p>
        </p:txBody>
      </p:sp>
      <p:sp>
        <p:nvSpPr>
          <p:cNvPr id="2" name="TextBox 1">
            <a:extLst>
              <a:ext uri="{FF2B5EF4-FFF2-40B4-BE49-F238E27FC236}">
                <a16:creationId xmlns:a16="http://schemas.microsoft.com/office/drawing/2014/main" id="{4FE6C92B-EA80-490A-B464-5DDF8080D162}"/>
              </a:ext>
            </a:extLst>
          </p:cNvPr>
          <p:cNvSpPr txBox="1"/>
          <p:nvPr/>
        </p:nvSpPr>
        <p:spPr>
          <a:xfrm>
            <a:off x="76200" y="1447800"/>
            <a:ext cx="8763000" cy="5078313"/>
          </a:xfrm>
          <a:prstGeom prst="rect">
            <a:avLst/>
          </a:prstGeom>
          <a:noFill/>
        </p:spPr>
        <p:txBody>
          <a:bodyPr wrap="square" lIns="91440" tIns="45720" rIns="91440" bIns="45720" rtlCol="0" anchor="t">
            <a:spAutoFit/>
          </a:bodyPr>
          <a:lstStyle/>
          <a:p>
            <a:pPr marL="285750" indent="-285750">
              <a:buClr>
                <a:srgbClr val="FF0000"/>
              </a:buClr>
              <a:buFont typeface="Wingdings" pitchFamily="2" charset="2"/>
              <a:buChar char="§"/>
            </a:pPr>
            <a:r>
              <a:rPr lang="en-US" dirty="0"/>
              <a:t>Fintech is characterized by its treelike structure, which clarifies the way fintech is organized across the different financial services in the market today.</a:t>
            </a:r>
          </a:p>
          <a:p>
            <a:pPr marL="285750" indent="-285750">
              <a:buClr>
                <a:srgbClr val="FF0000"/>
              </a:buClr>
              <a:buFont typeface="Wingdings" pitchFamily="2" charset="2"/>
              <a:buChar char="§"/>
            </a:pPr>
            <a:r>
              <a:rPr lang="en-US" dirty="0">
                <a:latin typeface="Arial"/>
                <a:cs typeface="Arial"/>
              </a:rPr>
              <a:t>Fintech Ecosystem</a:t>
            </a:r>
            <a:endParaRPr lang="en-US" dirty="0"/>
          </a:p>
          <a:p>
            <a:pPr marL="285750" indent="-285750">
              <a:buClr>
                <a:srgbClr val="FF0000"/>
              </a:buClr>
              <a:buFont typeface="Wingdings" pitchFamily="2" charset="2"/>
              <a:buChar char="§"/>
            </a:pPr>
            <a:r>
              <a:rPr lang="en-US" dirty="0">
                <a:latin typeface="Arial"/>
                <a:cs typeface="Arial"/>
              </a:rPr>
              <a:t>Financial Services</a:t>
            </a:r>
          </a:p>
          <a:p>
            <a:pPr marL="742950" lvl="1" indent="-285750">
              <a:buClr>
                <a:srgbClr val="FF0000"/>
              </a:buClr>
              <a:buFont typeface="Wingdings" pitchFamily="2" charset="2"/>
              <a:buChar char="§"/>
            </a:pPr>
            <a:r>
              <a:rPr lang="en-US" dirty="0">
                <a:latin typeface="Arial"/>
                <a:cs typeface="Arial"/>
              </a:rPr>
              <a:t>Domains (Banking, Payments, Lending, Insurance, Wealth Management)</a:t>
            </a:r>
          </a:p>
          <a:p>
            <a:pPr marL="1200150" lvl="2" indent="-285750">
              <a:buClr>
                <a:srgbClr val="FF0000"/>
              </a:buClr>
              <a:buFont typeface="Wingdings" pitchFamily="2" charset="2"/>
              <a:buChar char="§"/>
            </a:pPr>
            <a:r>
              <a:rPr lang="en-US" dirty="0">
                <a:latin typeface="Arial"/>
                <a:cs typeface="Arial"/>
              </a:rPr>
              <a:t>Themes</a:t>
            </a:r>
          </a:p>
          <a:p>
            <a:pPr marL="1200150" lvl="2" indent="-285750">
              <a:buClr>
                <a:srgbClr val="FF0000"/>
              </a:buClr>
              <a:buFont typeface="Wingdings" pitchFamily="2" charset="2"/>
              <a:buChar char="§"/>
            </a:pPr>
            <a:r>
              <a:rPr lang="en-US" dirty="0">
                <a:latin typeface="Arial"/>
                <a:cs typeface="Arial"/>
              </a:rPr>
              <a:t>Trends</a:t>
            </a:r>
          </a:p>
          <a:p>
            <a:pPr marL="1200150" lvl="2" indent="-285750">
              <a:buClr>
                <a:srgbClr val="FF0000"/>
              </a:buClr>
              <a:buFont typeface="Wingdings" pitchFamily="2" charset="2"/>
              <a:buChar char="§"/>
            </a:pPr>
            <a:r>
              <a:rPr lang="en-US" dirty="0">
                <a:latin typeface="Arial"/>
                <a:cs typeface="Arial"/>
              </a:rPr>
              <a:t>Domain activity</a:t>
            </a:r>
          </a:p>
          <a:p>
            <a:pPr marL="742950" lvl="1" indent="-285750">
              <a:buClr>
                <a:srgbClr val="FF0000"/>
              </a:buClr>
              <a:buFont typeface="Wingdings" pitchFamily="2" charset="2"/>
              <a:buChar char="§"/>
            </a:pPr>
            <a:r>
              <a:rPr lang="en-US" dirty="0">
                <a:latin typeface="Arial"/>
                <a:cs typeface="Arial"/>
              </a:rPr>
              <a:t>Domain specific service providers</a:t>
            </a:r>
          </a:p>
          <a:p>
            <a:pPr indent="-457200">
              <a:buClr>
                <a:srgbClr val="FF0000"/>
              </a:buClr>
              <a:buFont typeface="Wingdings" pitchFamily="2" charset="2"/>
              <a:buChar char="§"/>
            </a:pPr>
            <a:r>
              <a:rPr lang="en-US" dirty="0">
                <a:latin typeface="Arial"/>
                <a:cs typeface="Arial"/>
              </a:rPr>
              <a:t>Ecosystem Players</a:t>
            </a:r>
          </a:p>
          <a:p>
            <a:pPr lvl="2" indent="-457200">
              <a:buClr>
                <a:srgbClr val="FF0000"/>
              </a:buClr>
              <a:buFont typeface="Wingdings" pitchFamily="2" charset="2"/>
              <a:buChar char="§"/>
            </a:pPr>
            <a:r>
              <a:rPr lang="en-US" dirty="0">
                <a:latin typeface="Arial"/>
                <a:cs typeface="Arial"/>
              </a:rPr>
              <a:t>Regulation</a:t>
            </a:r>
          </a:p>
          <a:p>
            <a:pPr lvl="2" indent="-457200">
              <a:buClr>
                <a:srgbClr val="FF0000"/>
              </a:buClr>
              <a:buFont typeface="Wingdings" pitchFamily="2" charset="2"/>
              <a:buChar char="§"/>
            </a:pPr>
            <a:r>
              <a:rPr lang="en-US" dirty="0">
                <a:latin typeface="Arial"/>
                <a:cs typeface="Arial"/>
              </a:rPr>
              <a:t>Capital</a:t>
            </a:r>
          </a:p>
          <a:p>
            <a:pPr lvl="2" indent="-457200">
              <a:buClr>
                <a:srgbClr val="FF0000"/>
              </a:buClr>
              <a:buFont typeface="Wingdings" pitchFamily="2" charset="2"/>
              <a:buChar char="§"/>
            </a:pPr>
            <a:r>
              <a:rPr lang="en-US" dirty="0">
                <a:latin typeface="Arial"/>
                <a:cs typeface="Arial"/>
              </a:rPr>
              <a:t>Partnership / Alliances</a:t>
            </a:r>
          </a:p>
          <a:p>
            <a:pPr lvl="1" indent="-457200">
              <a:buClr>
                <a:srgbClr val="FF0000"/>
              </a:buClr>
              <a:buFont typeface="Wingdings" pitchFamily="2" charset="2"/>
              <a:buChar char="§"/>
            </a:pPr>
            <a:r>
              <a:rPr lang="en-US" dirty="0">
                <a:latin typeface="Arial"/>
                <a:cs typeface="Arial"/>
              </a:rPr>
              <a:t>Tech enabled Business</a:t>
            </a:r>
          </a:p>
          <a:p>
            <a:pPr lvl="1" indent="-457200">
              <a:buClr>
                <a:srgbClr val="FF0000"/>
              </a:buClr>
              <a:buFont typeface="Wingdings" pitchFamily="2" charset="2"/>
              <a:buChar char="§"/>
            </a:pPr>
            <a:r>
              <a:rPr lang="en-US" dirty="0">
                <a:latin typeface="Arial"/>
                <a:cs typeface="Arial"/>
              </a:rPr>
              <a:t>Tech Powered Business</a:t>
            </a:r>
          </a:p>
          <a:p>
            <a:pPr lvl="1" indent="-457200">
              <a:buClr>
                <a:srgbClr val="FF0000"/>
              </a:buClr>
              <a:buFont typeface="Wingdings" pitchFamily="2" charset="2"/>
              <a:buChar char="§"/>
            </a:pPr>
            <a:r>
              <a:rPr lang="en-US" dirty="0">
                <a:latin typeface="Arial"/>
                <a:cs typeface="Arial"/>
              </a:rPr>
              <a:t>Fintech Frameworks</a:t>
            </a:r>
          </a:p>
          <a:p>
            <a:pPr lvl="1" indent="-457200">
              <a:buClr>
                <a:srgbClr val="FF0000"/>
              </a:buClr>
              <a:buFont typeface="Wingdings" pitchFamily="2" charset="2"/>
              <a:buChar char="§"/>
            </a:pPr>
            <a:r>
              <a:rPr lang="en-US" dirty="0">
                <a:latin typeface="Arial"/>
                <a:cs typeface="Arial"/>
              </a:rPr>
              <a:t>Digital Identity</a:t>
            </a:r>
          </a:p>
          <a:p>
            <a:pPr lvl="1" indent="-457200">
              <a:buClr>
                <a:srgbClr val="FF0000"/>
              </a:buClr>
              <a:buFont typeface="Wingdings" pitchFamily="2" charset="2"/>
              <a:buChar char="§"/>
            </a:pPr>
            <a:r>
              <a:rPr lang="en-US" dirty="0">
                <a:latin typeface="Arial"/>
                <a:cs typeface="Arial"/>
              </a:rPr>
              <a:t>Cloud Computing</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5</a:t>
            </a:fld>
            <a:endParaRPr lang="en-US" altLang="en-US" dirty="0"/>
          </a:p>
        </p:txBody>
      </p:sp>
    </p:spTree>
    <p:extLst>
      <p:ext uri="{BB962C8B-B14F-4D97-AF65-F5344CB8AC3E}">
        <p14:creationId xmlns:p14="http://schemas.microsoft.com/office/powerpoint/2010/main" val="2807715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Arial"/>
                <a:cs typeface="Arial"/>
              </a:rPr>
              <a:t>Week 6 Agenda Summary</a:t>
            </a:r>
            <a:endParaRPr lang="en-US" dirty="0"/>
          </a:p>
        </p:txBody>
      </p:sp>
      <p:sp>
        <p:nvSpPr>
          <p:cNvPr id="2" name="TextBox 1">
            <a:extLst>
              <a:ext uri="{FF2B5EF4-FFF2-40B4-BE49-F238E27FC236}">
                <a16:creationId xmlns:a16="http://schemas.microsoft.com/office/drawing/2014/main" id="{A84B9E0D-D230-4CA8-E1D1-B1B79207A73A}"/>
              </a:ext>
            </a:extLst>
          </p:cNvPr>
          <p:cNvSpPr txBox="1"/>
          <p:nvPr/>
        </p:nvSpPr>
        <p:spPr>
          <a:xfrm>
            <a:off x="154781" y="1447800"/>
            <a:ext cx="8834437" cy="4154984"/>
          </a:xfrm>
          <a:prstGeom prst="rect">
            <a:avLst/>
          </a:prstGeom>
          <a:noFill/>
        </p:spPr>
        <p:txBody>
          <a:bodyPr wrap="square" rtlCol="0">
            <a:spAutoFit/>
          </a:bodyPr>
          <a:lstStyle/>
          <a:p>
            <a:pPr marL="457200" indent="-457200">
              <a:buClr>
                <a:srgbClr val="FF0000"/>
              </a:buClr>
              <a:buFont typeface="Wingdings" pitchFamily="2" charset="2"/>
              <a:buChar char="§"/>
            </a:pPr>
            <a:r>
              <a:rPr lang="en-GB" sz="2400" dirty="0">
                <a:solidFill>
                  <a:srgbClr val="1F2328"/>
                </a:solidFill>
                <a:highlight>
                  <a:srgbClr val="FFFFFF"/>
                </a:highlight>
                <a:latin typeface="Arial"/>
                <a:cs typeface="Arial"/>
              </a:rPr>
              <a:t>Blockchain and Distributed Ledger Technology 2.0</a:t>
            </a:r>
            <a:endParaRPr lang="en-IN" sz="2400" dirty="0">
              <a:solidFill>
                <a:srgbClr val="1F2328"/>
              </a:solidFill>
              <a:highlight>
                <a:srgbClr val="FFFFFF"/>
              </a:highlight>
              <a:latin typeface="Arial"/>
              <a:cs typeface="Arial"/>
            </a:endParaRPr>
          </a:p>
          <a:p>
            <a:endParaRPr lang="en-US" sz="2400" dirty="0">
              <a:ea typeface="Calibri" panose="020F0502020204030204" pitchFamily="34" charset="0"/>
            </a:endParaRPr>
          </a:p>
          <a:p>
            <a:pPr marL="457200" indent="-457200">
              <a:buAutoNum type="arabicPeriod"/>
            </a:pPr>
            <a:r>
              <a:rPr lang="en-US" sz="2400" dirty="0">
                <a:ea typeface="Calibri" panose="020F0502020204030204" pitchFamily="34" charset="0"/>
              </a:rPr>
              <a:t>What is blockchain in its totality and in the context of fintech?</a:t>
            </a:r>
          </a:p>
          <a:p>
            <a:pPr marL="457200" indent="-457200">
              <a:buAutoNum type="arabicPeriod"/>
            </a:pPr>
            <a:r>
              <a:rPr lang="en-US" sz="2400" dirty="0">
                <a:ea typeface="Calibri" panose="020F0502020204030204" pitchFamily="34" charset="0"/>
              </a:rPr>
              <a:t>What are smart contracts?</a:t>
            </a:r>
          </a:p>
          <a:p>
            <a:pPr marL="457200" indent="-457200">
              <a:buAutoNum type="arabicPeriod"/>
            </a:pPr>
            <a:r>
              <a:rPr lang="en-US" sz="2400" dirty="0">
                <a:ea typeface="Calibri" panose="020F0502020204030204" pitchFamily="34" charset="0"/>
              </a:rPr>
              <a:t>The economic impact of blockchain</a:t>
            </a:r>
          </a:p>
          <a:p>
            <a:pPr marL="914400" lvl="1" indent="-457200">
              <a:buFont typeface="+mj-lt"/>
              <a:buAutoNum type="alphaLcPeriod"/>
            </a:pPr>
            <a:r>
              <a:rPr lang="en-US" sz="2400" dirty="0">
                <a:ea typeface="Calibri" panose="020F0502020204030204" pitchFamily="34" charset="0"/>
              </a:rPr>
              <a:t>Network effect</a:t>
            </a:r>
          </a:p>
          <a:p>
            <a:pPr marL="914400" lvl="1" indent="-457200">
              <a:buFont typeface="+mj-lt"/>
              <a:buAutoNum type="alphaLcPeriod"/>
            </a:pPr>
            <a:r>
              <a:rPr lang="en-US" sz="2400" dirty="0">
                <a:ea typeface="Calibri" panose="020F0502020204030204" pitchFamily="34" charset="0"/>
              </a:rPr>
              <a:t>Less intermediary</a:t>
            </a:r>
          </a:p>
          <a:p>
            <a:pPr marL="914400" lvl="1" indent="-457200">
              <a:buFont typeface="+mj-lt"/>
              <a:buAutoNum type="alphaLcPeriod"/>
            </a:pPr>
            <a:r>
              <a:rPr lang="en-US" sz="2400" dirty="0">
                <a:ea typeface="Calibri" panose="020F0502020204030204" pitchFamily="34" charset="0"/>
              </a:rPr>
              <a:t>Decentralized implementation</a:t>
            </a:r>
          </a:p>
          <a:p>
            <a:pPr marL="457200" indent="-457200">
              <a:buFont typeface="+mj-lt"/>
              <a:buAutoNum type="arabicPeriod"/>
            </a:pPr>
            <a:r>
              <a:rPr lang="en-US" sz="2400" dirty="0">
                <a:ea typeface="Calibri" panose="020F0502020204030204" pitchFamily="34" charset="0"/>
              </a:rPr>
              <a:t>Consensus Protocols</a:t>
            </a:r>
          </a:p>
          <a:p>
            <a:pPr marL="457200" indent="-457200">
              <a:buFont typeface="+mj-lt"/>
              <a:buAutoNum type="arabicPeriod"/>
            </a:pPr>
            <a:r>
              <a:rPr lang="en-US" sz="2400" dirty="0">
                <a:ea typeface="Calibri" panose="020F0502020204030204" pitchFamily="34" charset="0"/>
              </a:rPr>
              <a:t>Crypto Assets</a:t>
            </a:r>
          </a:p>
        </p:txBody>
      </p:sp>
    </p:spTree>
    <p:extLst>
      <p:ext uri="{BB962C8B-B14F-4D97-AF65-F5344CB8AC3E}">
        <p14:creationId xmlns:p14="http://schemas.microsoft.com/office/powerpoint/2010/main" val="459182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96B0A3-E605-4920-BAEA-26C34C3321B8}"/>
              </a:ext>
            </a:extLst>
          </p:cNvPr>
          <p:cNvSpPr>
            <a:spLocks noGrp="1"/>
          </p:cNvSpPr>
          <p:nvPr>
            <p:ph sz="quarter" idx="10"/>
          </p:nvPr>
        </p:nvSpPr>
        <p:spPr/>
        <p:txBody>
          <a:bodyPr/>
          <a:lstStyle/>
          <a:p>
            <a:pPr algn="l"/>
            <a:r>
              <a:rPr lang="en-US" b="0" i="0" dirty="0">
                <a:solidFill>
                  <a:srgbClr val="333333"/>
                </a:solidFill>
                <a:effectLst/>
                <a:latin typeface="Helvetica Neue"/>
                <a:cs typeface="Arial"/>
              </a:rPr>
              <a:t>Block Chain</a:t>
            </a:r>
            <a:endParaRPr lang="en-US" dirty="0">
              <a:latin typeface="Arial" charset="0"/>
              <a:cs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Introduction Block Chain</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8</a:t>
            </a:fld>
            <a:endParaRPr lang="en-US" altLang="en-US" dirty="0"/>
          </a:p>
        </p:txBody>
      </p:sp>
      <p:sp>
        <p:nvSpPr>
          <p:cNvPr id="7" name="TextBox 6">
            <a:extLst>
              <a:ext uri="{FF2B5EF4-FFF2-40B4-BE49-F238E27FC236}">
                <a16:creationId xmlns:a16="http://schemas.microsoft.com/office/drawing/2014/main" id="{2AA51D63-3930-C46E-B3B6-A381F6AB3F14}"/>
              </a:ext>
            </a:extLst>
          </p:cNvPr>
          <p:cNvSpPr txBox="1"/>
          <p:nvPr/>
        </p:nvSpPr>
        <p:spPr>
          <a:xfrm>
            <a:off x="154781" y="1447800"/>
            <a:ext cx="8834437" cy="4462760"/>
          </a:xfrm>
          <a:prstGeom prst="rect">
            <a:avLst/>
          </a:prstGeom>
          <a:noFill/>
        </p:spPr>
        <p:txBody>
          <a:bodyPr wrap="square" rtlCol="0">
            <a:spAutoFit/>
          </a:bodyPr>
          <a:lstStyle/>
          <a:p>
            <a:r>
              <a:rPr lang="en-GB" sz="1600" dirty="0">
                <a:ea typeface="Calibri" panose="020F0502020204030204" pitchFamily="34" charset="0"/>
              </a:rPr>
              <a:t>Blockchain 2.0 could be considered as a platform with support for various elements such as</a:t>
            </a:r>
          </a:p>
          <a:p>
            <a:endParaRPr lang="en-GB" sz="1600" dirty="0">
              <a:ea typeface="Calibri" panose="020F0502020204030204" pitchFamily="34" charset="0"/>
            </a:endParaRPr>
          </a:p>
          <a:p>
            <a:pPr marL="342900" indent="-342900">
              <a:buFont typeface="+mj-lt"/>
              <a:buAutoNum type="arabicPeriod"/>
            </a:pPr>
            <a:r>
              <a:rPr lang="en-GB" sz="1600" dirty="0">
                <a:ea typeface="Calibri" panose="020F0502020204030204" pitchFamily="34" charset="0"/>
              </a:rPr>
              <a:t>Crypto assets (Traditional assets and Token protocols)</a:t>
            </a:r>
          </a:p>
          <a:p>
            <a:pPr marL="342900" indent="-342900">
              <a:buFont typeface="+mj-lt"/>
              <a:buAutoNum type="arabicPeriod"/>
            </a:pPr>
            <a:r>
              <a:rPr lang="en-GB" sz="1600" dirty="0">
                <a:ea typeface="Calibri" panose="020F0502020204030204" pitchFamily="34" charset="0"/>
              </a:rPr>
              <a:t>Distributed Ledger</a:t>
            </a:r>
          </a:p>
          <a:p>
            <a:pPr marL="342900" indent="-342900">
              <a:buFont typeface="+mj-lt"/>
              <a:buAutoNum type="arabicPeriod"/>
            </a:pPr>
            <a:r>
              <a:rPr lang="en-GB" sz="1600" dirty="0">
                <a:ea typeface="Calibri" panose="020F0502020204030204" pitchFamily="34" charset="0"/>
              </a:rPr>
              <a:t>Consensus protocols</a:t>
            </a:r>
          </a:p>
          <a:p>
            <a:pPr marL="342900" indent="-342900">
              <a:buFont typeface="+mj-lt"/>
              <a:buAutoNum type="arabicPeriod"/>
            </a:pPr>
            <a:r>
              <a:rPr lang="en-GB" sz="1600" dirty="0">
                <a:ea typeface="Calibri" panose="020F0502020204030204" pitchFamily="34" charset="0"/>
              </a:rPr>
              <a:t>Smart contracts</a:t>
            </a:r>
          </a:p>
          <a:p>
            <a:endParaRPr lang="en-GB" sz="1600" dirty="0">
              <a:ea typeface="Calibri" panose="020F0502020204030204" pitchFamily="34" charset="0"/>
            </a:endParaRPr>
          </a:p>
          <a:p>
            <a:r>
              <a:rPr lang="en-GB" sz="2000" u="sng" dirty="0">
                <a:ea typeface="Calibri" panose="020F0502020204030204" pitchFamily="34" charset="0"/>
              </a:rPr>
              <a:t>Comments</a:t>
            </a:r>
          </a:p>
          <a:p>
            <a:endParaRPr lang="en-GB" sz="2000" dirty="0">
              <a:ea typeface="Calibri" panose="020F0502020204030204" pitchFamily="34" charset="0"/>
            </a:endParaRPr>
          </a:p>
          <a:p>
            <a:pPr marL="285750" indent="-285750">
              <a:buFont typeface="Arial" panose="020B0604020202020204" pitchFamily="34" charset="0"/>
              <a:buChar char="•"/>
            </a:pPr>
            <a:r>
              <a:rPr lang="en-GB" sz="1600" dirty="0">
                <a:ea typeface="Calibri" panose="020F0502020204030204" pitchFamily="34" charset="0"/>
              </a:rPr>
              <a:t>Blockchain 1.0 was just </a:t>
            </a:r>
            <a:r>
              <a:rPr lang="en-GB" sz="1600" dirty="0" err="1">
                <a:ea typeface="Calibri" panose="020F0502020204030204" pitchFamily="34" charset="0"/>
              </a:rPr>
              <a:t>BitCoin</a:t>
            </a:r>
            <a:r>
              <a:rPr lang="en-GB" sz="1600" dirty="0">
                <a:ea typeface="Calibri" panose="020F0502020204030204" pitchFamily="34" charset="0"/>
              </a:rPr>
              <a:t> and P2P transfer of coins.</a:t>
            </a:r>
          </a:p>
          <a:p>
            <a:pPr marL="285750" indent="-285750">
              <a:buFont typeface="Arial" panose="020B0604020202020204" pitchFamily="34" charset="0"/>
              <a:buChar char="•"/>
            </a:pPr>
            <a:r>
              <a:rPr lang="en-GB" sz="1600" dirty="0">
                <a:ea typeface="Calibri" panose="020F0502020204030204" pitchFamily="34" charset="0"/>
              </a:rPr>
              <a:t>The Blockchain 2.0 specification was published in 2013 by Ethereum founder </a:t>
            </a:r>
            <a:r>
              <a:rPr lang="en-GB" sz="1600" dirty="0" err="1">
                <a:ea typeface="Calibri" panose="020F0502020204030204" pitchFamily="34" charset="0"/>
              </a:rPr>
              <a:t>Vitalik</a:t>
            </a:r>
            <a:r>
              <a:rPr lang="en-GB" sz="1600" dirty="0">
                <a:ea typeface="Calibri" panose="020F0502020204030204" pitchFamily="34" charset="0"/>
              </a:rPr>
              <a:t> </a:t>
            </a:r>
            <a:r>
              <a:rPr lang="en-GB" sz="1600" dirty="0" err="1">
                <a:ea typeface="Calibri" panose="020F0502020204030204" pitchFamily="34" charset="0"/>
              </a:rPr>
              <a:t>Buterin</a:t>
            </a:r>
            <a:r>
              <a:rPr lang="en-GB" sz="1600" dirty="0">
                <a:ea typeface="Calibri" panose="020F0502020204030204" pitchFamily="34" charset="0"/>
              </a:rPr>
              <a:t>.</a:t>
            </a:r>
          </a:p>
          <a:p>
            <a:pPr marL="285750" indent="-285750">
              <a:buFont typeface="Arial" panose="020B0604020202020204" pitchFamily="34" charset="0"/>
              <a:buChar char="•"/>
            </a:pPr>
            <a:r>
              <a:rPr lang="en-GB" sz="1600" dirty="0">
                <a:ea typeface="Calibri" panose="020F0502020204030204" pitchFamily="34" charset="0"/>
              </a:rPr>
              <a:t>Blockchain 3.0 is the future which are high-performance blockchains. </a:t>
            </a:r>
          </a:p>
          <a:p>
            <a:pPr marL="285750" indent="-285750">
              <a:buFont typeface="Arial" panose="020B0604020202020204" pitchFamily="34" charset="0"/>
              <a:buChar char="•"/>
            </a:pPr>
            <a:r>
              <a:rPr lang="en-GB" sz="1600" dirty="0">
                <a:ea typeface="Calibri" panose="020F0502020204030204" pitchFamily="34" charset="0"/>
              </a:rPr>
              <a:t>Blockchain 3.0 possess the features of both Blockchain 1.0 and 2.0, with scalability achieved through technical innovations and are characterized by high throughput (measured in TPS)</a:t>
            </a:r>
          </a:p>
          <a:p>
            <a:pPr marL="285750" indent="-285750">
              <a:buFont typeface="Arial" panose="020B0604020202020204" pitchFamily="34" charset="0"/>
              <a:buChar char="•"/>
            </a:pPr>
            <a:r>
              <a:rPr lang="en-GB" sz="1600" dirty="0" err="1">
                <a:ea typeface="Calibri" panose="020F0502020204030204" pitchFamily="34" charset="0"/>
              </a:rPr>
              <a:t>Cryptokitties</a:t>
            </a:r>
            <a:r>
              <a:rPr lang="en-GB" sz="1600" dirty="0">
                <a:ea typeface="Calibri" panose="020F0502020204030204" pitchFamily="34" charset="0"/>
              </a:rPr>
              <a:t>, a </a:t>
            </a:r>
            <a:r>
              <a:rPr lang="en-GB" sz="1600" dirty="0" err="1">
                <a:ea typeface="Calibri" panose="020F0502020204030204" pitchFamily="34" charset="0"/>
              </a:rPr>
              <a:t>DApp</a:t>
            </a:r>
            <a:r>
              <a:rPr lang="en-GB" sz="1600" dirty="0">
                <a:ea typeface="Calibri" panose="020F0502020204030204" pitchFamily="34" charset="0"/>
              </a:rPr>
              <a:t> built on the Ethereum network </a:t>
            </a:r>
          </a:p>
          <a:p>
            <a:pPr marL="285750" indent="-285750">
              <a:buFont typeface="Arial" panose="020B0604020202020204" pitchFamily="34" charset="0"/>
              <a:buChar char="•"/>
            </a:pPr>
            <a:r>
              <a:rPr lang="en-GB" sz="1600" dirty="0">
                <a:ea typeface="Calibri" panose="020F0502020204030204" pitchFamily="34" charset="0"/>
              </a:rPr>
              <a:t>Examples of Blockchain 3.0 are </a:t>
            </a:r>
            <a:r>
              <a:rPr lang="en-GB" sz="1600" dirty="0" err="1">
                <a:ea typeface="Calibri" panose="020F0502020204030204" pitchFamily="34" charset="0"/>
              </a:rPr>
              <a:t>Zilliqa</a:t>
            </a:r>
            <a:r>
              <a:rPr lang="en-GB" sz="1600" dirty="0">
                <a:ea typeface="Calibri" panose="020F0502020204030204" pitchFamily="34" charset="0"/>
              </a:rPr>
              <a:t>, </a:t>
            </a:r>
            <a:r>
              <a:rPr lang="en-GB" sz="1600" dirty="0" err="1">
                <a:ea typeface="Calibri" panose="020F0502020204030204" pitchFamily="34" charset="0"/>
              </a:rPr>
              <a:t>Dfinity</a:t>
            </a:r>
            <a:r>
              <a:rPr lang="en-GB" sz="1600" dirty="0">
                <a:ea typeface="Calibri" panose="020F0502020204030204" pitchFamily="34" charset="0"/>
              </a:rPr>
              <a:t> and </a:t>
            </a:r>
            <a:r>
              <a:rPr lang="en-GB" sz="1600" dirty="0" err="1">
                <a:ea typeface="Calibri" panose="020F0502020204030204" pitchFamily="34" charset="0"/>
              </a:rPr>
              <a:t>Hashgraph</a:t>
            </a:r>
            <a:r>
              <a:rPr lang="en-GB" sz="1600" dirty="0">
                <a:ea typeface="Calibri" panose="020F0502020204030204" pitchFamily="34" charset="0"/>
              </a:rPr>
              <a:t>.</a:t>
            </a:r>
          </a:p>
          <a:p>
            <a:endParaRPr lang="en-GB" sz="2000" dirty="0">
              <a:ea typeface="Calibri" panose="020F0502020204030204" pitchFamily="34" charset="0"/>
            </a:endParaRPr>
          </a:p>
        </p:txBody>
      </p:sp>
    </p:spTree>
    <p:extLst>
      <p:ext uri="{BB962C8B-B14F-4D97-AF65-F5344CB8AC3E}">
        <p14:creationId xmlns:p14="http://schemas.microsoft.com/office/powerpoint/2010/main" val="3054199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Defining Block Chain</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9</a:t>
            </a:fld>
            <a:endParaRPr lang="en-US" altLang="en-US" dirty="0"/>
          </a:p>
        </p:txBody>
      </p:sp>
      <p:sp>
        <p:nvSpPr>
          <p:cNvPr id="7" name="TextBox 6">
            <a:extLst>
              <a:ext uri="{FF2B5EF4-FFF2-40B4-BE49-F238E27FC236}">
                <a16:creationId xmlns:a16="http://schemas.microsoft.com/office/drawing/2014/main" id="{2AA51D63-3930-C46E-B3B6-A381F6AB3F14}"/>
              </a:ext>
            </a:extLst>
          </p:cNvPr>
          <p:cNvSpPr txBox="1"/>
          <p:nvPr/>
        </p:nvSpPr>
        <p:spPr>
          <a:xfrm>
            <a:off x="154781" y="1447800"/>
            <a:ext cx="8834437" cy="4524315"/>
          </a:xfrm>
          <a:prstGeom prst="rect">
            <a:avLst/>
          </a:prstGeom>
          <a:noFill/>
        </p:spPr>
        <p:txBody>
          <a:bodyPr wrap="square" rtlCol="0">
            <a:spAutoFit/>
          </a:bodyPr>
          <a:lstStyle/>
          <a:p>
            <a:r>
              <a:rPr lang="en-US" sz="2400" dirty="0">
                <a:ea typeface="Calibri" panose="020F0502020204030204" pitchFamily="34" charset="0"/>
              </a:rPr>
              <a:t>Block Chain is more than cryptocurrency</a:t>
            </a:r>
          </a:p>
          <a:p>
            <a:endParaRPr lang="en-US" sz="2400" dirty="0">
              <a:ea typeface="Calibri" panose="020F0502020204030204" pitchFamily="34" charset="0"/>
            </a:endParaRPr>
          </a:p>
          <a:p>
            <a:pPr marL="285750" indent="-285750">
              <a:buFont typeface="Arial" panose="020B0604020202020204" pitchFamily="34" charset="0"/>
              <a:buChar char="•"/>
            </a:pPr>
            <a:r>
              <a:rPr lang="en-US" sz="2400" dirty="0">
                <a:ea typeface="Calibri" panose="020F0502020204030204" pitchFamily="34" charset="0"/>
              </a:rPr>
              <a:t>It facilitates a centralized ledger system maintained and kept up to date through consensus among the nodes participating in the </a:t>
            </a:r>
            <a:r>
              <a:rPr lang="en-US" sz="2400">
                <a:ea typeface="Calibri" panose="020F0502020204030204" pitchFamily="34" charset="0"/>
              </a:rPr>
              <a:t>blockchain network.</a:t>
            </a:r>
            <a:endParaRPr lang="en-US" sz="2400" dirty="0">
              <a:ea typeface="Calibri" panose="020F0502020204030204" pitchFamily="34" charset="0"/>
            </a:endParaRPr>
          </a:p>
          <a:p>
            <a:pPr marL="285750" indent="-285750">
              <a:buFont typeface="Arial" panose="020B0604020202020204" pitchFamily="34" charset="0"/>
              <a:buChar char="•"/>
            </a:pPr>
            <a:endParaRPr lang="en-US" sz="2400" dirty="0">
              <a:ea typeface="Calibri" panose="020F0502020204030204" pitchFamily="34" charset="0"/>
            </a:endParaRPr>
          </a:p>
          <a:p>
            <a:pPr marL="285750" indent="-285750">
              <a:buFont typeface="Arial" panose="020B0604020202020204" pitchFamily="34" charset="0"/>
              <a:buChar char="•"/>
            </a:pPr>
            <a:r>
              <a:rPr lang="en-US" sz="2400" dirty="0">
                <a:ea typeface="Calibri" panose="020F0502020204030204" pitchFamily="34" charset="0"/>
              </a:rPr>
              <a:t>It supports smart contracts, a replacement for paper. Criteria for triggering smart contract and what actions to be taken are defined in the smart contract itself.</a:t>
            </a:r>
          </a:p>
          <a:p>
            <a:pPr marL="285750" indent="-285750">
              <a:buFont typeface="Arial" panose="020B0604020202020204" pitchFamily="34" charset="0"/>
              <a:buChar char="•"/>
            </a:pPr>
            <a:endParaRPr lang="en-US" sz="2400" dirty="0">
              <a:ea typeface="Calibri" panose="020F0502020204030204" pitchFamily="34" charset="0"/>
            </a:endParaRPr>
          </a:p>
          <a:p>
            <a:pPr marL="285750" indent="-285750">
              <a:buFont typeface="Arial" panose="020B0604020202020204" pitchFamily="34" charset="0"/>
              <a:buChar char="•"/>
            </a:pPr>
            <a:r>
              <a:rPr lang="en-US" sz="2400" dirty="0">
                <a:ea typeface="Calibri" panose="020F0502020204030204" pitchFamily="34" charset="0"/>
              </a:rPr>
              <a:t>Distributed Apps and Distributed Autonomous organization potentially disrupt Digital Portals.</a:t>
            </a:r>
          </a:p>
        </p:txBody>
      </p:sp>
    </p:spTree>
    <p:extLst>
      <p:ext uri="{BB962C8B-B14F-4D97-AF65-F5344CB8AC3E}">
        <p14:creationId xmlns:p14="http://schemas.microsoft.com/office/powerpoint/2010/main" val="2351470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E853C582161264F9118F6E05D309FBB" ma:contentTypeVersion="4" ma:contentTypeDescription="Create a new document." ma:contentTypeScope="" ma:versionID="3b093584ed25202b813a371cae3e7ff1">
  <xsd:schema xmlns:xsd="http://www.w3.org/2001/XMLSchema" xmlns:xs="http://www.w3.org/2001/XMLSchema" xmlns:p="http://schemas.microsoft.com/office/2006/metadata/properties" xmlns:ns2="e77dc9f4-c0fc-4291-bb79-2ca58fb2d67e" targetNamespace="http://schemas.microsoft.com/office/2006/metadata/properties" ma:root="true" ma:fieldsID="6f2cfd0c777a04a871f9400518cbe54c" ns2:_="">
    <xsd:import namespace="e77dc9f4-c0fc-4291-bb79-2ca58fb2d67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7dc9f4-c0fc-4291-bb79-2ca58fb2d67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1F4F21-A6C1-4FEF-8446-D5B616D05EC6}">
  <ds:schemaRefs>
    <ds:schemaRef ds:uri="http://schemas.microsoft.com/office/2006/documentManagement/types"/>
    <ds:schemaRef ds:uri="http://schemas.openxmlformats.org/package/2006/metadata/core-properties"/>
    <ds:schemaRef ds:uri="http://schemas.microsoft.com/office/infopath/2007/PartnerControls"/>
    <ds:schemaRef ds:uri="http://purl.org/dc/terms/"/>
    <ds:schemaRef ds:uri="http://purl.org/dc/dcmitype/"/>
    <ds:schemaRef ds:uri="http://purl.org/dc/elements/1.1/"/>
    <ds:schemaRef ds:uri="http://www.w3.org/XML/1998/namespace"/>
    <ds:schemaRef ds:uri="http://schemas.microsoft.com/office/2006/metadata/properties"/>
  </ds:schemaRefs>
</ds:datastoreItem>
</file>

<file path=customXml/itemProps2.xml><?xml version="1.0" encoding="utf-8"?>
<ds:datastoreItem xmlns:ds="http://schemas.openxmlformats.org/officeDocument/2006/customXml" ds:itemID="{740FB163-1AA8-4B2B-A5FE-65C7804DC2C3}">
  <ds:schemaRefs>
    <ds:schemaRef ds:uri="http://schemas.microsoft.com/sharepoint/v3/contenttype/forms"/>
  </ds:schemaRefs>
</ds:datastoreItem>
</file>

<file path=customXml/itemProps3.xml><?xml version="1.0" encoding="utf-8"?>
<ds:datastoreItem xmlns:ds="http://schemas.openxmlformats.org/officeDocument/2006/customXml" ds:itemID="{099787C1-E675-4BD4-9068-1FB9B726763B}"/>
</file>

<file path=docProps/app.xml><?xml version="1.0" encoding="utf-8"?>
<Properties xmlns="http://schemas.openxmlformats.org/officeDocument/2006/extended-properties" xmlns:vt="http://schemas.openxmlformats.org/officeDocument/2006/docPropsVTypes">
  <Template/>
  <TotalTime>1643</TotalTime>
  <Words>1727</Words>
  <Application>Microsoft Office PowerPoint</Application>
  <PresentationFormat>On-screen Show (4:3)</PresentationFormat>
  <Paragraphs>284</Paragraphs>
  <Slides>29</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Helvetica Neue</vt:lpstr>
      <vt:lpstr>Wingdings</vt:lpstr>
      <vt:lpstr>Office Theme</vt:lpstr>
      <vt:lpstr>BITS Pilani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Siva Subramanian</cp:lastModifiedBy>
  <cp:revision>322</cp:revision>
  <dcterms:created xsi:type="dcterms:W3CDTF">2011-09-14T09:42:05Z</dcterms:created>
  <dcterms:modified xsi:type="dcterms:W3CDTF">2024-08-30T16:39:11Z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0x010100AE853C582161264F9118F6E05D309FBB</vt:lpwstr>
  </property>
</Properties>
</file>