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41"/>
  </p:notesMasterIdLst>
  <p:sldIdLst>
    <p:sldId id="260" r:id="rId5"/>
    <p:sldId id="257" r:id="rId6"/>
    <p:sldId id="332" r:id="rId7"/>
    <p:sldId id="333" r:id="rId8"/>
    <p:sldId id="280" r:id="rId9"/>
    <p:sldId id="267" r:id="rId10"/>
    <p:sldId id="344" r:id="rId11"/>
    <p:sldId id="337" r:id="rId12"/>
    <p:sldId id="339" r:id="rId13"/>
    <p:sldId id="334" r:id="rId14"/>
    <p:sldId id="338" r:id="rId15"/>
    <p:sldId id="343" r:id="rId16"/>
    <p:sldId id="307" r:id="rId17"/>
    <p:sldId id="329" r:id="rId18"/>
    <p:sldId id="326" r:id="rId19"/>
    <p:sldId id="325" r:id="rId20"/>
    <p:sldId id="341" r:id="rId21"/>
    <p:sldId id="321" r:id="rId22"/>
    <p:sldId id="335" r:id="rId23"/>
    <p:sldId id="336" r:id="rId24"/>
    <p:sldId id="342" r:id="rId25"/>
    <p:sldId id="310" r:id="rId26"/>
    <p:sldId id="276" r:id="rId27"/>
    <p:sldId id="345" r:id="rId28"/>
    <p:sldId id="346" r:id="rId29"/>
    <p:sldId id="347" r:id="rId30"/>
    <p:sldId id="340" r:id="rId31"/>
    <p:sldId id="311" r:id="rId32"/>
    <p:sldId id="308" r:id="rId33"/>
    <p:sldId id="330" r:id="rId34"/>
    <p:sldId id="322" r:id="rId35"/>
    <p:sldId id="323" r:id="rId36"/>
    <p:sldId id="328" r:id="rId37"/>
    <p:sldId id="324" r:id="rId38"/>
    <p:sldId id="331" r:id="rId39"/>
    <p:sldId id="327" r:id="rId4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9901B2-D58A-E643-9FA0-CF5F19E73521}" v="38" dt="2024-09-07T00:54:10.070"/>
    <p1510:client id="{3663D241-F408-4553-AD7E-FC027B1C99DB}" v="1" dt="2024-09-06T09:43:43.289"/>
    <p1510:client id="{37319673-4A8F-4139-BFD6-67845301F7BB}" v="3303" dt="2024-09-06T11:39:31.551"/>
    <p1510:client id="{88E23137-D2EE-4E1B-AAA7-CBD9C4D15679}" v="749" dt="2024-09-06T11:15:4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19" autoAdjust="0"/>
    <p:restoredTop sz="96327" autoAdjust="0"/>
  </p:normalViewPr>
  <p:slideViewPr>
    <p:cSldViewPr>
      <p:cViewPr varScale="1">
        <p:scale>
          <a:sx n="138" d="100"/>
          <a:sy n="138" d="100"/>
        </p:scale>
        <p:origin x="584" y="1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va Subramanian" userId="69d48d7eb9362804" providerId="LiveId" clId="{329901B2-D58A-E643-9FA0-CF5F19E73521}"/>
    <pc:docChg chg="custSel addSld modSld sldOrd">
      <pc:chgData name="Siva Subramanian" userId="69d48d7eb9362804" providerId="LiveId" clId="{329901B2-D58A-E643-9FA0-CF5F19E73521}" dt="2024-09-07T00:56:11.713" v="2206" actId="2085"/>
      <pc:docMkLst>
        <pc:docMk/>
      </pc:docMkLst>
      <pc:sldChg chg="addSp delSp modSp add mod modClrScheme chgLayout">
        <pc:chgData name="Siva Subramanian" userId="69d48d7eb9362804" providerId="LiveId" clId="{329901B2-D58A-E643-9FA0-CF5F19E73521}" dt="2024-09-07T00:30:49.144" v="1812" actId="20577"/>
        <pc:sldMkLst>
          <pc:docMk/>
          <pc:sldMk cId="3815545526" sldId="276"/>
        </pc:sldMkLst>
        <pc:spChg chg="del">
          <ac:chgData name="Siva Subramanian" userId="69d48d7eb9362804" providerId="LiveId" clId="{329901B2-D58A-E643-9FA0-CF5F19E73521}" dt="2024-09-06T23:50:02.338" v="626" actId="478"/>
          <ac:spMkLst>
            <pc:docMk/>
            <pc:sldMk cId="3815545526" sldId="276"/>
            <ac:spMk id="2" creationId="{E40D56CE-7875-4439-BF13-BE54FFAD7ABD}"/>
          </ac:spMkLst>
        </pc:spChg>
        <pc:spChg chg="mod">
          <ac:chgData name="Siva Subramanian" userId="69d48d7eb9362804" providerId="LiveId" clId="{329901B2-D58A-E643-9FA0-CF5F19E73521}" dt="2024-09-06T23:51:49.721" v="721" actId="1036"/>
          <ac:spMkLst>
            <pc:docMk/>
            <pc:sldMk cId="3815545526" sldId="276"/>
            <ac:spMk id="3" creationId="{B17A5C69-3B85-4498-9EE7-819129BF7CE5}"/>
          </ac:spMkLst>
        </pc:spChg>
        <pc:spChg chg="add del mod ord">
          <ac:chgData name="Siva Subramanian" userId="69d48d7eb9362804" providerId="LiveId" clId="{329901B2-D58A-E643-9FA0-CF5F19E73521}" dt="2024-09-06T23:51:33.681" v="719" actId="478"/>
          <ac:spMkLst>
            <pc:docMk/>
            <pc:sldMk cId="3815545526" sldId="276"/>
            <ac:spMk id="4" creationId="{D6E726C7-C3BE-AE38-9BD7-88F366F175D0}"/>
          </ac:spMkLst>
        </pc:spChg>
        <pc:spChg chg="add mod ord">
          <ac:chgData name="Siva Subramanian" userId="69d48d7eb9362804" providerId="LiveId" clId="{329901B2-D58A-E643-9FA0-CF5F19E73521}" dt="2024-09-06T23:52:24.452" v="729" actId="14100"/>
          <ac:spMkLst>
            <pc:docMk/>
            <pc:sldMk cId="3815545526" sldId="276"/>
            <ac:spMk id="5" creationId="{584476CB-4DA4-0944-95F6-798D45613344}"/>
          </ac:spMkLst>
        </pc:spChg>
        <pc:spChg chg="del mod">
          <ac:chgData name="Siva Subramanian" userId="69d48d7eb9362804" providerId="LiveId" clId="{329901B2-D58A-E643-9FA0-CF5F19E73521}" dt="2024-09-07T00:14:13.926" v="842" actId="478"/>
          <ac:spMkLst>
            <pc:docMk/>
            <pc:sldMk cId="3815545526" sldId="276"/>
            <ac:spMk id="12" creationId="{63A46966-79F9-4A67-BA73-06161D68AB90}"/>
          </ac:spMkLst>
        </pc:spChg>
        <pc:spChg chg="del mod">
          <ac:chgData name="Siva Subramanian" userId="69d48d7eb9362804" providerId="LiveId" clId="{329901B2-D58A-E643-9FA0-CF5F19E73521}" dt="2024-09-07T00:14:10.931" v="840" actId="478"/>
          <ac:spMkLst>
            <pc:docMk/>
            <pc:sldMk cId="3815545526" sldId="276"/>
            <ac:spMk id="13" creationId="{58E5626F-C55B-4E92-A5C8-255CEF06F1F0}"/>
          </ac:spMkLst>
        </pc:spChg>
        <pc:spChg chg="mod">
          <ac:chgData name="Siva Subramanian" userId="69d48d7eb9362804" providerId="LiveId" clId="{329901B2-D58A-E643-9FA0-CF5F19E73521}" dt="2024-09-06T23:52:10.230" v="726" actId="1076"/>
          <ac:spMkLst>
            <pc:docMk/>
            <pc:sldMk cId="3815545526" sldId="276"/>
            <ac:spMk id="14" creationId="{E07961DA-2FED-4047-977B-5BFE5BB15928}"/>
          </ac:spMkLst>
        </pc:spChg>
        <pc:spChg chg="add mod">
          <ac:chgData name="Siva Subramanian" userId="69d48d7eb9362804" providerId="LiveId" clId="{329901B2-D58A-E643-9FA0-CF5F19E73521}" dt="2024-09-07T00:30:49.144" v="1812" actId="20577"/>
          <ac:spMkLst>
            <pc:docMk/>
            <pc:sldMk cId="3815545526" sldId="276"/>
            <ac:spMk id="15" creationId="{F622BAD2-8A69-A4A5-623E-4D38A2BC3D96}"/>
          </ac:spMkLst>
        </pc:spChg>
        <pc:grpChg chg="mod">
          <ac:chgData name="Siva Subramanian" userId="69d48d7eb9362804" providerId="LiveId" clId="{329901B2-D58A-E643-9FA0-CF5F19E73521}" dt="2024-09-06T23:51:49.721" v="721" actId="1036"/>
          <ac:grpSpMkLst>
            <pc:docMk/>
            <pc:sldMk cId="3815545526" sldId="276"/>
            <ac:grpSpMk id="9" creationId="{12D69FF3-8792-4DC3-95C6-53149DE457CE}"/>
          </ac:grpSpMkLst>
        </pc:grpChg>
        <pc:picChg chg="mod">
          <ac:chgData name="Siva Subramanian" userId="69d48d7eb9362804" providerId="LiveId" clId="{329901B2-D58A-E643-9FA0-CF5F19E73521}" dt="2024-09-06T23:51:59.571" v="725" actId="1036"/>
          <ac:picMkLst>
            <pc:docMk/>
            <pc:sldMk cId="3815545526" sldId="276"/>
            <ac:picMk id="6" creationId="{05B18305-91F6-48A4-BEAB-3167A00C74B5}"/>
          </ac:picMkLst>
        </pc:picChg>
        <pc:picChg chg="del mod">
          <ac:chgData name="Siva Subramanian" userId="69d48d7eb9362804" providerId="LiveId" clId="{329901B2-D58A-E643-9FA0-CF5F19E73521}" dt="2024-09-07T00:14:08.225" v="839" actId="478"/>
          <ac:picMkLst>
            <pc:docMk/>
            <pc:sldMk cId="3815545526" sldId="276"/>
            <ac:picMk id="7" creationId="{72A236E1-B755-4ECD-8CF6-B4056BF0D5B4}"/>
          </ac:picMkLst>
        </pc:picChg>
        <pc:picChg chg="del mod">
          <ac:chgData name="Siva Subramanian" userId="69d48d7eb9362804" providerId="LiveId" clId="{329901B2-D58A-E643-9FA0-CF5F19E73521}" dt="2024-09-07T00:14:12.449" v="841" actId="478"/>
          <ac:picMkLst>
            <pc:docMk/>
            <pc:sldMk cId="3815545526" sldId="276"/>
            <ac:picMk id="8" creationId="{C834ABAB-177D-43EE-A3C3-5837A78215F2}"/>
          </ac:picMkLst>
        </pc:picChg>
        <pc:picChg chg="mod">
          <ac:chgData name="Siva Subramanian" userId="69d48d7eb9362804" providerId="LiveId" clId="{329901B2-D58A-E643-9FA0-CF5F19E73521}" dt="2024-09-06T23:51:49.721" v="721" actId="1036"/>
          <ac:picMkLst>
            <pc:docMk/>
            <pc:sldMk cId="3815545526" sldId="276"/>
            <ac:picMk id="10" creationId="{4EC1D5F7-9F3A-485C-BEF7-00DF633C1644}"/>
          </ac:picMkLst>
        </pc:picChg>
        <pc:picChg chg="mod">
          <ac:chgData name="Siva Subramanian" userId="69d48d7eb9362804" providerId="LiveId" clId="{329901B2-D58A-E643-9FA0-CF5F19E73521}" dt="2024-09-06T23:51:49.721" v="721" actId="1036"/>
          <ac:picMkLst>
            <pc:docMk/>
            <pc:sldMk cId="3815545526" sldId="276"/>
            <ac:picMk id="11" creationId="{0E690FA3-2895-4658-AD9E-C18EEBE28231}"/>
          </ac:picMkLst>
        </pc:picChg>
      </pc:sldChg>
      <pc:sldChg chg="addSp modSp mod">
        <pc:chgData name="Siva Subramanian" userId="69d48d7eb9362804" providerId="LiveId" clId="{329901B2-D58A-E643-9FA0-CF5F19E73521}" dt="2024-09-06T23:36:10.424" v="400" actId="20577"/>
        <pc:sldMkLst>
          <pc:docMk/>
          <pc:sldMk cId="3853625004" sldId="307"/>
        </pc:sldMkLst>
        <pc:spChg chg="add mod">
          <ac:chgData name="Siva Subramanian" userId="69d48d7eb9362804" providerId="LiveId" clId="{329901B2-D58A-E643-9FA0-CF5F19E73521}" dt="2024-09-06T23:35:54.382" v="378" actId="1076"/>
          <ac:spMkLst>
            <pc:docMk/>
            <pc:sldMk cId="3853625004" sldId="307"/>
            <ac:spMk id="5" creationId="{8FEC0B95-C302-68CF-483D-1200D43EEDCD}"/>
          </ac:spMkLst>
        </pc:spChg>
        <pc:spChg chg="mod">
          <ac:chgData name="Siva Subramanian" userId="69d48d7eb9362804" providerId="LiveId" clId="{329901B2-D58A-E643-9FA0-CF5F19E73521}" dt="2024-09-06T23:30:15.057" v="69" actId="21"/>
          <ac:spMkLst>
            <pc:docMk/>
            <pc:sldMk cId="3853625004" sldId="307"/>
            <ac:spMk id="7" creationId="{69C3A922-D7AE-1095-5997-81590DC03E02}"/>
          </ac:spMkLst>
        </pc:spChg>
        <pc:graphicFrameChg chg="add mod modGraphic">
          <ac:chgData name="Siva Subramanian" userId="69d48d7eb9362804" providerId="LiveId" clId="{329901B2-D58A-E643-9FA0-CF5F19E73521}" dt="2024-09-06T23:36:10.424" v="400" actId="20577"/>
          <ac:graphicFrameMkLst>
            <pc:docMk/>
            <pc:sldMk cId="3853625004" sldId="307"/>
            <ac:graphicFrameMk id="2" creationId="{27D61251-96C8-1654-5CE9-020888751CC1}"/>
          </ac:graphicFrameMkLst>
        </pc:graphicFrameChg>
      </pc:sldChg>
      <pc:sldChg chg="modSp mod">
        <pc:chgData name="Siva Subramanian" userId="69d48d7eb9362804" providerId="LiveId" clId="{329901B2-D58A-E643-9FA0-CF5F19E73521}" dt="2024-09-06T23:43:38.305" v="527" actId="12"/>
        <pc:sldMkLst>
          <pc:docMk/>
          <pc:sldMk cId="913155137" sldId="308"/>
        </pc:sldMkLst>
        <pc:spChg chg="mod">
          <ac:chgData name="Siva Subramanian" userId="69d48d7eb9362804" providerId="LiveId" clId="{329901B2-D58A-E643-9FA0-CF5F19E73521}" dt="2024-09-06T23:43:38.305" v="527" actId="12"/>
          <ac:spMkLst>
            <pc:docMk/>
            <pc:sldMk cId="913155137" sldId="308"/>
            <ac:spMk id="7" creationId="{2AA51D63-3930-C46E-B3B6-A381F6AB3F14}"/>
          </ac:spMkLst>
        </pc:spChg>
      </pc:sldChg>
      <pc:sldChg chg="modSp mod">
        <pc:chgData name="Siva Subramanian" userId="69d48d7eb9362804" providerId="LiveId" clId="{329901B2-D58A-E643-9FA0-CF5F19E73521}" dt="2024-09-06T23:47:48.155" v="607" actId="20577"/>
        <pc:sldMkLst>
          <pc:docMk/>
          <pc:sldMk cId="61622384" sldId="310"/>
        </pc:sldMkLst>
        <pc:spChg chg="mod">
          <ac:chgData name="Siva Subramanian" userId="69d48d7eb9362804" providerId="LiveId" clId="{329901B2-D58A-E643-9FA0-CF5F19E73521}" dt="2024-09-06T23:47:48.155" v="607" actId="20577"/>
          <ac:spMkLst>
            <pc:docMk/>
            <pc:sldMk cId="61622384" sldId="310"/>
            <ac:spMk id="3" creationId="{04449C8E-3A25-48F4-B13A-38759C7BCCAE}"/>
          </ac:spMkLst>
        </pc:spChg>
        <pc:spChg chg="mod">
          <ac:chgData name="Siva Subramanian" userId="69d48d7eb9362804" providerId="LiveId" clId="{329901B2-D58A-E643-9FA0-CF5F19E73521}" dt="2024-09-06T23:46:59.872" v="568" actId="12"/>
          <ac:spMkLst>
            <pc:docMk/>
            <pc:sldMk cId="61622384" sldId="310"/>
            <ac:spMk id="5" creationId="{5759A0DD-0966-D8C6-5EFB-62FB52879A91}"/>
          </ac:spMkLst>
        </pc:spChg>
        <pc:graphicFrameChg chg="modGraphic">
          <ac:chgData name="Siva Subramanian" userId="69d48d7eb9362804" providerId="LiveId" clId="{329901B2-D58A-E643-9FA0-CF5F19E73521}" dt="2024-09-06T23:46:24.918" v="552" actId="403"/>
          <ac:graphicFrameMkLst>
            <pc:docMk/>
            <pc:sldMk cId="61622384" sldId="310"/>
            <ac:graphicFrameMk id="2" creationId="{52A0EA23-2B29-2D33-AE7D-BBAF7ADAA518}"/>
          </ac:graphicFrameMkLst>
        </pc:graphicFrameChg>
      </pc:sldChg>
      <pc:sldChg chg="modSp mod">
        <pc:chgData name="Siva Subramanian" userId="69d48d7eb9362804" providerId="LiveId" clId="{329901B2-D58A-E643-9FA0-CF5F19E73521}" dt="2024-09-06T23:43:15.265" v="525" actId="12"/>
        <pc:sldMkLst>
          <pc:docMk/>
          <pc:sldMk cId="2773528047" sldId="311"/>
        </pc:sldMkLst>
        <pc:spChg chg="mod">
          <ac:chgData name="Siva Subramanian" userId="69d48d7eb9362804" providerId="LiveId" clId="{329901B2-D58A-E643-9FA0-CF5F19E73521}" dt="2024-09-06T23:42:48.775" v="523" actId="2711"/>
          <ac:spMkLst>
            <pc:docMk/>
            <pc:sldMk cId="2773528047" sldId="311"/>
            <ac:spMk id="5" creationId="{CFB1CC60-4CB7-F876-F857-0E27C504ABF1}"/>
          </ac:spMkLst>
        </pc:spChg>
        <pc:graphicFrameChg chg="modGraphic">
          <ac:chgData name="Siva Subramanian" userId="69d48d7eb9362804" providerId="LiveId" clId="{329901B2-D58A-E643-9FA0-CF5F19E73521}" dt="2024-09-06T23:43:15.265" v="525" actId="12"/>
          <ac:graphicFrameMkLst>
            <pc:docMk/>
            <pc:sldMk cId="2773528047" sldId="311"/>
            <ac:graphicFrameMk id="2" creationId="{201BFBF1-D1D9-0D55-B698-E3CB1DFB2A13}"/>
          </ac:graphicFrameMkLst>
        </pc:graphicFrameChg>
      </pc:sldChg>
      <pc:sldChg chg="modSp mod">
        <pc:chgData name="Siva Subramanian" userId="69d48d7eb9362804" providerId="LiveId" clId="{329901B2-D58A-E643-9FA0-CF5F19E73521}" dt="2024-09-06T23:40:07.047" v="438" actId="1035"/>
        <pc:sldMkLst>
          <pc:docMk/>
          <pc:sldMk cId="2667142688" sldId="321"/>
        </pc:sldMkLst>
        <pc:spChg chg="mod">
          <ac:chgData name="Siva Subramanian" userId="69d48d7eb9362804" providerId="LiveId" clId="{329901B2-D58A-E643-9FA0-CF5F19E73521}" dt="2024-09-06T23:40:07.047" v="438" actId="1035"/>
          <ac:spMkLst>
            <pc:docMk/>
            <pc:sldMk cId="2667142688" sldId="321"/>
            <ac:spMk id="7" creationId="{2AA51D63-3930-C46E-B3B6-A381F6AB3F14}"/>
          </ac:spMkLst>
        </pc:spChg>
        <pc:picChg chg="mod">
          <ac:chgData name="Siva Subramanian" userId="69d48d7eb9362804" providerId="LiveId" clId="{329901B2-D58A-E643-9FA0-CF5F19E73521}" dt="2024-09-06T23:40:01.001" v="434" actId="1035"/>
          <ac:picMkLst>
            <pc:docMk/>
            <pc:sldMk cId="2667142688" sldId="321"/>
            <ac:picMk id="4" creationId="{303A3B97-36AD-4884-2D1F-7DEAD7825C09}"/>
          </ac:picMkLst>
        </pc:picChg>
      </pc:sldChg>
      <pc:sldChg chg="modSp mod">
        <pc:chgData name="Siva Subramanian" userId="69d48d7eb9362804" providerId="LiveId" clId="{329901B2-D58A-E643-9FA0-CF5F19E73521}" dt="2024-09-07T00:43:12.242" v="2170" actId="20577"/>
        <pc:sldMkLst>
          <pc:docMk/>
          <pc:sldMk cId="3774378787" sldId="322"/>
        </pc:sldMkLst>
        <pc:spChg chg="mod">
          <ac:chgData name="Siva Subramanian" userId="69d48d7eb9362804" providerId="LiveId" clId="{329901B2-D58A-E643-9FA0-CF5F19E73521}" dt="2024-09-07T00:43:12.242" v="2170" actId="20577"/>
          <ac:spMkLst>
            <pc:docMk/>
            <pc:sldMk cId="3774378787" sldId="322"/>
            <ac:spMk id="7" creationId="{2AA51D63-3930-C46E-B3B6-A381F6AB3F14}"/>
          </ac:spMkLst>
        </pc:spChg>
      </pc:sldChg>
      <pc:sldChg chg="modSp mod">
        <pc:chgData name="Siva Subramanian" userId="69d48d7eb9362804" providerId="LiveId" clId="{329901B2-D58A-E643-9FA0-CF5F19E73521}" dt="2024-09-07T00:43:31.493" v="2176" actId="6549"/>
        <pc:sldMkLst>
          <pc:docMk/>
          <pc:sldMk cId="777766237" sldId="323"/>
        </pc:sldMkLst>
        <pc:spChg chg="mod">
          <ac:chgData name="Siva Subramanian" userId="69d48d7eb9362804" providerId="LiveId" clId="{329901B2-D58A-E643-9FA0-CF5F19E73521}" dt="2024-09-07T00:43:31.493" v="2176" actId="6549"/>
          <ac:spMkLst>
            <pc:docMk/>
            <pc:sldMk cId="777766237" sldId="323"/>
            <ac:spMk id="7" creationId="{2AA51D63-3930-C46E-B3B6-A381F6AB3F14}"/>
          </ac:spMkLst>
        </pc:spChg>
      </pc:sldChg>
      <pc:sldChg chg="modSp mod">
        <pc:chgData name="Siva Subramanian" userId="69d48d7eb9362804" providerId="LiveId" clId="{329901B2-D58A-E643-9FA0-CF5F19E73521}" dt="2024-09-06T23:39:23.985" v="428" actId="14100"/>
        <pc:sldMkLst>
          <pc:docMk/>
          <pc:sldMk cId="1589772887" sldId="325"/>
        </pc:sldMkLst>
        <pc:picChg chg="mod">
          <ac:chgData name="Siva Subramanian" userId="69d48d7eb9362804" providerId="LiveId" clId="{329901B2-D58A-E643-9FA0-CF5F19E73521}" dt="2024-09-06T23:39:23.985" v="428" actId="14100"/>
          <ac:picMkLst>
            <pc:docMk/>
            <pc:sldMk cId="1589772887" sldId="325"/>
            <ac:picMk id="5" creationId="{CDE77CB5-3D68-73E3-7E4C-870DAC5190ED}"/>
          </ac:picMkLst>
        </pc:picChg>
      </pc:sldChg>
      <pc:sldChg chg="addSp modSp mod">
        <pc:chgData name="Siva Subramanian" userId="69d48d7eb9362804" providerId="LiveId" clId="{329901B2-D58A-E643-9FA0-CF5F19E73521}" dt="2024-09-07T00:56:11.713" v="2206" actId="2085"/>
        <pc:sldMkLst>
          <pc:docMk/>
          <pc:sldMk cId="329180945" sldId="326"/>
        </pc:sldMkLst>
        <pc:spChg chg="add mod">
          <ac:chgData name="Siva Subramanian" userId="69d48d7eb9362804" providerId="LiveId" clId="{329901B2-D58A-E643-9FA0-CF5F19E73521}" dt="2024-09-07T00:56:11.713" v="2206" actId="2085"/>
          <ac:spMkLst>
            <pc:docMk/>
            <pc:sldMk cId="329180945" sldId="326"/>
            <ac:spMk id="4" creationId="{986B70AC-36BB-86B2-051A-755CD1E78609}"/>
          </ac:spMkLst>
        </pc:spChg>
        <pc:picChg chg="mod modCrop">
          <ac:chgData name="Siva Subramanian" userId="69d48d7eb9362804" providerId="LiveId" clId="{329901B2-D58A-E643-9FA0-CF5F19E73521}" dt="2024-09-07T00:54:38.821" v="2200" actId="732"/>
          <ac:picMkLst>
            <pc:docMk/>
            <pc:sldMk cId="329180945" sldId="326"/>
            <ac:picMk id="5" creationId="{AAEC54B6-C71C-AE0B-B86A-B71958B1A99F}"/>
          </ac:picMkLst>
        </pc:picChg>
        <pc:picChg chg="add mod modCrop">
          <ac:chgData name="Siva Subramanian" userId="69d48d7eb9362804" providerId="LiveId" clId="{329901B2-D58A-E643-9FA0-CF5F19E73521}" dt="2024-09-07T00:55:00.077" v="2202" actId="1076"/>
          <ac:picMkLst>
            <pc:docMk/>
            <pc:sldMk cId="329180945" sldId="326"/>
            <ac:picMk id="7" creationId="{12E86E2B-C14C-547C-AB40-355EE69B056B}"/>
          </ac:picMkLst>
        </pc:picChg>
      </pc:sldChg>
      <pc:sldChg chg="delSp modSp mod">
        <pc:chgData name="Siva Subramanian" userId="69d48d7eb9362804" providerId="LiveId" clId="{329901B2-D58A-E643-9FA0-CF5F19E73521}" dt="2024-09-07T00:44:16.206" v="2178" actId="20577"/>
        <pc:sldMkLst>
          <pc:docMk/>
          <pc:sldMk cId="3215494032" sldId="328"/>
        </pc:sldMkLst>
        <pc:spChg chg="mod">
          <ac:chgData name="Siva Subramanian" userId="69d48d7eb9362804" providerId="LiveId" clId="{329901B2-D58A-E643-9FA0-CF5F19E73521}" dt="2024-09-07T00:44:16.206" v="2178" actId="20577"/>
          <ac:spMkLst>
            <pc:docMk/>
            <pc:sldMk cId="3215494032" sldId="328"/>
            <ac:spMk id="2" creationId="{9989412E-843A-FD47-3862-4E7374179F57}"/>
          </ac:spMkLst>
        </pc:spChg>
        <pc:spChg chg="del">
          <ac:chgData name="Siva Subramanian" userId="69d48d7eb9362804" providerId="LiveId" clId="{329901B2-D58A-E643-9FA0-CF5F19E73521}" dt="2024-09-07T00:44:02.582" v="2177" actId="478"/>
          <ac:spMkLst>
            <pc:docMk/>
            <pc:sldMk cId="3215494032" sldId="328"/>
            <ac:spMk id="3" creationId="{04449C8E-3A25-48F4-B13A-38759C7BCCAE}"/>
          </ac:spMkLst>
        </pc:spChg>
      </pc:sldChg>
      <pc:sldChg chg="modSp mod">
        <pc:chgData name="Siva Subramanian" userId="69d48d7eb9362804" providerId="LiveId" clId="{329901B2-D58A-E643-9FA0-CF5F19E73521}" dt="2024-09-06T23:38:02.771" v="422" actId="1076"/>
        <pc:sldMkLst>
          <pc:docMk/>
          <pc:sldMk cId="1811780932" sldId="329"/>
        </pc:sldMkLst>
        <pc:graphicFrameChg chg="mod modGraphic">
          <ac:chgData name="Siva Subramanian" userId="69d48d7eb9362804" providerId="LiveId" clId="{329901B2-D58A-E643-9FA0-CF5F19E73521}" dt="2024-09-06T23:38:02.771" v="422" actId="1076"/>
          <ac:graphicFrameMkLst>
            <pc:docMk/>
            <pc:sldMk cId="1811780932" sldId="329"/>
            <ac:graphicFrameMk id="2" creationId="{1B12922F-9EE2-4E52-4C6F-DD83159694FA}"/>
          </ac:graphicFrameMkLst>
        </pc:graphicFrameChg>
      </pc:sldChg>
      <pc:sldChg chg="modSp mod">
        <pc:chgData name="Siva Subramanian" userId="69d48d7eb9362804" providerId="LiveId" clId="{329901B2-D58A-E643-9FA0-CF5F19E73521}" dt="2024-09-06T23:44:17.186" v="534" actId="20577"/>
        <pc:sldMkLst>
          <pc:docMk/>
          <pc:sldMk cId="2884338278" sldId="330"/>
        </pc:sldMkLst>
        <pc:spChg chg="mod">
          <ac:chgData name="Siva Subramanian" userId="69d48d7eb9362804" providerId="LiveId" clId="{329901B2-D58A-E643-9FA0-CF5F19E73521}" dt="2024-09-06T23:44:17.186" v="534" actId="20577"/>
          <ac:spMkLst>
            <pc:docMk/>
            <pc:sldMk cId="2884338278" sldId="330"/>
            <ac:spMk id="7" creationId="{2AA51D63-3930-C46E-B3B6-A381F6AB3F14}"/>
          </ac:spMkLst>
        </pc:spChg>
      </pc:sldChg>
      <pc:sldChg chg="modSp mod">
        <pc:chgData name="Siva Subramanian" userId="69d48d7eb9362804" providerId="LiveId" clId="{329901B2-D58A-E643-9FA0-CF5F19E73521}" dt="2024-09-07T00:27:09.156" v="1722" actId="403"/>
        <pc:sldMkLst>
          <pc:docMk/>
          <pc:sldMk cId="256448267" sldId="334"/>
        </pc:sldMkLst>
        <pc:spChg chg="mod">
          <ac:chgData name="Siva Subramanian" userId="69d48d7eb9362804" providerId="LiveId" clId="{329901B2-D58A-E643-9FA0-CF5F19E73521}" dt="2024-09-07T00:26:12.272" v="1643" actId="20577"/>
          <ac:spMkLst>
            <pc:docMk/>
            <pc:sldMk cId="256448267" sldId="334"/>
            <ac:spMk id="3" creationId="{04449C8E-3A25-48F4-B13A-38759C7BCCAE}"/>
          </ac:spMkLst>
        </pc:spChg>
        <pc:spChg chg="mod">
          <ac:chgData name="Siva Subramanian" userId="69d48d7eb9362804" providerId="LiveId" clId="{329901B2-D58A-E643-9FA0-CF5F19E73521}" dt="2024-09-07T00:27:09.156" v="1722" actId="403"/>
          <ac:spMkLst>
            <pc:docMk/>
            <pc:sldMk cId="256448267" sldId="334"/>
            <ac:spMk id="4" creationId="{25B6D625-0602-16DC-D81A-E8A03D3D4A74}"/>
          </ac:spMkLst>
        </pc:spChg>
      </pc:sldChg>
      <pc:sldChg chg="modSp mod">
        <pc:chgData name="Siva Subramanian" userId="69d48d7eb9362804" providerId="LiveId" clId="{329901B2-D58A-E643-9FA0-CF5F19E73521}" dt="2024-09-07T00:28:54.131" v="1811" actId="20577"/>
        <pc:sldMkLst>
          <pc:docMk/>
          <pc:sldMk cId="1119383007" sldId="335"/>
        </pc:sldMkLst>
        <pc:spChg chg="mod">
          <ac:chgData name="Siva Subramanian" userId="69d48d7eb9362804" providerId="LiveId" clId="{329901B2-D58A-E643-9FA0-CF5F19E73521}" dt="2024-09-07T00:28:54.131" v="1811" actId="20577"/>
          <ac:spMkLst>
            <pc:docMk/>
            <pc:sldMk cId="1119383007" sldId="335"/>
            <ac:spMk id="7" creationId="{2AA51D63-3930-C46E-B3B6-A381F6AB3F14}"/>
          </ac:spMkLst>
        </pc:spChg>
      </pc:sldChg>
      <pc:sldChg chg="modSp mod">
        <pc:chgData name="Siva Subramanian" userId="69d48d7eb9362804" providerId="LiveId" clId="{329901B2-D58A-E643-9FA0-CF5F19E73521}" dt="2024-09-06T23:41:15.016" v="466" actId="12"/>
        <pc:sldMkLst>
          <pc:docMk/>
          <pc:sldMk cId="3576147108" sldId="336"/>
        </pc:sldMkLst>
        <pc:spChg chg="mod">
          <ac:chgData name="Siva Subramanian" userId="69d48d7eb9362804" providerId="LiveId" clId="{329901B2-D58A-E643-9FA0-CF5F19E73521}" dt="2024-09-06T23:41:15.016" v="466" actId="12"/>
          <ac:spMkLst>
            <pc:docMk/>
            <pc:sldMk cId="3576147108" sldId="336"/>
            <ac:spMk id="4" creationId="{A342FF62-0D91-0430-A7D6-DF2CA1916D02}"/>
          </ac:spMkLst>
        </pc:spChg>
      </pc:sldChg>
      <pc:sldChg chg="modSp mod">
        <pc:chgData name="Siva Subramanian" userId="69d48d7eb9362804" providerId="LiveId" clId="{329901B2-D58A-E643-9FA0-CF5F19E73521}" dt="2024-09-06T23:26:45.400" v="0" actId="33524"/>
        <pc:sldMkLst>
          <pc:docMk/>
          <pc:sldMk cId="508760931" sldId="337"/>
        </pc:sldMkLst>
        <pc:spChg chg="mod">
          <ac:chgData name="Siva Subramanian" userId="69d48d7eb9362804" providerId="LiveId" clId="{329901B2-D58A-E643-9FA0-CF5F19E73521}" dt="2024-09-06T23:26:45.400" v="0" actId="33524"/>
          <ac:spMkLst>
            <pc:docMk/>
            <pc:sldMk cId="508760931" sldId="337"/>
            <ac:spMk id="4" creationId="{9049F162-A1F7-E377-4D29-ACA691333A81}"/>
          </ac:spMkLst>
        </pc:spChg>
      </pc:sldChg>
      <pc:sldChg chg="modSp mod">
        <pc:chgData name="Siva Subramanian" userId="69d48d7eb9362804" providerId="LiveId" clId="{329901B2-D58A-E643-9FA0-CF5F19E73521}" dt="2024-09-07T00:27:49.820" v="1765" actId="33524"/>
        <pc:sldMkLst>
          <pc:docMk/>
          <pc:sldMk cId="67274203" sldId="338"/>
        </pc:sldMkLst>
        <pc:spChg chg="mod">
          <ac:chgData name="Siva Subramanian" userId="69d48d7eb9362804" providerId="LiveId" clId="{329901B2-D58A-E643-9FA0-CF5F19E73521}" dt="2024-09-07T00:27:24.980" v="1740" actId="20577"/>
          <ac:spMkLst>
            <pc:docMk/>
            <pc:sldMk cId="67274203" sldId="338"/>
            <ac:spMk id="3" creationId="{04449C8E-3A25-48F4-B13A-38759C7BCCAE}"/>
          </ac:spMkLst>
        </pc:spChg>
        <pc:spChg chg="mod">
          <ac:chgData name="Siva Subramanian" userId="69d48d7eb9362804" providerId="LiveId" clId="{329901B2-D58A-E643-9FA0-CF5F19E73521}" dt="2024-09-07T00:27:49.820" v="1765" actId="33524"/>
          <ac:spMkLst>
            <pc:docMk/>
            <pc:sldMk cId="67274203" sldId="338"/>
            <ac:spMk id="4" creationId="{E5EE262F-C8C0-5783-CD00-695D570F6F28}"/>
          </ac:spMkLst>
        </pc:spChg>
      </pc:sldChg>
      <pc:sldChg chg="modSp mod ord">
        <pc:chgData name="Siva Subramanian" userId="69d48d7eb9362804" providerId="LiveId" clId="{329901B2-D58A-E643-9FA0-CF5F19E73521}" dt="2024-09-07T00:25:49.945" v="1618" actId="14"/>
        <pc:sldMkLst>
          <pc:docMk/>
          <pc:sldMk cId="2597103432" sldId="339"/>
        </pc:sldMkLst>
        <pc:spChg chg="mod">
          <ac:chgData name="Siva Subramanian" userId="69d48d7eb9362804" providerId="LiveId" clId="{329901B2-D58A-E643-9FA0-CF5F19E73521}" dt="2024-09-07T00:23:05.440" v="1592" actId="20577"/>
          <ac:spMkLst>
            <pc:docMk/>
            <pc:sldMk cId="2597103432" sldId="339"/>
            <ac:spMk id="3" creationId="{04449C8E-3A25-48F4-B13A-38759C7BCCAE}"/>
          </ac:spMkLst>
        </pc:spChg>
        <pc:spChg chg="mod">
          <ac:chgData name="Siva Subramanian" userId="69d48d7eb9362804" providerId="LiveId" clId="{329901B2-D58A-E643-9FA0-CF5F19E73521}" dt="2024-09-07T00:25:49.945" v="1618" actId="14"/>
          <ac:spMkLst>
            <pc:docMk/>
            <pc:sldMk cId="2597103432" sldId="339"/>
            <ac:spMk id="4" creationId="{E5EE262F-C8C0-5783-CD00-695D570F6F28}"/>
          </ac:spMkLst>
        </pc:spChg>
      </pc:sldChg>
      <pc:sldChg chg="addSp delSp modSp new mod modClrScheme chgLayout">
        <pc:chgData name="Siva Subramanian" userId="69d48d7eb9362804" providerId="LiveId" clId="{329901B2-D58A-E643-9FA0-CF5F19E73521}" dt="2024-09-06T23:42:27.382" v="502" actId="20577"/>
        <pc:sldMkLst>
          <pc:docMk/>
          <pc:sldMk cId="2996315432" sldId="340"/>
        </pc:sldMkLst>
        <pc:spChg chg="del mod ord">
          <ac:chgData name="Siva Subramanian" userId="69d48d7eb9362804" providerId="LiveId" clId="{329901B2-D58A-E643-9FA0-CF5F19E73521}" dt="2024-09-06T23:42:11.221" v="468" actId="700"/>
          <ac:spMkLst>
            <pc:docMk/>
            <pc:sldMk cId="2996315432" sldId="340"/>
            <ac:spMk id="2" creationId="{6DBFCD06-A9D7-2FA7-92BF-65A21364D647}"/>
          </ac:spMkLst>
        </pc:spChg>
        <pc:spChg chg="del">
          <ac:chgData name="Siva Subramanian" userId="69d48d7eb9362804" providerId="LiveId" clId="{329901B2-D58A-E643-9FA0-CF5F19E73521}" dt="2024-09-06T23:42:11.221" v="468" actId="700"/>
          <ac:spMkLst>
            <pc:docMk/>
            <pc:sldMk cId="2996315432" sldId="340"/>
            <ac:spMk id="3" creationId="{56F25612-D226-A3C2-365F-D450BD225186}"/>
          </ac:spMkLst>
        </pc:spChg>
        <pc:spChg chg="mod ord">
          <ac:chgData name="Siva Subramanian" userId="69d48d7eb9362804" providerId="LiveId" clId="{329901B2-D58A-E643-9FA0-CF5F19E73521}" dt="2024-09-06T23:42:11.221" v="468" actId="700"/>
          <ac:spMkLst>
            <pc:docMk/>
            <pc:sldMk cId="2996315432" sldId="340"/>
            <ac:spMk id="4" creationId="{50EBA25B-5695-7C87-CE0B-3BF42A9F0B96}"/>
          </ac:spMkLst>
        </pc:spChg>
        <pc:spChg chg="add mod ord">
          <ac:chgData name="Siva Subramanian" userId="69d48d7eb9362804" providerId="LiveId" clId="{329901B2-D58A-E643-9FA0-CF5F19E73521}" dt="2024-09-06T23:42:27.382" v="502" actId="20577"/>
          <ac:spMkLst>
            <pc:docMk/>
            <pc:sldMk cId="2996315432" sldId="340"/>
            <ac:spMk id="5" creationId="{61EB3835-DF4B-6445-DBCF-B536BEF4C2DD}"/>
          </ac:spMkLst>
        </pc:spChg>
      </pc:sldChg>
      <pc:sldChg chg="modSp add mod">
        <pc:chgData name="Siva Subramanian" userId="69d48d7eb9362804" providerId="LiveId" clId="{329901B2-D58A-E643-9FA0-CF5F19E73521}" dt="2024-09-06T23:45:31.264" v="550" actId="20577"/>
        <pc:sldMkLst>
          <pc:docMk/>
          <pc:sldMk cId="1561697103" sldId="341"/>
        </pc:sldMkLst>
        <pc:spChg chg="mod">
          <ac:chgData name="Siva Subramanian" userId="69d48d7eb9362804" providerId="LiveId" clId="{329901B2-D58A-E643-9FA0-CF5F19E73521}" dt="2024-09-06T23:45:31.264" v="550" actId="20577"/>
          <ac:spMkLst>
            <pc:docMk/>
            <pc:sldMk cId="1561697103" sldId="341"/>
            <ac:spMk id="5" creationId="{61EB3835-DF4B-6445-DBCF-B536BEF4C2DD}"/>
          </ac:spMkLst>
        </pc:spChg>
      </pc:sldChg>
      <pc:sldChg chg="modSp add mod">
        <pc:chgData name="Siva Subramanian" userId="69d48d7eb9362804" providerId="LiveId" clId="{329901B2-D58A-E643-9FA0-CF5F19E73521}" dt="2024-09-07T00:13:48.993" v="836" actId="20577"/>
        <pc:sldMkLst>
          <pc:docMk/>
          <pc:sldMk cId="1618602026" sldId="342"/>
        </pc:sldMkLst>
        <pc:spChg chg="mod">
          <ac:chgData name="Siva Subramanian" userId="69d48d7eb9362804" providerId="LiveId" clId="{329901B2-D58A-E643-9FA0-CF5F19E73521}" dt="2024-09-07T00:13:48.993" v="836" actId="20577"/>
          <ac:spMkLst>
            <pc:docMk/>
            <pc:sldMk cId="1618602026" sldId="342"/>
            <ac:spMk id="5" creationId="{61EB3835-DF4B-6445-DBCF-B536BEF4C2DD}"/>
          </ac:spMkLst>
        </pc:spChg>
      </pc:sldChg>
      <pc:sldChg chg="modSp add mod">
        <pc:chgData name="Siva Subramanian" userId="69d48d7eb9362804" providerId="LiveId" clId="{329901B2-D58A-E643-9FA0-CF5F19E73521}" dt="2024-09-06T23:54:30.605" v="749" actId="20577"/>
        <pc:sldMkLst>
          <pc:docMk/>
          <pc:sldMk cId="539282309" sldId="343"/>
        </pc:sldMkLst>
        <pc:spChg chg="mod">
          <ac:chgData name="Siva Subramanian" userId="69d48d7eb9362804" providerId="LiveId" clId="{329901B2-D58A-E643-9FA0-CF5F19E73521}" dt="2024-09-06T23:54:30.605" v="749" actId="20577"/>
          <ac:spMkLst>
            <pc:docMk/>
            <pc:sldMk cId="539282309" sldId="343"/>
            <ac:spMk id="5" creationId="{61EB3835-DF4B-6445-DBCF-B536BEF4C2DD}"/>
          </ac:spMkLst>
        </pc:spChg>
      </pc:sldChg>
      <pc:sldChg chg="modSp add mod">
        <pc:chgData name="Siva Subramanian" userId="69d48d7eb9362804" providerId="LiveId" clId="{329901B2-D58A-E643-9FA0-CF5F19E73521}" dt="2024-09-06T23:55:57.288" v="815" actId="20577"/>
        <pc:sldMkLst>
          <pc:docMk/>
          <pc:sldMk cId="3148477928" sldId="344"/>
        </pc:sldMkLst>
        <pc:spChg chg="mod">
          <ac:chgData name="Siva Subramanian" userId="69d48d7eb9362804" providerId="LiveId" clId="{329901B2-D58A-E643-9FA0-CF5F19E73521}" dt="2024-09-06T23:55:57.288" v="815" actId="20577"/>
          <ac:spMkLst>
            <pc:docMk/>
            <pc:sldMk cId="3148477928" sldId="344"/>
            <ac:spMk id="5" creationId="{61EB3835-DF4B-6445-DBCF-B536BEF4C2DD}"/>
          </ac:spMkLst>
        </pc:spChg>
      </pc:sldChg>
      <pc:sldChg chg="delSp modSp add mod">
        <pc:chgData name="Siva Subramanian" userId="69d48d7eb9362804" providerId="LiveId" clId="{329901B2-D58A-E643-9FA0-CF5F19E73521}" dt="2024-09-07T00:19:06.507" v="1326" actId="20577"/>
        <pc:sldMkLst>
          <pc:docMk/>
          <pc:sldMk cId="1902960960" sldId="345"/>
        </pc:sldMkLst>
        <pc:spChg chg="del">
          <ac:chgData name="Siva Subramanian" userId="69d48d7eb9362804" providerId="LiveId" clId="{329901B2-D58A-E643-9FA0-CF5F19E73521}" dt="2024-09-07T00:16:46.968" v="1142" actId="478"/>
          <ac:spMkLst>
            <pc:docMk/>
            <pc:sldMk cId="1902960960" sldId="345"/>
            <ac:spMk id="3" creationId="{B17A5C69-3B85-4498-9EE7-819129BF7CE5}"/>
          </ac:spMkLst>
        </pc:spChg>
        <pc:spChg chg="mod">
          <ac:chgData name="Siva Subramanian" userId="69d48d7eb9362804" providerId="LiveId" clId="{329901B2-D58A-E643-9FA0-CF5F19E73521}" dt="2024-09-07T00:19:06.507" v="1326" actId="20577"/>
          <ac:spMkLst>
            <pc:docMk/>
            <pc:sldMk cId="1902960960" sldId="345"/>
            <ac:spMk id="5" creationId="{584476CB-4DA4-0944-95F6-798D45613344}"/>
          </ac:spMkLst>
        </pc:spChg>
        <pc:spChg chg="del">
          <ac:chgData name="Siva Subramanian" userId="69d48d7eb9362804" providerId="LiveId" clId="{329901B2-D58A-E643-9FA0-CF5F19E73521}" dt="2024-09-07T00:16:54.042" v="1144" actId="478"/>
          <ac:spMkLst>
            <pc:docMk/>
            <pc:sldMk cId="1902960960" sldId="345"/>
            <ac:spMk id="12" creationId="{63A46966-79F9-4A67-BA73-06161D68AB90}"/>
          </ac:spMkLst>
        </pc:spChg>
        <pc:spChg chg="mod">
          <ac:chgData name="Siva Subramanian" userId="69d48d7eb9362804" providerId="LiveId" clId="{329901B2-D58A-E643-9FA0-CF5F19E73521}" dt="2024-09-07T00:18:23.202" v="1295" actId="12"/>
          <ac:spMkLst>
            <pc:docMk/>
            <pc:sldMk cId="1902960960" sldId="345"/>
            <ac:spMk id="13" creationId="{58E5626F-C55B-4E92-A5C8-255CEF06F1F0}"/>
          </ac:spMkLst>
        </pc:spChg>
        <pc:spChg chg="del">
          <ac:chgData name="Siva Subramanian" userId="69d48d7eb9362804" providerId="LiveId" clId="{329901B2-D58A-E643-9FA0-CF5F19E73521}" dt="2024-09-07T00:16:46.968" v="1142" actId="478"/>
          <ac:spMkLst>
            <pc:docMk/>
            <pc:sldMk cId="1902960960" sldId="345"/>
            <ac:spMk id="14" creationId="{E07961DA-2FED-4047-977B-5BFE5BB15928}"/>
          </ac:spMkLst>
        </pc:spChg>
        <pc:grpChg chg="del">
          <ac:chgData name="Siva Subramanian" userId="69d48d7eb9362804" providerId="LiveId" clId="{329901B2-D58A-E643-9FA0-CF5F19E73521}" dt="2024-09-07T00:16:46.968" v="1142" actId="478"/>
          <ac:grpSpMkLst>
            <pc:docMk/>
            <pc:sldMk cId="1902960960" sldId="345"/>
            <ac:grpSpMk id="9" creationId="{12D69FF3-8792-4DC3-95C6-53149DE457CE}"/>
          </ac:grpSpMkLst>
        </pc:grpChg>
        <pc:picChg chg="del">
          <ac:chgData name="Siva Subramanian" userId="69d48d7eb9362804" providerId="LiveId" clId="{329901B2-D58A-E643-9FA0-CF5F19E73521}" dt="2024-09-07T00:16:46.968" v="1142" actId="478"/>
          <ac:picMkLst>
            <pc:docMk/>
            <pc:sldMk cId="1902960960" sldId="345"/>
            <ac:picMk id="6" creationId="{05B18305-91F6-48A4-BEAB-3167A00C74B5}"/>
          </ac:picMkLst>
        </pc:picChg>
        <pc:picChg chg="mod">
          <ac:chgData name="Siva Subramanian" userId="69d48d7eb9362804" providerId="LiveId" clId="{329901B2-D58A-E643-9FA0-CF5F19E73521}" dt="2024-09-07T00:18:43.861" v="1297" actId="14100"/>
          <ac:picMkLst>
            <pc:docMk/>
            <pc:sldMk cId="1902960960" sldId="345"/>
            <ac:picMk id="7" creationId="{72A236E1-B755-4ECD-8CF6-B4056BF0D5B4}"/>
          </ac:picMkLst>
        </pc:picChg>
        <pc:picChg chg="del">
          <ac:chgData name="Siva Subramanian" userId="69d48d7eb9362804" providerId="LiveId" clId="{329901B2-D58A-E643-9FA0-CF5F19E73521}" dt="2024-09-07T00:16:50.346" v="1143" actId="478"/>
          <ac:picMkLst>
            <pc:docMk/>
            <pc:sldMk cId="1902960960" sldId="345"/>
            <ac:picMk id="8" creationId="{C834ABAB-177D-43EE-A3C3-5837A78215F2}"/>
          </ac:picMkLst>
        </pc:picChg>
      </pc:sldChg>
      <pc:sldChg chg="delSp modSp add mod">
        <pc:chgData name="Siva Subramanian" userId="69d48d7eb9362804" providerId="LiveId" clId="{329901B2-D58A-E643-9FA0-CF5F19E73521}" dt="2024-09-07T00:22:00.381" v="1576" actId="20577"/>
        <pc:sldMkLst>
          <pc:docMk/>
          <pc:sldMk cId="3630330852" sldId="346"/>
        </pc:sldMkLst>
        <pc:spChg chg="del">
          <ac:chgData name="Siva Subramanian" userId="69d48d7eb9362804" providerId="LiveId" clId="{329901B2-D58A-E643-9FA0-CF5F19E73521}" dt="2024-09-07T00:19:26.193" v="1327" actId="478"/>
          <ac:spMkLst>
            <pc:docMk/>
            <pc:sldMk cId="3630330852" sldId="346"/>
            <ac:spMk id="3" creationId="{B17A5C69-3B85-4498-9EE7-819129BF7CE5}"/>
          </ac:spMkLst>
        </pc:spChg>
        <pc:spChg chg="mod">
          <ac:chgData name="Siva Subramanian" userId="69d48d7eb9362804" providerId="LiveId" clId="{329901B2-D58A-E643-9FA0-CF5F19E73521}" dt="2024-09-07T00:22:00.381" v="1576" actId="20577"/>
          <ac:spMkLst>
            <pc:docMk/>
            <pc:sldMk cId="3630330852" sldId="346"/>
            <ac:spMk id="5" creationId="{584476CB-4DA4-0944-95F6-798D45613344}"/>
          </ac:spMkLst>
        </pc:spChg>
        <pc:spChg chg="mod">
          <ac:chgData name="Siva Subramanian" userId="69d48d7eb9362804" providerId="LiveId" clId="{329901B2-D58A-E643-9FA0-CF5F19E73521}" dt="2024-09-07T00:21:40.413" v="1556" actId="20577"/>
          <ac:spMkLst>
            <pc:docMk/>
            <pc:sldMk cId="3630330852" sldId="346"/>
            <ac:spMk id="12" creationId="{63A46966-79F9-4A67-BA73-06161D68AB90}"/>
          </ac:spMkLst>
        </pc:spChg>
        <pc:spChg chg="del">
          <ac:chgData name="Siva Subramanian" userId="69d48d7eb9362804" providerId="LiveId" clId="{329901B2-D58A-E643-9FA0-CF5F19E73521}" dt="2024-09-07T00:19:26.193" v="1327" actId="478"/>
          <ac:spMkLst>
            <pc:docMk/>
            <pc:sldMk cId="3630330852" sldId="346"/>
            <ac:spMk id="13" creationId="{58E5626F-C55B-4E92-A5C8-255CEF06F1F0}"/>
          </ac:spMkLst>
        </pc:spChg>
        <pc:spChg chg="del">
          <ac:chgData name="Siva Subramanian" userId="69d48d7eb9362804" providerId="LiveId" clId="{329901B2-D58A-E643-9FA0-CF5F19E73521}" dt="2024-09-07T00:19:26.193" v="1327" actId="478"/>
          <ac:spMkLst>
            <pc:docMk/>
            <pc:sldMk cId="3630330852" sldId="346"/>
            <ac:spMk id="14" creationId="{E07961DA-2FED-4047-977B-5BFE5BB15928}"/>
          </ac:spMkLst>
        </pc:spChg>
        <pc:grpChg chg="del">
          <ac:chgData name="Siva Subramanian" userId="69d48d7eb9362804" providerId="LiveId" clId="{329901B2-D58A-E643-9FA0-CF5F19E73521}" dt="2024-09-07T00:19:26.193" v="1327" actId="478"/>
          <ac:grpSpMkLst>
            <pc:docMk/>
            <pc:sldMk cId="3630330852" sldId="346"/>
            <ac:grpSpMk id="9" creationId="{12D69FF3-8792-4DC3-95C6-53149DE457CE}"/>
          </ac:grpSpMkLst>
        </pc:grpChg>
        <pc:picChg chg="del">
          <ac:chgData name="Siva Subramanian" userId="69d48d7eb9362804" providerId="LiveId" clId="{329901B2-D58A-E643-9FA0-CF5F19E73521}" dt="2024-09-07T00:19:26.193" v="1327" actId="478"/>
          <ac:picMkLst>
            <pc:docMk/>
            <pc:sldMk cId="3630330852" sldId="346"/>
            <ac:picMk id="6" creationId="{05B18305-91F6-48A4-BEAB-3167A00C74B5}"/>
          </ac:picMkLst>
        </pc:picChg>
        <pc:picChg chg="del">
          <ac:chgData name="Siva Subramanian" userId="69d48d7eb9362804" providerId="LiveId" clId="{329901B2-D58A-E643-9FA0-CF5F19E73521}" dt="2024-09-07T00:19:26.193" v="1327" actId="478"/>
          <ac:picMkLst>
            <pc:docMk/>
            <pc:sldMk cId="3630330852" sldId="346"/>
            <ac:picMk id="7" creationId="{72A236E1-B755-4ECD-8CF6-B4056BF0D5B4}"/>
          </ac:picMkLst>
        </pc:picChg>
        <pc:picChg chg="mod">
          <ac:chgData name="Siva Subramanian" userId="69d48d7eb9362804" providerId="LiveId" clId="{329901B2-D58A-E643-9FA0-CF5F19E73521}" dt="2024-09-07T00:19:51.212" v="1332" actId="14100"/>
          <ac:picMkLst>
            <pc:docMk/>
            <pc:sldMk cId="3630330852" sldId="346"/>
            <ac:picMk id="8" creationId="{C834ABAB-177D-43EE-A3C3-5837A78215F2}"/>
          </ac:picMkLst>
        </pc:picChg>
      </pc:sldChg>
      <pc:sldChg chg="addSp delSp modSp add mod">
        <pc:chgData name="Siva Subramanian" userId="69d48d7eb9362804" providerId="LiveId" clId="{329901B2-D58A-E643-9FA0-CF5F19E73521}" dt="2024-09-07T00:38:52.778" v="1987" actId="1036"/>
        <pc:sldMkLst>
          <pc:docMk/>
          <pc:sldMk cId="3173541661" sldId="347"/>
        </pc:sldMkLst>
        <pc:spChg chg="mod">
          <ac:chgData name="Siva Subramanian" userId="69d48d7eb9362804" providerId="LiveId" clId="{329901B2-D58A-E643-9FA0-CF5F19E73521}" dt="2024-09-07T00:37:31.300" v="1961" actId="20577"/>
          <ac:spMkLst>
            <pc:docMk/>
            <pc:sldMk cId="3173541661" sldId="347"/>
            <ac:spMk id="5" creationId="{584476CB-4DA4-0944-95F6-798D45613344}"/>
          </ac:spMkLst>
        </pc:spChg>
        <pc:spChg chg="mod">
          <ac:chgData name="Siva Subramanian" userId="69d48d7eb9362804" providerId="LiveId" clId="{329901B2-D58A-E643-9FA0-CF5F19E73521}" dt="2024-09-07T00:38:52.778" v="1987" actId="1036"/>
          <ac:spMkLst>
            <pc:docMk/>
            <pc:sldMk cId="3173541661" sldId="347"/>
            <ac:spMk id="12" creationId="{63A46966-79F9-4A67-BA73-06161D68AB90}"/>
          </ac:spMkLst>
        </pc:spChg>
        <pc:picChg chg="add mod">
          <ac:chgData name="Siva Subramanian" userId="69d48d7eb9362804" providerId="LiveId" clId="{329901B2-D58A-E643-9FA0-CF5F19E73521}" dt="2024-09-07T00:38:43.958" v="1984" actId="1076"/>
          <ac:picMkLst>
            <pc:docMk/>
            <pc:sldMk cId="3173541661" sldId="347"/>
            <ac:picMk id="2" creationId="{03DEA88B-4D7A-2F8B-2217-96869FB52C5F}"/>
          </ac:picMkLst>
        </pc:picChg>
        <pc:picChg chg="del">
          <ac:chgData name="Siva Subramanian" userId="69d48d7eb9362804" providerId="LiveId" clId="{329901B2-D58A-E643-9FA0-CF5F19E73521}" dt="2024-09-07T00:36:24.764" v="1814" actId="478"/>
          <ac:picMkLst>
            <pc:docMk/>
            <pc:sldMk cId="3173541661" sldId="347"/>
            <ac:picMk id="8" creationId="{C834ABAB-177D-43EE-A3C3-5837A78215F2}"/>
          </ac:picMkLst>
        </pc:picChg>
      </pc:sldChg>
    </pc:docChg>
  </pc:docChgLst>
  <pc:docChgLst>
    <pc:chgData name="Siva Subramanian" userId="69d48d7eb9362804" providerId="Windows Live" clId="Web-{37319673-4A8F-4139-BFD6-67845301F7BB}"/>
    <pc:docChg chg="addSld delSld modSld">
      <pc:chgData name="Siva Subramanian" userId="69d48d7eb9362804" providerId="Windows Live" clId="Web-{37319673-4A8F-4139-BFD6-67845301F7BB}" dt="2024-09-06T11:39:26.957" v="1724" actId="20577"/>
      <pc:docMkLst>
        <pc:docMk/>
      </pc:docMkLst>
      <pc:sldChg chg="delSp modSp">
        <pc:chgData name="Siva Subramanian" userId="69d48d7eb9362804" providerId="Windows Live" clId="Web-{37319673-4A8F-4139-BFD6-67845301F7BB}" dt="2024-09-06T11:28:50.514" v="729" actId="20577"/>
        <pc:sldMkLst>
          <pc:docMk/>
          <pc:sldMk cId="3853625004" sldId="307"/>
        </pc:sldMkLst>
        <pc:spChg chg="mod">
          <ac:chgData name="Siva Subramanian" userId="69d48d7eb9362804" providerId="Windows Live" clId="Web-{37319673-4A8F-4139-BFD6-67845301F7BB}" dt="2024-09-06T11:28:50.514" v="729" actId="20577"/>
          <ac:spMkLst>
            <pc:docMk/>
            <pc:sldMk cId="3853625004" sldId="307"/>
            <ac:spMk id="7" creationId="{69C3A922-D7AE-1095-5997-81590DC03E02}"/>
          </ac:spMkLst>
        </pc:spChg>
        <pc:picChg chg="del">
          <ac:chgData name="Siva Subramanian" userId="69d48d7eb9362804" providerId="Windows Live" clId="Web-{37319673-4A8F-4139-BFD6-67845301F7BB}" dt="2024-09-06T11:27:35.730" v="605"/>
          <ac:picMkLst>
            <pc:docMk/>
            <pc:sldMk cId="3853625004" sldId="307"/>
            <ac:picMk id="5" creationId="{C1A2B4D6-ECDA-DEBA-3A13-C0792B7DF5FE}"/>
          </ac:picMkLst>
        </pc:picChg>
      </pc:sldChg>
      <pc:sldChg chg="modSp">
        <pc:chgData name="Siva Subramanian" userId="69d48d7eb9362804" providerId="Windows Live" clId="Web-{37319673-4A8F-4139-BFD6-67845301F7BB}" dt="2024-09-06T11:29:27.937" v="753" actId="20577"/>
        <pc:sldMkLst>
          <pc:docMk/>
          <pc:sldMk cId="2667142688" sldId="321"/>
        </pc:sldMkLst>
        <pc:spChg chg="mod">
          <ac:chgData name="Siva Subramanian" userId="69d48d7eb9362804" providerId="Windows Live" clId="Web-{37319673-4A8F-4139-BFD6-67845301F7BB}" dt="2024-09-06T11:29:27.937" v="753" actId="20577"/>
          <ac:spMkLst>
            <pc:docMk/>
            <pc:sldMk cId="2667142688" sldId="321"/>
            <ac:spMk id="3" creationId="{04449C8E-3A25-48F4-B13A-38759C7BCCAE}"/>
          </ac:spMkLst>
        </pc:spChg>
      </pc:sldChg>
      <pc:sldChg chg="modSp">
        <pc:chgData name="Siva Subramanian" userId="69d48d7eb9362804" providerId="Windows Live" clId="Web-{37319673-4A8F-4139-BFD6-67845301F7BB}" dt="2024-09-06T11:29:20.812" v="752" actId="20577"/>
        <pc:sldMkLst>
          <pc:docMk/>
          <pc:sldMk cId="1589772887" sldId="325"/>
        </pc:sldMkLst>
        <pc:spChg chg="mod">
          <ac:chgData name="Siva Subramanian" userId="69d48d7eb9362804" providerId="Windows Live" clId="Web-{37319673-4A8F-4139-BFD6-67845301F7BB}" dt="2024-09-06T11:29:20.812" v="752" actId="20577"/>
          <ac:spMkLst>
            <pc:docMk/>
            <pc:sldMk cId="1589772887" sldId="325"/>
            <ac:spMk id="3" creationId="{04449C8E-3A25-48F4-B13A-38759C7BCCAE}"/>
          </ac:spMkLst>
        </pc:spChg>
      </pc:sldChg>
      <pc:sldChg chg="modSp">
        <pc:chgData name="Siva Subramanian" userId="69d48d7eb9362804" providerId="Windows Live" clId="Web-{37319673-4A8F-4139-BFD6-67845301F7BB}" dt="2024-09-06T11:29:02.468" v="750" actId="20577"/>
        <pc:sldMkLst>
          <pc:docMk/>
          <pc:sldMk cId="1811780932" sldId="329"/>
        </pc:sldMkLst>
        <pc:spChg chg="mod">
          <ac:chgData name="Siva Subramanian" userId="69d48d7eb9362804" providerId="Windows Live" clId="Web-{37319673-4A8F-4139-BFD6-67845301F7BB}" dt="2024-09-06T11:29:02.468" v="750" actId="20577"/>
          <ac:spMkLst>
            <pc:docMk/>
            <pc:sldMk cId="1811780932" sldId="329"/>
            <ac:spMk id="3" creationId="{04449C8E-3A25-48F4-B13A-38759C7BCCAE}"/>
          </ac:spMkLst>
        </pc:spChg>
      </pc:sldChg>
      <pc:sldChg chg="addSp modSp">
        <pc:chgData name="Siva Subramanian" userId="69d48d7eb9362804" providerId="Windows Live" clId="Web-{37319673-4A8F-4139-BFD6-67845301F7BB}" dt="2024-09-06T11:23:06.315" v="175" actId="20577"/>
        <pc:sldMkLst>
          <pc:docMk/>
          <pc:sldMk cId="256448267" sldId="334"/>
        </pc:sldMkLst>
        <pc:spChg chg="add mod">
          <ac:chgData name="Siva Subramanian" userId="69d48d7eb9362804" providerId="Windows Live" clId="Web-{37319673-4A8F-4139-BFD6-67845301F7BB}" dt="2024-09-06T11:23:06.315" v="175" actId="20577"/>
          <ac:spMkLst>
            <pc:docMk/>
            <pc:sldMk cId="256448267" sldId="334"/>
            <ac:spMk id="4" creationId="{25B6D625-0602-16DC-D81A-E8A03D3D4A74}"/>
          </ac:spMkLst>
        </pc:spChg>
      </pc:sldChg>
      <pc:sldChg chg="modSp">
        <pc:chgData name="Siva Subramanian" userId="69d48d7eb9362804" providerId="Windows Live" clId="Web-{37319673-4A8F-4139-BFD6-67845301F7BB}" dt="2024-09-06T11:34:50.792" v="1141" actId="20577"/>
        <pc:sldMkLst>
          <pc:docMk/>
          <pc:sldMk cId="1119383007" sldId="335"/>
        </pc:sldMkLst>
        <pc:spChg chg="mod">
          <ac:chgData name="Siva Subramanian" userId="69d48d7eb9362804" providerId="Windows Live" clId="Web-{37319673-4A8F-4139-BFD6-67845301F7BB}" dt="2024-09-06T11:34:50.792" v="1141" actId="20577"/>
          <ac:spMkLst>
            <pc:docMk/>
            <pc:sldMk cId="1119383007" sldId="335"/>
            <ac:spMk id="7" creationId="{2AA51D63-3930-C46E-B3B6-A381F6AB3F14}"/>
          </ac:spMkLst>
        </pc:spChg>
      </pc:sldChg>
      <pc:sldChg chg="addSp modSp">
        <pc:chgData name="Siva Subramanian" userId="69d48d7eb9362804" providerId="Windows Live" clId="Web-{37319673-4A8F-4139-BFD6-67845301F7BB}" dt="2024-09-06T11:39:26.957" v="1724" actId="20577"/>
        <pc:sldMkLst>
          <pc:docMk/>
          <pc:sldMk cId="3576147108" sldId="336"/>
        </pc:sldMkLst>
        <pc:spChg chg="mod">
          <ac:chgData name="Siva Subramanian" userId="69d48d7eb9362804" providerId="Windows Live" clId="Web-{37319673-4A8F-4139-BFD6-67845301F7BB}" dt="2024-09-06T11:39:26.957" v="1724" actId="20577"/>
          <ac:spMkLst>
            <pc:docMk/>
            <pc:sldMk cId="3576147108" sldId="336"/>
            <ac:spMk id="3" creationId="{04449C8E-3A25-48F4-B13A-38759C7BCCAE}"/>
          </ac:spMkLst>
        </pc:spChg>
        <pc:spChg chg="add mod">
          <ac:chgData name="Siva Subramanian" userId="69d48d7eb9362804" providerId="Windows Live" clId="Web-{37319673-4A8F-4139-BFD6-67845301F7BB}" dt="2024-09-06T11:39:17.582" v="1713" actId="20577"/>
          <ac:spMkLst>
            <pc:docMk/>
            <pc:sldMk cId="3576147108" sldId="336"/>
            <ac:spMk id="4" creationId="{A342FF62-0D91-0430-A7D6-DF2CA1916D02}"/>
          </ac:spMkLst>
        </pc:spChg>
      </pc:sldChg>
      <pc:sldChg chg="modSp add del">
        <pc:chgData name="Siva Subramanian" userId="69d48d7eb9362804" providerId="Windows Live" clId="Web-{37319673-4A8F-4139-BFD6-67845301F7BB}" dt="2024-09-06T11:19:23.776" v="4" actId="20577"/>
        <pc:sldMkLst>
          <pc:docMk/>
          <pc:sldMk cId="508760931" sldId="337"/>
        </pc:sldMkLst>
        <pc:spChg chg="mod">
          <ac:chgData name="Siva Subramanian" userId="69d48d7eb9362804" providerId="Windows Live" clId="Web-{37319673-4A8F-4139-BFD6-67845301F7BB}" dt="2024-09-06T11:19:23.776" v="4" actId="20577"/>
          <ac:spMkLst>
            <pc:docMk/>
            <pc:sldMk cId="508760931" sldId="337"/>
            <ac:spMk id="4" creationId="{9049F162-A1F7-E377-4D29-ACA691333A81}"/>
          </ac:spMkLst>
        </pc:spChg>
      </pc:sldChg>
      <pc:sldChg chg="addSp modSp">
        <pc:chgData name="Siva Subramanian" userId="69d48d7eb9362804" providerId="Windows Live" clId="Web-{37319673-4A8F-4139-BFD6-67845301F7BB}" dt="2024-09-06T11:24:58.381" v="388" actId="20577"/>
        <pc:sldMkLst>
          <pc:docMk/>
          <pc:sldMk cId="67274203" sldId="338"/>
        </pc:sldMkLst>
        <pc:spChg chg="add mod">
          <ac:chgData name="Siva Subramanian" userId="69d48d7eb9362804" providerId="Windows Live" clId="Web-{37319673-4A8F-4139-BFD6-67845301F7BB}" dt="2024-09-06T11:24:58.381" v="388" actId="20577"/>
          <ac:spMkLst>
            <pc:docMk/>
            <pc:sldMk cId="67274203" sldId="338"/>
            <ac:spMk id="4" creationId="{E5EE262F-C8C0-5783-CD00-695D570F6F28}"/>
          </ac:spMkLst>
        </pc:spChg>
      </pc:sldChg>
      <pc:sldChg chg="modSp add replId">
        <pc:chgData name="Siva Subramanian" userId="69d48d7eb9362804" providerId="Windows Live" clId="Web-{37319673-4A8F-4139-BFD6-67845301F7BB}" dt="2024-09-06T11:27:30.262" v="604" actId="20577"/>
        <pc:sldMkLst>
          <pc:docMk/>
          <pc:sldMk cId="2597103432" sldId="339"/>
        </pc:sldMkLst>
        <pc:spChg chg="mod">
          <ac:chgData name="Siva Subramanian" userId="69d48d7eb9362804" providerId="Windows Live" clId="Web-{37319673-4A8F-4139-BFD6-67845301F7BB}" dt="2024-09-06T11:27:30.262" v="604" actId="20577"/>
          <ac:spMkLst>
            <pc:docMk/>
            <pc:sldMk cId="2597103432" sldId="339"/>
            <ac:spMk id="4" creationId="{E5EE262F-C8C0-5783-CD00-695D570F6F28}"/>
          </ac:spMkLst>
        </pc:spChg>
      </pc:sldChg>
    </pc:docChg>
  </pc:docChgLst>
  <pc:docChgLst>
    <pc:chgData name="Siva Subramanian" userId="69d48d7eb9362804" providerId="LiveId" clId="{3663D241-F408-4553-AD7E-FC027B1C99DB}"/>
    <pc:docChg chg="custSel addSld delSld modSld">
      <pc:chgData name="Siva Subramanian" userId="69d48d7eb9362804" providerId="LiveId" clId="{3663D241-F408-4553-AD7E-FC027B1C99DB}" dt="2024-09-06T10:36:40.398" v="338" actId="33524"/>
      <pc:docMkLst>
        <pc:docMk/>
      </pc:docMkLst>
      <pc:sldChg chg="modSp mod">
        <pc:chgData name="Siva Subramanian" userId="69d48d7eb9362804" providerId="LiveId" clId="{3663D241-F408-4553-AD7E-FC027B1C99DB}" dt="2024-09-06T09:42:23.038" v="30" actId="20577"/>
        <pc:sldMkLst>
          <pc:docMk/>
          <pc:sldMk cId="0" sldId="257"/>
        </pc:sldMkLst>
        <pc:spChg chg="mod">
          <ac:chgData name="Siva Subramanian" userId="69d48d7eb9362804" providerId="LiveId" clId="{3663D241-F408-4553-AD7E-FC027B1C99DB}" dt="2024-09-06T09:42:23.038" v="30" actId="20577"/>
          <ac:spMkLst>
            <pc:docMk/>
            <pc:sldMk cId="0" sldId="257"/>
            <ac:spMk id="2" creationId="{E196B0A3-E605-4920-BAEA-26C34C3321B8}"/>
          </ac:spMkLst>
        </pc:spChg>
      </pc:sldChg>
      <pc:sldChg chg="del">
        <pc:chgData name="Siva Subramanian" userId="69d48d7eb9362804" providerId="LiveId" clId="{3663D241-F408-4553-AD7E-FC027B1C99DB}" dt="2024-09-06T09:42:37.625" v="31" actId="47"/>
        <pc:sldMkLst>
          <pc:docMk/>
          <pc:sldMk cId="0" sldId="261"/>
        </pc:sldMkLst>
      </pc:sldChg>
      <pc:sldChg chg="del">
        <pc:chgData name="Siva Subramanian" userId="69d48d7eb9362804" providerId="LiveId" clId="{3663D241-F408-4553-AD7E-FC027B1C99DB}" dt="2024-09-06T09:42:37.625" v="31" actId="47"/>
        <pc:sldMkLst>
          <pc:docMk/>
          <pc:sldMk cId="704631186" sldId="262"/>
        </pc:sldMkLst>
      </pc:sldChg>
      <pc:sldChg chg="del">
        <pc:chgData name="Siva Subramanian" userId="69d48d7eb9362804" providerId="LiveId" clId="{3663D241-F408-4553-AD7E-FC027B1C99DB}" dt="2024-09-06T09:44:35.358" v="88" actId="47"/>
        <pc:sldMkLst>
          <pc:docMk/>
          <pc:sldMk cId="2310433819" sldId="264"/>
        </pc:sldMkLst>
      </pc:sldChg>
      <pc:sldChg chg="modSp mod">
        <pc:chgData name="Siva Subramanian" userId="69d48d7eb9362804" providerId="LiveId" clId="{3663D241-F408-4553-AD7E-FC027B1C99DB}" dt="2024-09-06T09:53:10.767" v="91" actId="6549"/>
        <pc:sldMkLst>
          <pc:docMk/>
          <pc:sldMk cId="2807715423" sldId="267"/>
        </pc:sldMkLst>
        <pc:spChg chg="mod">
          <ac:chgData name="Siva Subramanian" userId="69d48d7eb9362804" providerId="LiveId" clId="{3663D241-F408-4553-AD7E-FC027B1C99DB}" dt="2024-09-06T09:53:10.767" v="91" actId="6549"/>
          <ac:spMkLst>
            <pc:docMk/>
            <pc:sldMk cId="2807715423" sldId="267"/>
            <ac:spMk id="3" creationId="{04449C8E-3A25-48F4-B13A-38759C7BCCAE}"/>
          </ac:spMkLst>
        </pc:spChg>
      </pc:sldChg>
      <pc:sldChg chg="modSp add mod">
        <pc:chgData name="Siva Subramanian" userId="69d48d7eb9362804" providerId="LiveId" clId="{3663D241-F408-4553-AD7E-FC027B1C99DB}" dt="2024-09-06T09:44:29.534" v="87" actId="20577"/>
        <pc:sldMkLst>
          <pc:docMk/>
          <pc:sldMk cId="459182200" sldId="280"/>
        </pc:sldMkLst>
        <pc:spChg chg="mod">
          <ac:chgData name="Siva Subramanian" userId="69d48d7eb9362804" providerId="LiveId" clId="{3663D241-F408-4553-AD7E-FC027B1C99DB}" dt="2024-09-06T09:44:29.534" v="87" actId="20577"/>
          <ac:spMkLst>
            <pc:docMk/>
            <pc:sldMk cId="459182200" sldId="280"/>
            <ac:spMk id="2" creationId="{A84B9E0D-D230-4CA8-E1D1-B1B79207A73A}"/>
          </ac:spMkLst>
        </pc:spChg>
        <pc:spChg chg="mod">
          <ac:chgData name="Siva Subramanian" userId="69d48d7eb9362804" providerId="LiveId" clId="{3663D241-F408-4553-AD7E-FC027B1C99DB}" dt="2024-09-06T09:44:14.911" v="61" actId="20577"/>
          <ac:spMkLst>
            <pc:docMk/>
            <pc:sldMk cId="459182200" sldId="280"/>
            <ac:spMk id="3" creationId="{04449C8E-3A25-48F4-B13A-38759C7BCCAE}"/>
          </ac:spMkLst>
        </pc:spChg>
      </pc:sldChg>
      <pc:sldChg chg="modSp mod">
        <pc:chgData name="Siva Subramanian" userId="69d48d7eb9362804" providerId="LiveId" clId="{3663D241-F408-4553-AD7E-FC027B1C99DB}" dt="2024-09-06T10:30:27.192" v="162" actId="20577"/>
        <pc:sldMkLst>
          <pc:docMk/>
          <pc:sldMk cId="3853625004" sldId="307"/>
        </pc:sldMkLst>
        <pc:spChg chg="mod">
          <ac:chgData name="Siva Subramanian" userId="69d48d7eb9362804" providerId="LiveId" clId="{3663D241-F408-4553-AD7E-FC027B1C99DB}" dt="2024-09-06T10:30:05.509" v="129" actId="6549"/>
          <ac:spMkLst>
            <pc:docMk/>
            <pc:sldMk cId="3853625004" sldId="307"/>
            <ac:spMk id="3" creationId="{04449C8E-3A25-48F4-B13A-38759C7BCCAE}"/>
          </ac:spMkLst>
        </pc:spChg>
        <pc:spChg chg="mod">
          <ac:chgData name="Siva Subramanian" userId="69d48d7eb9362804" providerId="LiveId" clId="{3663D241-F408-4553-AD7E-FC027B1C99DB}" dt="2024-09-06T10:30:27.192" v="162" actId="20577"/>
          <ac:spMkLst>
            <pc:docMk/>
            <pc:sldMk cId="3853625004" sldId="307"/>
            <ac:spMk id="7" creationId="{69C3A922-D7AE-1095-5997-81590DC03E02}"/>
          </ac:spMkLst>
        </pc:spChg>
      </pc:sldChg>
      <pc:sldChg chg="modSp mod">
        <pc:chgData name="Siva Subramanian" userId="69d48d7eb9362804" providerId="LiveId" clId="{3663D241-F408-4553-AD7E-FC027B1C99DB}" dt="2024-09-06T10:30:52.643" v="182" actId="6549"/>
        <pc:sldMkLst>
          <pc:docMk/>
          <pc:sldMk cId="329180945" sldId="326"/>
        </pc:sldMkLst>
        <pc:spChg chg="mod">
          <ac:chgData name="Siva Subramanian" userId="69d48d7eb9362804" providerId="LiveId" clId="{3663D241-F408-4553-AD7E-FC027B1C99DB}" dt="2024-09-06T10:30:52.643" v="182" actId="6549"/>
          <ac:spMkLst>
            <pc:docMk/>
            <pc:sldMk cId="329180945" sldId="326"/>
            <ac:spMk id="3" creationId="{04449C8E-3A25-48F4-B13A-38759C7BCCAE}"/>
          </ac:spMkLst>
        </pc:spChg>
      </pc:sldChg>
      <pc:sldChg chg="delSp modSp mod">
        <pc:chgData name="Siva Subramanian" userId="69d48d7eb9362804" providerId="LiveId" clId="{3663D241-F408-4553-AD7E-FC027B1C99DB}" dt="2024-09-06T10:31:07.731" v="184" actId="1076"/>
        <pc:sldMkLst>
          <pc:docMk/>
          <pc:sldMk cId="1811780932" sldId="329"/>
        </pc:sldMkLst>
        <pc:spChg chg="mod">
          <ac:chgData name="Siva Subramanian" userId="69d48d7eb9362804" providerId="LiveId" clId="{3663D241-F408-4553-AD7E-FC027B1C99DB}" dt="2024-09-06T10:30:44.900" v="181" actId="20577"/>
          <ac:spMkLst>
            <pc:docMk/>
            <pc:sldMk cId="1811780932" sldId="329"/>
            <ac:spMk id="3" creationId="{04449C8E-3A25-48F4-B13A-38759C7BCCAE}"/>
          </ac:spMkLst>
        </pc:spChg>
        <pc:graphicFrameChg chg="mod">
          <ac:chgData name="Siva Subramanian" userId="69d48d7eb9362804" providerId="LiveId" clId="{3663D241-F408-4553-AD7E-FC027B1C99DB}" dt="2024-09-06T10:31:07.731" v="184" actId="1076"/>
          <ac:graphicFrameMkLst>
            <pc:docMk/>
            <pc:sldMk cId="1811780932" sldId="329"/>
            <ac:graphicFrameMk id="2" creationId="{1B12922F-9EE2-4E52-4C6F-DD83159694FA}"/>
          </ac:graphicFrameMkLst>
        </pc:graphicFrameChg>
        <pc:picChg chg="del">
          <ac:chgData name="Siva Subramanian" userId="69d48d7eb9362804" providerId="LiveId" clId="{3663D241-F408-4553-AD7E-FC027B1C99DB}" dt="2024-09-06T10:31:03.236" v="183" actId="478"/>
          <ac:picMkLst>
            <pc:docMk/>
            <pc:sldMk cId="1811780932" sldId="329"/>
            <ac:picMk id="5" creationId="{C1A2B4D6-ECDA-DEBA-3A13-C0792B7DF5FE}"/>
          </ac:picMkLst>
        </pc:picChg>
      </pc:sldChg>
      <pc:sldChg chg="modSp add mod">
        <pc:chgData name="Siva Subramanian" userId="69d48d7eb9362804" providerId="LiveId" clId="{3663D241-F408-4553-AD7E-FC027B1C99DB}" dt="2024-09-06T09:44:00.082" v="59" actId="20577"/>
        <pc:sldMkLst>
          <pc:docMk/>
          <pc:sldMk cId="4063159018" sldId="332"/>
        </pc:sldMkLst>
        <pc:spChg chg="mod">
          <ac:chgData name="Siva Subramanian" userId="69d48d7eb9362804" providerId="LiveId" clId="{3663D241-F408-4553-AD7E-FC027B1C99DB}" dt="2024-09-06T09:43:51.494" v="34" actId="20577"/>
          <ac:spMkLst>
            <pc:docMk/>
            <pc:sldMk cId="4063159018" sldId="332"/>
            <ac:spMk id="3" creationId="{04449C8E-3A25-48F4-B13A-38759C7BCCAE}"/>
          </ac:spMkLst>
        </pc:spChg>
        <pc:graphicFrameChg chg="modGraphic">
          <ac:chgData name="Siva Subramanian" userId="69d48d7eb9362804" providerId="LiveId" clId="{3663D241-F408-4553-AD7E-FC027B1C99DB}" dt="2024-09-06T09:44:00.082" v="59" actId="20577"/>
          <ac:graphicFrameMkLst>
            <pc:docMk/>
            <pc:sldMk cId="4063159018" sldId="332"/>
            <ac:graphicFrameMk id="7" creationId="{53BD3E3E-EA05-A86B-E53E-EA153084081F}"/>
          </ac:graphicFrameMkLst>
        </pc:graphicFrameChg>
      </pc:sldChg>
      <pc:sldChg chg="add">
        <pc:chgData name="Siva Subramanian" userId="69d48d7eb9362804" providerId="LiveId" clId="{3663D241-F408-4553-AD7E-FC027B1C99DB}" dt="2024-09-06T09:43:43.289" v="32"/>
        <pc:sldMkLst>
          <pc:docMk/>
          <pc:sldMk cId="1230732043" sldId="333"/>
        </pc:sldMkLst>
      </pc:sldChg>
      <pc:sldChg chg="delSp modSp add mod">
        <pc:chgData name="Siva Subramanian" userId="69d48d7eb9362804" providerId="LiveId" clId="{3663D241-F408-4553-AD7E-FC027B1C99DB}" dt="2024-09-06T10:29:56.597" v="126" actId="478"/>
        <pc:sldMkLst>
          <pc:docMk/>
          <pc:sldMk cId="256448267" sldId="334"/>
        </pc:sldMkLst>
        <pc:spChg chg="mod">
          <ac:chgData name="Siva Subramanian" userId="69d48d7eb9362804" providerId="LiveId" clId="{3663D241-F408-4553-AD7E-FC027B1C99DB}" dt="2024-09-06T10:29:46.306" v="124" actId="20577"/>
          <ac:spMkLst>
            <pc:docMk/>
            <pc:sldMk cId="256448267" sldId="334"/>
            <ac:spMk id="3" creationId="{04449C8E-3A25-48F4-B13A-38759C7BCCAE}"/>
          </ac:spMkLst>
        </pc:spChg>
        <pc:spChg chg="del">
          <ac:chgData name="Siva Subramanian" userId="69d48d7eb9362804" providerId="LiveId" clId="{3663D241-F408-4553-AD7E-FC027B1C99DB}" dt="2024-09-06T10:29:52.712" v="125" actId="478"/>
          <ac:spMkLst>
            <pc:docMk/>
            <pc:sldMk cId="256448267" sldId="334"/>
            <ac:spMk id="6" creationId="{ECA8563C-1DCC-F6D8-1801-BF47D1FF787B}"/>
          </ac:spMkLst>
        </pc:spChg>
        <pc:spChg chg="del">
          <ac:chgData name="Siva Subramanian" userId="69d48d7eb9362804" providerId="LiveId" clId="{3663D241-F408-4553-AD7E-FC027B1C99DB}" dt="2024-09-06T10:29:52.712" v="125" actId="478"/>
          <ac:spMkLst>
            <pc:docMk/>
            <pc:sldMk cId="256448267" sldId="334"/>
            <ac:spMk id="7" creationId="{2AA51D63-3930-C46E-B3B6-A381F6AB3F14}"/>
          </ac:spMkLst>
        </pc:spChg>
        <pc:spChg chg="del">
          <ac:chgData name="Siva Subramanian" userId="69d48d7eb9362804" providerId="LiveId" clId="{3663D241-F408-4553-AD7E-FC027B1C99DB}" dt="2024-09-06T10:29:52.712" v="125" actId="478"/>
          <ac:spMkLst>
            <pc:docMk/>
            <pc:sldMk cId="256448267" sldId="334"/>
            <ac:spMk id="39" creationId="{B7BBA0A8-25F9-AD4E-E133-73DDA78573CC}"/>
          </ac:spMkLst>
        </pc:spChg>
        <pc:spChg chg="del">
          <ac:chgData name="Siva Subramanian" userId="69d48d7eb9362804" providerId="LiveId" clId="{3663D241-F408-4553-AD7E-FC027B1C99DB}" dt="2024-09-06T10:29:52.712" v="125" actId="478"/>
          <ac:spMkLst>
            <pc:docMk/>
            <pc:sldMk cId="256448267" sldId="334"/>
            <ac:spMk id="40" creationId="{463F8F6B-9B3B-CE3F-9EBB-447E8A6EFB55}"/>
          </ac:spMkLst>
        </pc:spChg>
        <pc:spChg chg="del">
          <ac:chgData name="Siva Subramanian" userId="69d48d7eb9362804" providerId="LiveId" clId="{3663D241-F408-4553-AD7E-FC027B1C99DB}" dt="2024-09-06T10:29:52.712" v="125" actId="478"/>
          <ac:spMkLst>
            <pc:docMk/>
            <pc:sldMk cId="256448267" sldId="334"/>
            <ac:spMk id="41" creationId="{42DE7435-A777-1089-C31E-B7D6A4B2ACD3}"/>
          </ac:spMkLst>
        </pc:spChg>
        <pc:spChg chg="del">
          <ac:chgData name="Siva Subramanian" userId="69d48d7eb9362804" providerId="LiveId" clId="{3663D241-F408-4553-AD7E-FC027B1C99DB}" dt="2024-09-06T10:29:52.712" v="125" actId="478"/>
          <ac:spMkLst>
            <pc:docMk/>
            <pc:sldMk cId="256448267" sldId="334"/>
            <ac:spMk id="42" creationId="{40DB20E7-8AC5-F9E2-E139-013B3F573372}"/>
          </ac:spMkLst>
        </pc:spChg>
        <pc:spChg chg="del">
          <ac:chgData name="Siva Subramanian" userId="69d48d7eb9362804" providerId="LiveId" clId="{3663D241-F408-4553-AD7E-FC027B1C99DB}" dt="2024-09-06T10:29:52.712" v="125" actId="478"/>
          <ac:spMkLst>
            <pc:docMk/>
            <pc:sldMk cId="256448267" sldId="334"/>
            <ac:spMk id="43" creationId="{63066DC8-5EC9-0AB8-45AD-5BEDD05AD22C}"/>
          </ac:spMkLst>
        </pc:spChg>
        <pc:spChg chg="del">
          <ac:chgData name="Siva Subramanian" userId="69d48d7eb9362804" providerId="LiveId" clId="{3663D241-F408-4553-AD7E-FC027B1C99DB}" dt="2024-09-06T10:29:52.712" v="125" actId="478"/>
          <ac:spMkLst>
            <pc:docMk/>
            <pc:sldMk cId="256448267" sldId="334"/>
            <ac:spMk id="44" creationId="{8F47B4D2-B7A7-D129-C7A2-7F42A53923F2}"/>
          </ac:spMkLst>
        </pc:spChg>
        <pc:spChg chg="del">
          <ac:chgData name="Siva Subramanian" userId="69d48d7eb9362804" providerId="LiveId" clId="{3663D241-F408-4553-AD7E-FC027B1C99DB}" dt="2024-09-06T10:29:52.712" v="125" actId="478"/>
          <ac:spMkLst>
            <pc:docMk/>
            <pc:sldMk cId="256448267" sldId="334"/>
            <ac:spMk id="55" creationId="{CB3827F7-62FC-9262-4406-ADC9274D83A8}"/>
          </ac:spMkLst>
        </pc:spChg>
        <pc:spChg chg="del">
          <ac:chgData name="Siva Subramanian" userId="69d48d7eb9362804" providerId="LiveId" clId="{3663D241-F408-4553-AD7E-FC027B1C99DB}" dt="2024-09-06T10:29:56.597" v="126" actId="478"/>
          <ac:spMkLst>
            <pc:docMk/>
            <pc:sldMk cId="256448267" sldId="334"/>
            <ac:spMk id="64" creationId="{7E158D0A-819D-335E-05E2-E5FB65793890}"/>
          </ac:spMkLst>
        </pc:spChg>
        <pc:picChg chg="del">
          <ac:chgData name="Siva Subramanian" userId="69d48d7eb9362804" providerId="LiveId" clId="{3663D241-F408-4553-AD7E-FC027B1C99DB}" dt="2024-09-06T10:29:52.712" v="125" actId="478"/>
          <ac:picMkLst>
            <pc:docMk/>
            <pc:sldMk cId="256448267" sldId="334"/>
            <ac:picMk id="4" creationId="{47A61009-EA6B-0D3A-13ED-2C686B0B0D7F}"/>
          </ac:picMkLst>
        </pc:picChg>
        <pc:picChg chg="del">
          <ac:chgData name="Siva Subramanian" userId="69d48d7eb9362804" providerId="LiveId" clId="{3663D241-F408-4553-AD7E-FC027B1C99DB}" dt="2024-09-06T10:29:52.712" v="125" actId="478"/>
          <ac:picMkLst>
            <pc:docMk/>
            <pc:sldMk cId="256448267" sldId="334"/>
            <ac:picMk id="9" creationId="{DB4CD837-B860-8956-C600-5F33A3B58201}"/>
          </ac:picMkLst>
        </pc:picChg>
        <pc:picChg chg="del">
          <ac:chgData name="Siva Subramanian" userId="69d48d7eb9362804" providerId="LiveId" clId="{3663D241-F408-4553-AD7E-FC027B1C99DB}" dt="2024-09-06T10:29:52.712" v="125" actId="478"/>
          <ac:picMkLst>
            <pc:docMk/>
            <pc:sldMk cId="256448267" sldId="334"/>
            <ac:picMk id="17" creationId="{48280BE8-3428-B701-B075-75763F4DA541}"/>
          </ac:picMkLst>
        </pc:picChg>
        <pc:picChg chg="del">
          <ac:chgData name="Siva Subramanian" userId="69d48d7eb9362804" providerId="LiveId" clId="{3663D241-F408-4553-AD7E-FC027B1C99DB}" dt="2024-09-06T10:29:52.712" v="125" actId="478"/>
          <ac:picMkLst>
            <pc:docMk/>
            <pc:sldMk cId="256448267" sldId="334"/>
            <ac:picMk id="20" creationId="{0E7EFBBF-222A-62B9-5E0F-418DC823985C}"/>
          </ac:picMkLst>
        </pc:picChg>
        <pc:picChg chg="del">
          <ac:chgData name="Siva Subramanian" userId="69d48d7eb9362804" providerId="LiveId" clId="{3663D241-F408-4553-AD7E-FC027B1C99DB}" dt="2024-09-06T10:29:52.712" v="125" actId="478"/>
          <ac:picMkLst>
            <pc:docMk/>
            <pc:sldMk cId="256448267" sldId="334"/>
            <ac:picMk id="22" creationId="{7D2A2683-0029-BE82-98F1-BEAD69D4E515}"/>
          </ac:picMkLst>
        </pc:picChg>
        <pc:picChg chg="del">
          <ac:chgData name="Siva Subramanian" userId="69d48d7eb9362804" providerId="LiveId" clId="{3663D241-F408-4553-AD7E-FC027B1C99DB}" dt="2024-09-06T10:29:52.712" v="125" actId="478"/>
          <ac:picMkLst>
            <pc:docMk/>
            <pc:sldMk cId="256448267" sldId="334"/>
            <ac:picMk id="24" creationId="{24B576D5-6F92-A92D-5F56-B61B229B16B7}"/>
          </ac:picMkLst>
        </pc:picChg>
        <pc:picChg chg="del">
          <ac:chgData name="Siva Subramanian" userId="69d48d7eb9362804" providerId="LiveId" clId="{3663D241-F408-4553-AD7E-FC027B1C99DB}" dt="2024-09-06T10:29:52.712" v="125" actId="478"/>
          <ac:picMkLst>
            <pc:docMk/>
            <pc:sldMk cId="256448267" sldId="334"/>
            <ac:picMk id="26" creationId="{D84B4EAB-06AC-9B97-F9C5-EB8D19A5D659}"/>
          </ac:picMkLst>
        </pc:picChg>
        <pc:picChg chg="del">
          <ac:chgData name="Siva Subramanian" userId="69d48d7eb9362804" providerId="LiveId" clId="{3663D241-F408-4553-AD7E-FC027B1C99DB}" dt="2024-09-06T10:29:52.712" v="125" actId="478"/>
          <ac:picMkLst>
            <pc:docMk/>
            <pc:sldMk cId="256448267" sldId="334"/>
            <ac:picMk id="28" creationId="{B6BED140-A0F8-4A5B-9497-FFA9A49CED46}"/>
          </ac:picMkLst>
        </pc:picChg>
        <pc:picChg chg="del">
          <ac:chgData name="Siva Subramanian" userId="69d48d7eb9362804" providerId="LiveId" clId="{3663D241-F408-4553-AD7E-FC027B1C99DB}" dt="2024-09-06T10:29:52.712" v="125" actId="478"/>
          <ac:picMkLst>
            <pc:docMk/>
            <pc:sldMk cId="256448267" sldId="334"/>
            <ac:picMk id="48" creationId="{1D345985-BEF8-CE40-5123-BFE8D065BADC}"/>
          </ac:picMkLst>
        </pc:picChg>
        <pc:picChg chg="del">
          <ac:chgData name="Siva Subramanian" userId="69d48d7eb9362804" providerId="LiveId" clId="{3663D241-F408-4553-AD7E-FC027B1C99DB}" dt="2024-09-06T10:29:52.712" v="125" actId="478"/>
          <ac:picMkLst>
            <pc:docMk/>
            <pc:sldMk cId="256448267" sldId="334"/>
            <ac:picMk id="50" creationId="{8D4E2011-0D62-1842-7CEB-AD329B693742}"/>
          </ac:picMkLst>
        </pc:picChg>
        <pc:picChg chg="del">
          <ac:chgData name="Siva Subramanian" userId="69d48d7eb9362804" providerId="LiveId" clId="{3663D241-F408-4553-AD7E-FC027B1C99DB}" dt="2024-09-06T10:29:52.712" v="125" actId="478"/>
          <ac:picMkLst>
            <pc:docMk/>
            <pc:sldMk cId="256448267" sldId="334"/>
            <ac:picMk id="57" creationId="{6FFCFD01-30C6-0C70-CB18-7EC7B10AFE6E}"/>
          </ac:picMkLst>
        </pc:picChg>
        <pc:picChg chg="del">
          <ac:chgData name="Siva Subramanian" userId="69d48d7eb9362804" providerId="LiveId" clId="{3663D241-F408-4553-AD7E-FC027B1C99DB}" dt="2024-09-06T10:29:52.712" v="125" actId="478"/>
          <ac:picMkLst>
            <pc:docMk/>
            <pc:sldMk cId="256448267" sldId="334"/>
            <ac:picMk id="59" creationId="{56E2B37E-662A-B313-089F-E34C7359D5FA}"/>
          </ac:picMkLst>
        </pc:picChg>
        <pc:picChg chg="del">
          <ac:chgData name="Siva Subramanian" userId="69d48d7eb9362804" providerId="LiveId" clId="{3663D241-F408-4553-AD7E-FC027B1C99DB}" dt="2024-09-06T10:29:52.712" v="125" actId="478"/>
          <ac:picMkLst>
            <pc:docMk/>
            <pc:sldMk cId="256448267" sldId="334"/>
            <ac:picMk id="61" creationId="{F7A35E7D-CBFB-0B35-404B-B29BF08C93FF}"/>
          </ac:picMkLst>
        </pc:picChg>
        <pc:cxnChg chg="del mod">
          <ac:chgData name="Siva Subramanian" userId="69d48d7eb9362804" providerId="LiveId" clId="{3663D241-F408-4553-AD7E-FC027B1C99DB}" dt="2024-09-06T10:29:52.712" v="125" actId="478"/>
          <ac:cxnSpMkLst>
            <pc:docMk/>
            <pc:sldMk cId="256448267" sldId="334"/>
            <ac:cxnSpMk id="30" creationId="{A7C8549E-F8A1-D2AF-D836-53C806886E15}"/>
          </ac:cxnSpMkLst>
        </pc:cxnChg>
        <pc:cxnChg chg="del mod">
          <ac:chgData name="Siva Subramanian" userId="69d48d7eb9362804" providerId="LiveId" clId="{3663D241-F408-4553-AD7E-FC027B1C99DB}" dt="2024-09-06T10:29:52.712" v="125" actId="478"/>
          <ac:cxnSpMkLst>
            <pc:docMk/>
            <pc:sldMk cId="256448267" sldId="334"/>
            <ac:cxnSpMk id="32" creationId="{D30889A2-9AA8-3962-3BF7-1A134E82F62E}"/>
          </ac:cxnSpMkLst>
        </pc:cxnChg>
        <pc:cxnChg chg="del mod">
          <ac:chgData name="Siva Subramanian" userId="69d48d7eb9362804" providerId="LiveId" clId="{3663D241-F408-4553-AD7E-FC027B1C99DB}" dt="2024-09-06T10:29:52.712" v="125" actId="478"/>
          <ac:cxnSpMkLst>
            <pc:docMk/>
            <pc:sldMk cId="256448267" sldId="334"/>
            <ac:cxnSpMk id="34" creationId="{96B02F83-159B-FB49-7596-C0AAC8139016}"/>
          </ac:cxnSpMkLst>
        </pc:cxnChg>
        <pc:cxnChg chg="del mod">
          <ac:chgData name="Siva Subramanian" userId="69d48d7eb9362804" providerId="LiveId" clId="{3663D241-F408-4553-AD7E-FC027B1C99DB}" dt="2024-09-06T10:29:52.712" v="125" actId="478"/>
          <ac:cxnSpMkLst>
            <pc:docMk/>
            <pc:sldMk cId="256448267" sldId="334"/>
            <ac:cxnSpMk id="36" creationId="{71A6C3A4-D8E0-2986-AD07-6586C628013E}"/>
          </ac:cxnSpMkLst>
        </pc:cxnChg>
        <pc:cxnChg chg="del mod">
          <ac:chgData name="Siva Subramanian" userId="69d48d7eb9362804" providerId="LiveId" clId="{3663D241-F408-4553-AD7E-FC027B1C99DB}" dt="2024-09-06T10:29:52.712" v="125" actId="478"/>
          <ac:cxnSpMkLst>
            <pc:docMk/>
            <pc:sldMk cId="256448267" sldId="334"/>
            <ac:cxnSpMk id="38" creationId="{182FFD50-9BF8-8DC2-1A24-7FCA914868F7}"/>
          </ac:cxnSpMkLst>
        </pc:cxnChg>
        <pc:cxnChg chg="del mod">
          <ac:chgData name="Siva Subramanian" userId="69d48d7eb9362804" providerId="LiveId" clId="{3663D241-F408-4553-AD7E-FC027B1C99DB}" dt="2024-09-06T10:29:52.712" v="125" actId="478"/>
          <ac:cxnSpMkLst>
            <pc:docMk/>
            <pc:sldMk cId="256448267" sldId="334"/>
            <ac:cxnSpMk id="46" creationId="{EBAA3F65-AB9C-F5CB-812D-80F33C5AECED}"/>
          </ac:cxnSpMkLst>
        </pc:cxnChg>
        <pc:cxnChg chg="del mod">
          <ac:chgData name="Siva Subramanian" userId="69d48d7eb9362804" providerId="LiveId" clId="{3663D241-F408-4553-AD7E-FC027B1C99DB}" dt="2024-09-06T10:29:52.712" v="125" actId="478"/>
          <ac:cxnSpMkLst>
            <pc:docMk/>
            <pc:sldMk cId="256448267" sldId="334"/>
            <ac:cxnSpMk id="53" creationId="{FB904978-D0C1-AF03-7B71-87563C4A9FF1}"/>
          </ac:cxnSpMkLst>
        </pc:cxnChg>
      </pc:sldChg>
      <pc:sldChg chg="delSp modSp add mod">
        <pc:chgData name="Siva Subramanian" userId="69d48d7eb9362804" providerId="LiveId" clId="{3663D241-F408-4553-AD7E-FC027B1C99DB}" dt="2024-09-06T10:36:40.398" v="338" actId="33524"/>
        <pc:sldMkLst>
          <pc:docMk/>
          <pc:sldMk cId="1119383007" sldId="335"/>
        </pc:sldMkLst>
        <pc:spChg chg="mod">
          <ac:chgData name="Siva Subramanian" userId="69d48d7eb9362804" providerId="LiveId" clId="{3663D241-F408-4553-AD7E-FC027B1C99DB}" dt="2024-09-06T10:31:45.374" v="217" actId="20577"/>
          <ac:spMkLst>
            <pc:docMk/>
            <pc:sldMk cId="1119383007" sldId="335"/>
            <ac:spMk id="3" creationId="{04449C8E-3A25-48F4-B13A-38759C7BCCAE}"/>
          </ac:spMkLst>
        </pc:spChg>
        <pc:spChg chg="mod">
          <ac:chgData name="Siva Subramanian" userId="69d48d7eb9362804" providerId="LiveId" clId="{3663D241-F408-4553-AD7E-FC027B1C99DB}" dt="2024-09-06T10:36:40.398" v="338" actId="33524"/>
          <ac:spMkLst>
            <pc:docMk/>
            <pc:sldMk cId="1119383007" sldId="335"/>
            <ac:spMk id="7" creationId="{2AA51D63-3930-C46E-B3B6-A381F6AB3F14}"/>
          </ac:spMkLst>
        </pc:spChg>
        <pc:picChg chg="del">
          <ac:chgData name="Siva Subramanian" userId="69d48d7eb9362804" providerId="LiveId" clId="{3663D241-F408-4553-AD7E-FC027B1C99DB}" dt="2024-09-06T10:31:50.987" v="218" actId="478"/>
          <ac:picMkLst>
            <pc:docMk/>
            <pc:sldMk cId="1119383007" sldId="335"/>
            <ac:picMk id="4" creationId="{303A3B97-36AD-4884-2D1F-7DEAD7825C09}"/>
          </ac:picMkLst>
        </pc:picChg>
      </pc:sldChg>
      <pc:sldChg chg="delSp modSp add mod">
        <pc:chgData name="Siva Subramanian" userId="69d48d7eb9362804" providerId="LiveId" clId="{3663D241-F408-4553-AD7E-FC027B1C99DB}" dt="2024-09-06T10:33:18.404" v="252" actId="478"/>
        <pc:sldMkLst>
          <pc:docMk/>
          <pc:sldMk cId="3576147108" sldId="336"/>
        </pc:sldMkLst>
        <pc:spChg chg="mod">
          <ac:chgData name="Siva Subramanian" userId="69d48d7eb9362804" providerId="LiveId" clId="{3663D241-F408-4553-AD7E-FC027B1C99DB}" dt="2024-09-06T10:33:14.325" v="251" actId="20577"/>
          <ac:spMkLst>
            <pc:docMk/>
            <pc:sldMk cId="3576147108" sldId="336"/>
            <ac:spMk id="3" creationId="{04449C8E-3A25-48F4-B13A-38759C7BCCAE}"/>
          </ac:spMkLst>
        </pc:spChg>
        <pc:spChg chg="del">
          <ac:chgData name="Siva Subramanian" userId="69d48d7eb9362804" providerId="LiveId" clId="{3663D241-F408-4553-AD7E-FC027B1C99DB}" dt="2024-09-06T10:33:18.404" v="252" actId="478"/>
          <ac:spMkLst>
            <pc:docMk/>
            <pc:sldMk cId="3576147108" sldId="336"/>
            <ac:spMk id="7" creationId="{2AA51D63-3930-C46E-B3B6-A381F6AB3F14}"/>
          </ac:spMkLst>
        </pc:spChg>
      </pc:sldChg>
    </pc:docChg>
  </pc:docChgLst>
  <pc:docChgLst>
    <pc:chgData name="Siva Subramanian" userId="69d48d7eb9362804" providerId="Windows Live" clId="Web-{88E23137-D2EE-4E1B-AAA7-CBD9C4D15679}"/>
    <pc:docChg chg="addSld modSld sldOrd">
      <pc:chgData name="Siva Subramanian" userId="69d48d7eb9362804" providerId="Windows Live" clId="Web-{88E23137-D2EE-4E1B-AAA7-CBD9C4D15679}" dt="2024-09-06T11:15:49.453" v="386"/>
      <pc:docMkLst>
        <pc:docMk/>
      </pc:docMkLst>
      <pc:sldChg chg="addSp modSp add ord replId">
        <pc:chgData name="Siva Subramanian" userId="69d48d7eb9362804" providerId="Windows Live" clId="Web-{88E23137-D2EE-4E1B-AAA7-CBD9C4D15679}" dt="2024-09-06T11:15:49.453" v="386"/>
        <pc:sldMkLst>
          <pc:docMk/>
          <pc:sldMk cId="508760931" sldId="337"/>
        </pc:sldMkLst>
        <pc:spChg chg="add mod">
          <ac:chgData name="Siva Subramanian" userId="69d48d7eb9362804" providerId="Windows Live" clId="Web-{88E23137-D2EE-4E1B-AAA7-CBD9C4D15679}" dt="2024-09-06T11:15:44.031" v="384" actId="20577"/>
          <ac:spMkLst>
            <pc:docMk/>
            <pc:sldMk cId="508760931" sldId="337"/>
            <ac:spMk id="4" creationId="{9049F162-A1F7-E377-4D29-ACA691333A81}"/>
          </ac:spMkLst>
        </pc:spChg>
      </pc:sldChg>
      <pc:sldChg chg="add replId">
        <pc:chgData name="Siva Subramanian" userId="69d48d7eb9362804" providerId="Windows Live" clId="Web-{88E23137-D2EE-4E1B-AAA7-CBD9C4D15679}" dt="2024-09-06T11:10:39.285" v="1"/>
        <pc:sldMkLst>
          <pc:docMk/>
          <pc:sldMk cId="67274203" sldId="338"/>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C3EDF7-C79C-43CC-84AC-99D764031B67}" type="doc">
      <dgm:prSet loTypeId="urn:microsoft.com/office/officeart/2011/layout/InterconnectedBlockProcess" loCatId="process" qsTypeId="urn:microsoft.com/office/officeart/2005/8/quickstyle/simple1" qsCatId="simple" csTypeId="urn:microsoft.com/office/officeart/2005/8/colors/accent1_2" csCatId="accent1" phldr="1"/>
      <dgm:spPr/>
      <dgm:t>
        <a:bodyPr/>
        <a:lstStyle/>
        <a:p>
          <a:endParaRPr lang="en-US"/>
        </a:p>
      </dgm:t>
    </dgm:pt>
    <dgm:pt modelId="{190D0C1A-2096-46DD-8059-405D4275F617}">
      <dgm:prSet phldrT="[Text]" custT="1"/>
      <dgm:spPr/>
      <dgm:t>
        <a:bodyPr/>
        <a:lstStyle/>
        <a:p>
          <a:pPr algn="ct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Increasing Storage requirements</a:t>
          </a:r>
          <a:endParaRPr lang="en-US" sz="2000" dirty="0"/>
        </a:p>
      </dgm:t>
    </dgm:pt>
    <dgm:pt modelId="{0D0EECD2-72FB-4B19-A193-BA9277EF6AE0}" type="parTrans" cxnId="{3605F273-29D2-4D57-BE27-8193A6B9AA2B}">
      <dgm:prSet/>
      <dgm:spPr/>
      <dgm:t>
        <a:bodyPr/>
        <a:lstStyle/>
        <a:p>
          <a:pPr algn="l"/>
          <a:endParaRPr lang="en-US" sz="2800"/>
        </a:p>
      </dgm:t>
    </dgm:pt>
    <dgm:pt modelId="{A56B6559-8C7A-40D3-AD86-B7FAE111A587}" type="sibTrans" cxnId="{3605F273-29D2-4D57-BE27-8193A6B9AA2B}">
      <dgm:prSet/>
      <dgm:spPr/>
      <dgm:t>
        <a:bodyPr/>
        <a:lstStyle/>
        <a:p>
          <a:pPr algn="l"/>
          <a:endParaRPr lang="en-US" sz="2800"/>
        </a:p>
      </dgm:t>
    </dgm:pt>
    <dgm:pt modelId="{7D9CE9FE-A68E-4ED1-8A96-F809DA59C941}">
      <dgm:prSet custT="1"/>
      <dgm:spPr/>
      <dgm:t>
        <a:bodyPr/>
        <a:lstStyle/>
        <a:p>
          <a:pPr algn="l">
            <a:buFont typeface="Arial" panose="020B0604020202020204" pitchFamily="34" charset="0"/>
            <a:buChar char="•"/>
          </a:pPr>
          <a:r>
            <a:rPr lang="en-US" sz="2000">
              <a:latin typeface="Calibri" panose="020F0502020204030204" pitchFamily="34" charset="0"/>
              <a:ea typeface="Calibri" panose="020F0502020204030204" pitchFamily="34" charset="0"/>
              <a:cs typeface="Calibri" panose="020F0502020204030204" pitchFamily="34" charset="0"/>
            </a:rPr>
            <a:t>Gigabytes</a:t>
          </a:r>
          <a:endParaRPr lang="en-US" sz="2000" dirty="0">
            <a:latin typeface="Calibri" panose="020F0502020204030204" pitchFamily="34" charset="0"/>
            <a:ea typeface="Calibri" panose="020F0502020204030204" pitchFamily="34" charset="0"/>
            <a:cs typeface="Calibri" panose="020F0502020204030204" pitchFamily="34" charset="0"/>
          </a:endParaRPr>
        </a:p>
      </dgm:t>
    </dgm:pt>
    <dgm:pt modelId="{937263C9-F022-41B3-BEF3-1A4BF30FEEE7}" type="parTrans" cxnId="{19EE0DE0-E318-4DF2-A752-185ED9F26AB9}">
      <dgm:prSet/>
      <dgm:spPr/>
      <dgm:t>
        <a:bodyPr/>
        <a:lstStyle/>
        <a:p>
          <a:pPr algn="l"/>
          <a:endParaRPr lang="en-US" sz="2800"/>
        </a:p>
      </dgm:t>
    </dgm:pt>
    <dgm:pt modelId="{55298D4A-FDF0-485A-9F85-16EE30BE8565}" type="sibTrans" cxnId="{19EE0DE0-E318-4DF2-A752-185ED9F26AB9}">
      <dgm:prSet/>
      <dgm:spPr/>
      <dgm:t>
        <a:bodyPr/>
        <a:lstStyle/>
        <a:p>
          <a:pPr algn="l"/>
          <a:endParaRPr lang="en-US" sz="2800"/>
        </a:p>
      </dgm:t>
    </dgm:pt>
    <dgm:pt modelId="{6B17AD21-105D-4E3F-8611-508C0E5C165A}">
      <dgm:prSet custT="1"/>
      <dgm:spPr/>
      <dgm:t>
        <a:bodyPr/>
        <a:lstStyle/>
        <a:p>
          <a:pPr algn="l">
            <a:buFont typeface="Arial" panose="020B0604020202020204" pitchFamily="34" charset="0"/>
            <a:buChar char="•"/>
          </a:pPr>
          <a:r>
            <a:rPr lang="en-US" sz="2000">
              <a:latin typeface="Calibri" panose="020F0502020204030204" pitchFamily="34" charset="0"/>
              <a:ea typeface="Calibri" panose="020F0502020204030204" pitchFamily="34" charset="0"/>
              <a:cs typeface="Calibri" panose="020F0502020204030204" pitchFamily="34" charset="0"/>
            </a:rPr>
            <a:t>Terabytes </a:t>
          </a:r>
          <a:endParaRPr lang="en-US" sz="2000" dirty="0">
            <a:latin typeface="Calibri" panose="020F0502020204030204" pitchFamily="34" charset="0"/>
            <a:ea typeface="Calibri" panose="020F0502020204030204" pitchFamily="34" charset="0"/>
            <a:cs typeface="Calibri" panose="020F0502020204030204" pitchFamily="34" charset="0"/>
          </a:endParaRPr>
        </a:p>
      </dgm:t>
    </dgm:pt>
    <dgm:pt modelId="{F64C7BAD-9754-42E3-80CD-4DE965F0A5D4}" type="parTrans" cxnId="{51B7B7A3-E7D4-4F74-B762-08CE9FFD398F}">
      <dgm:prSet/>
      <dgm:spPr/>
      <dgm:t>
        <a:bodyPr/>
        <a:lstStyle/>
        <a:p>
          <a:pPr algn="l"/>
          <a:endParaRPr lang="en-US" sz="2800"/>
        </a:p>
      </dgm:t>
    </dgm:pt>
    <dgm:pt modelId="{DB9F061B-7CF9-4527-9695-07C577D4AF82}" type="sibTrans" cxnId="{51B7B7A3-E7D4-4F74-B762-08CE9FFD398F}">
      <dgm:prSet/>
      <dgm:spPr/>
      <dgm:t>
        <a:bodyPr/>
        <a:lstStyle/>
        <a:p>
          <a:pPr algn="l"/>
          <a:endParaRPr lang="en-US" sz="2800"/>
        </a:p>
      </dgm:t>
    </dgm:pt>
    <dgm:pt modelId="{FF047876-F7B4-45B1-9966-B92511F76157}">
      <dgm:prSet custT="1"/>
      <dgm:spPr/>
      <dgm:t>
        <a:bodyPr/>
        <a:lstStyle/>
        <a:p>
          <a:pPr algn="l">
            <a:buFont typeface="Arial" panose="020B0604020202020204" pitchFamily="34" charset="0"/>
            <a:buChar char="•"/>
          </a:pPr>
          <a:r>
            <a:rPr lang="en-US" sz="2000">
              <a:latin typeface="Calibri" panose="020F0502020204030204" pitchFamily="34" charset="0"/>
              <a:ea typeface="Calibri" panose="020F0502020204030204" pitchFamily="34" charset="0"/>
              <a:cs typeface="Calibri" panose="020F0502020204030204" pitchFamily="34" charset="0"/>
            </a:rPr>
            <a:t>Petabytes</a:t>
          </a:r>
          <a:endParaRPr lang="en-US" sz="2000" dirty="0">
            <a:latin typeface="Calibri" panose="020F0502020204030204" pitchFamily="34" charset="0"/>
            <a:ea typeface="Calibri" panose="020F0502020204030204" pitchFamily="34" charset="0"/>
            <a:cs typeface="Calibri" panose="020F0502020204030204" pitchFamily="34" charset="0"/>
          </a:endParaRPr>
        </a:p>
      </dgm:t>
    </dgm:pt>
    <dgm:pt modelId="{34FB644F-7765-4DDC-B514-703FC694E557}" type="parTrans" cxnId="{C94B9A99-3549-4A24-B34E-AD3770A42F53}">
      <dgm:prSet/>
      <dgm:spPr/>
      <dgm:t>
        <a:bodyPr/>
        <a:lstStyle/>
        <a:p>
          <a:pPr algn="l"/>
          <a:endParaRPr lang="en-US" sz="2800"/>
        </a:p>
      </dgm:t>
    </dgm:pt>
    <dgm:pt modelId="{75ABC946-8D3F-4E96-8626-6E0072CCAEFF}" type="sibTrans" cxnId="{C94B9A99-3549-4A24-B34E-AD3770A42F53}">
      <dgm:prSet/>
      <dgm:spPr/>
      <dgm:t>
        <a:bodyPr/>
        <a:lstStyle/>
        <a:p>
          <a:pPr algn="l"/>
          <a:endParaRPr lang="en-US" sz="2800"/>
        </a:p>
      </dgm:t>
    </dgm:pt>
    <dgm:pt modelId="{30973B71-E5E2-4E3F-A714-7F6C3F452B43}">
      <dgm:prSet custT="1"/>
      <dgm:spPr/>
      <dgm:t>
        <a:bodyPr/>
        <a:lstStyle/>
        <a:p>
          <a:pPr algn="l">
            <a:buFont typeface="Arial" panose="020B0604020202020204" pitchFamily="34" charset="0"/>
            <a:buChar char="•"/>
          </a:pPr>
          <a:r>
            <a:rPr lang="en-US" sz="2000">
              <a:latin typeface="Calibri" panose="020F0502020204030204" pitchFamily="34" charset="0"/>
              <a:ea typeface="Calibri" panose="020F0502020204030204" pitchFamily="34" charset="0"/>
              <a:cs typeface="Calibri" panose="020F0502020204030204" pitchFamily="34" charset="0"/>
            </a:rPr>
            <a:t>Exabytes</a:t>
          </a:r>
          <a:endParaRPr lang="en-US" sz="2000" dirty="0">
            <a:latin typeface="Calibri" panose="020F0502020204030204" pitchFamily="34" charset="0"/>
            <a:ea typeface="Calibri" panose="020F0502020204030204" pitchFamily="34" charset="0"/>
            <a:cs typeface="Calibri" panose="020F0502020204030204" pitchFamily="34" charset="0"/>
          </a:endParaRPr>
        </a:p>
      </dgm:t>
    </dgm:pt>
    <dgm:pt modelId="{D3391587-B99E-4D23-A41C-C02695A51FBF}" type="parTrans" cxnId="{5A81CF12-72EE-4FBC-BC6F-B69FB75BB519}">
      <dgm:prSet/>
      <dgm:spPr/>
      <dgm:t>
        <a:bodyPr/>
        <a:lstStyle/>
        <a:p>
          <a:pPr algn="l"/>
          <a:endParaRPr lang="en-US" sz="2800"/>
        </a:p>
      </dgm:t>
    </dgm:pt>
    <dgm:pt modelId="{CB98D1C0-D51B-412E-8D61-EEAA4BB0C6EF}" type="sibTrans" cxnId="{5A81CF12-72EE-4FBC-BC6F-B69FB75BB519}">
      <dgm:prSet/>
      <dgm:spPr/>
      <dgm:t>
        <a:bodyPr/>
        <a:lstStyle/>
        <a:p>
          <a:pPr algn="l"/>
          <a:endParaRPr lang="en-US" sz="2800"/>
        </a:p>
      </dgm:t>
    </dgm:pt>
    <dgm:pt modelId="{BEA172DE-8C5A-4B7B-B8D3-C55B67FA5322}">
      <dgm:prSet custT="1"/>
      <dgm:spPr/>
      <dgm:t>
        <a:bodyPr/>
        <a:lstStyle/>
        <a:p>
          <a:pPr algn="l">
            <a:buFont typeface="Arial" panose="020B0604020202020204" pitchFamily="34" charset="0"/>
            <a:buChar char="•"/>
          </a:pPr>
          <a:r>
            <a:rPr lang="en-US" sz="2000">
              <a:latin typeface="Calibri" panose="020F0502020204030204" pitchFamily="34" charset="0"/>
              <a:ea typeface="Calibri" panose="020F0502020204030204" pitchFamily="34" charset="0"/>
              <a:cs typeface="Calibri" panose="020F0502020204030204" pitchFamily="34" charset="0"/>
            </a:rPr>
            <a:t>Zettabytes</a:t>
          </a:r>
          <a:endParaRPr lang="en-US" sz="2000" dirty="0">
            <a:latin typeface="Calibri" panose="020F0502020204030204" pitchFamily="34" charset="0"/>
            <a:ea typeface="Calibri" panose="020F0502020204030204" pitchFamily="34" charset="0"/>
            <a:cs typeface="Calibri" panose="020F0502020204030204" pitchFamily="34" charset="0"/>
          </a:endParaRPr>
        </a:p>
      </dgm:t>
    </dgm:pt>
    <dgm:pt modelId="{6FB9CE18-498D-49D9-AE6D-88BD44DA1559}" type="parTrans" cxnId="{D841540B-6139-4479-B5BA-DCA77F080285}">
      <dgm:prSet/>
      <dgm:spPr/>
      <dgm:t>
        <a:bodyPr/>
        <a:lstStyle/>
        <a:p>
          <a:pPr algn="l"/>
          <a:endParaRPr lang="en-US" sz="2800"/>
        </a:p>
      </dgm:t>
    </dgm:pt>
    <dgm:pt modelId="{C7A66825-1AA6-46B8-8DC0-468F257FEC63}" type="sibTrans" cxnId="{D841540B-6139-4479-B5BA-DCA77F080285}">
      <dgm:prSet/>
      <dgm:spPr/>
      <dgm:t>
        <a:bodyPr/>
        <a:lstStyle/>
        <a:p>
          <a:pPr algn="l"/>
          <a:endParaRPr lang="en-US" sz="2800"/>
        </a:p>
      </dgm:t>
    </dgm:pt>
    <dgm:pt modelId="{FD54C790-A86F-4541-BB0A-FEC304249A62}">
      <dgm:prSet custT="1"/>
      <dgm:spPr/>
      <dgm:t>
        <a:bodyPr/>
        <a:lstStyle/>
        <a:p>
          <a:pPr algn="ctr"/>
          <a:r>
            <a:rPr lang="en-US" sz="2400">
              <a:latin typeface="Calibri" panose="020F0502020204030204" pitchFamily="34" charset="0"/>
              <a:ea typeface="Calibri" panose="020F0502020204030204" pitchFamily="34" charset="0"/>
              <a:cs typeface="Calibri" panose="020F0502020204030204" pitchFamily="34" charset="0"/>
            </a:rPr>
            <a:t>Form</a:t>
          </a:r>
          <a:endParaRPr lang="en-US" sz="2400" dirty="0">
            <a:latin typeface="Calibri" panose="020F0502020204030204" pitchFamily="34" charset="0"/>
            <a:ea typeface="Calibri" panose="020F0502020204030204" pitchFamily="34" charset="0"/>
            <a:cs typeface="Calibri" panose="020F0502020204030204" pitchFamily="34" charset="0"/>
          </a:endParaRPr>
        </a:p>
      </dgm:t>
    </dgm:pt>
    <dgm:pt modelId="{2F1E6861-3FBD-4CB2-9EC0-CCBCBB29DB57}" type="parTrans" cxnId="{8F5ECB68-6C21-4677-B980-4ABB96F4F0DA}">
      <dgm:prSet/>
      <dgm:spPr/>
      <dgm:t>
        <a:bodyPr/>
        <a:lstStyle/>
        <a:p>
          <a:pPr algn="l"/>
          <a:endParaRPr lang="en-US" sz="2800"/>
        </a:p>
      </dgm:t>
    </dgm:pt>
    <dgm:pt modelId="{EB8A4324-E2FF-4685-AC08-D760C672B9BF}" type="sibTrans" cxnId="{8F5ECB68-6C21-4677-B980-4ABB96F4F0DA}">
      <dgm:prSet/>
      <dgm:spPr/>
      <dgm:t>
        <a:bodyPr/>
        <a:lstStyle/>
        <a:p>
          <a:pPr algn="l"/>
          <a:endParaRPr lang="en-US" sz="2800"/>
        </a:p>
      </dgm:t>
    </dgm:pt>
    <dgm:pt modelId="{95ADD6AC-E8D5-4EB0-BA33-F3C593E0F3E0}">
      <dgm:prSet custT="1"/>
      <dgm:spPr/>
      <dgm:t>
        <a:bodyPr/>
        <a:lstStyle/>
        <a:p>
          <a:pPr algn="l">
            <a:buFont typeface="Arial" panose="020B0604020202020204" pitchFamily="34" charset="0"/>
            <a:buChar char="•"/>
          </a:pPr>
          <a:r>
            <a:rPr lang="en-US" sz="2000">
              <a:latin typeface="Calibri" panose="020F0502020204030204" pitchFamily="34" charset="0"/>
              <a:ea typeface="Calibri" panose="020F0502020204030204" pitchFamily="34" charset="0"/>
              <a:cs typeface="Calibri" panose="020F0502020204030204" pitchFamily="34" charset="0"/>
            </a:rPr>
            <a:t>Structured</a:t>
          </a:r>
          <a:endParaRPr lang="en-US" sz="2000" dirty="0">
            <a:latin typeface="Calibri" panose="020F0502020204030204" pitchFamily="34" charset="0"/>
            <a:ea typeface="Calibri" panose="020F0502020204030204" pitchFamily="34" charset="0"/>
            <a:cs typeface="Calibri" panose="020F0502020204030204" pitchFamily="34" charset="0"/>
          </a:endParaRPr>
        </a:p>
      </dgm:t>
    </dgm:pt>
    <dgm:pt modelId="{5B893381-9634-442F-95BB-4E578DC32AE0}" type="parTrans" cxnId="{67DC6378-1FB3-42CA-8CB5-B348873F3264}">
      <dgm:prSet/>
      <dgm:spPr/>
      <dgm:t>
        <a:bodyPr/>
        <a:lstStyle/>
        <a:p>
          <a:pPr algn="l"/>
          <a:endParaRPr lang="en-US" sz="2800"/>
        </a:p>
      </dgm:t>
    </dgm:pt>
    <dgm:pt modelId="{AC04D693-A7AB-4C57-B71C-D80AF9BA0520}" type="sibTrans" cxnId="{67DC6378-1FB3-42CA-8CB5-B348873F3264}">
      <dgm:prSet/>
      <dgm:spPr/>
      <dgm:t>
        <a:bodyPr/>
        <a:lstStyle/>
        <a:p>
          <a:pPr algn="l"/>
          <a:endParaRPr lang="en-US" sz="2800"/>
        </a:p>
      </dgm:t>
    </dgm:pt>
    <dgm:pt modelId="{F3DB067A-9DC7-4BB3-A686-E15DC6C015B0}">
      <dgm:prSet custT="1"/>
      <dgm:spPr/>
      <dgm:t>
        <a:bodyPr/>
        <a:lstStyle/>
        <a:p>
          <a:pPr algn="l">
            <a:buFont typeface="Arial" panose="020B0604020202020204" pitchFamily="34" charset="0"/>
            <a:buChar char="•"/>
          </a:pPr>
          <a:r>
            <a:rPr lang="en-US" sz="2000">
              <a:latin typeface="Calibri" panose="020F0502020204030204" pitchFamily="34" charset="0"/>
              <a:ea typeface="Calibri" panose="020F0502020204030204" pitchFamily="34" charset="0"/>
              <a:cs typeface="Calibri" panose="020F0502020204030204" pitchFamily="34" charset="0"/>
            </a:rPr>
            <a:t>Unstructured</a:t>
          </a:r>
          <a:endParaRPr lang="en-US" sz="2000" dirty="0">
            <a:latin typeface="Calibri" panose="020F0502020204030204" pitchFamily="34" charset="0"/>
            <a:ea typeface="Calibri" panose="020F0502020204030204" pitchFamily="34" charset="0"/>
            <a:cs typeface="Calibri" panose="020F0502020204030204" pitchFamily="34" charset="0"/>
          </a:endParaRPr>
        </a:p>
      </dgm:t>
    </dgm:pt>
    <dgm:pt modelId="{2CCF127E-D24E-4B18-9C36-1107CFE5AB13}" type="parTrans" cxnId="{7CFAFE8A-BA0F-48EA-ADDE-0CF2608F78A9}">
      <dgm:prSet/>
      <dgm:spPr/>
      <dgm:t>
        <a:bodyPr/>
        <a:lstStyle/>
        <a:p>
          <a:pPr algn="l"/>
          <a:endParaRPr lang="en-US" sz="2800"/>
        </a:p>
      </dgm:t>
    </dgm:pt>
    <dgm:pt modelId="{BF4BFF4A-35F2-4584-993A-790E3FE301EE}" type="sibTrans" cxnId="{7CFAFE8A-BA0F-48EA-ADDE-0CF2608F78A9}">
      <dgm:prSet/>
      <dgm:spPr/>
      <dgm:t>
        <a:bodyPr/>
        <a:lstStyle/>
        <a:p>
          <a:pPr algn="l"/>
          <a:endParaRPr lang="en-US" sz="2800"/>
        </a:p>
      </dgm:t>
    </dgm:pt>
    <dgm:pt modelId="{77651C09-C6BD-4384-B0B2-1E7FAB2FD4E8}">
      <dgm:prSet custT="1"/>
      <dgm:spPr/>
      <dgm:t>
        <a:bodyPr/>
        <a:lstStyle/>
        <a:p>
          <a:pPr algn="ctr"/>
          <a:r>
            <a:rPr lang="en-US" sz="2400">
              <a:latin typeface="Calibri" panose="020F0502020204030204" pitchFamily="34" charset="0"/>
              <a:ea typeface="Calibri" panose="020F0502020204030204" pitchFamily="34" charset="0"/>
              <a:cs typeface="Calibri" panose="020F0502020204030204" pitchFamily="34" charset="0"/>
            </a:rPr>
            <a:t>Type</a:t>
          </a:r>
          <a:endParaRPr lang="en-US" sz="2400" dirty="0">
            <a:latin typeface="Calibri" panose="020F0502020204030204" pitchFamily="34" charset="0"/>
            <a:ea typeface="Calibri" panose="020F0502020204030204" pitchFamily="34" charset="0"/>
            <a:cs typeface="Calibri" panose="020F0502020204030204" pitchFamily="34" charset="0"/>
          </a:endParaRPr>
        </a:p>
      </dgm:t>
    </dgm:pt>
    <dgm:pt modelId="{B4ADCD17-FAA2-4457-9425-8494C3C81753}" type="parTrans" cxnId="{4C54859F-7F9B-4D3A-890F-42A63BD58AA1}">
      <dgm:prSet/>
      <dgm:spPr/>
      <dgm:t>
        <a:bodyPr/>
        <a:lstStyle/>
        <a:p>
          <a:pPr algn="l"/>
          <a:endParaRPr lang="en-US" sz="2800"/>
        </a:p>
      </dgm:t>
    </dgm:pt>
    <dgm:pt modelId="{922F7FCF-4219-4494-A79B-9147EA7DF05C}" type="sibTrans" cxnId="{4C54859F-7F9B-4D3A-890F-42A63BD58AA1}">
      <dgm:prSet/>
      <dgm:spPr/>
      <dgm:t>
        <a:bodyPr/>
        <a:lstStyle/>
        <a:p>
          <a:pPr algn="l"/>
          <a:endParaRPr lang="en-US" sz="2800"/>
        </a:p>
      </dgm:t>
    </dgm:pt>
    <dgm:pt modelId="{81A890BA-9F49-4432-A294-464DCB3F4569}">
      <dgm:prSet custT="1"/>
      <dgm:spPr/>
      <dgm:t>
        <a:bodyPr/>
        <a:lstStyle/>
        <a:p>
          <a:pPr algn="l">
            <a:buFont typeface="Arial" panose="020B0604020202020204" pitchFamily="34" charset="0"/>
            <a:buChar char="•"/>
          </a:pPr>
          <a:r>
            <a:rPr lang="en-US" sz="2000">
              <a:latin typeface="Calibri" panose="020F0502020204030204" pitchFamily="34" charset="0"/>
              <a:ea typeface="Calibri" panose="020F0502020204030204" pitchFamily="34" charset="0"/>
              <a:cs typeface="Calibri" panose="020F0502020204030204" pitchFamily="34" charset="0"/>
            </a:rPr>
            <a:t>Numbers</a:t>
          </a:r>
          <a:endParaRPr lang="en-US" sz="2000" dirty="0">
            <a:latin typeface="Calibri" panose="020F0502020204030204" pitchFamily="34" charset="0"/>
            <a:ea typeface="Calibri" panose="020F0502020204030204" pitchFamily="34" charset="0"/>
            <a:cs typeface="Calibri" panose="020F0502020204030204" pitchFamily="34" charset="0"/>
          </a:endParaRPr>
        </a:p>
      </dgm:t>
    </dgm:pt>
    <dgm:pt modelId="{F95D7DC5-F7C8-42D6-A109-A16F605F8109}" type="parTrans" cxnId="{D4F125D8-ACA3-4131-B9CA-ADBC023043D1}">
      <dgm:prSet/>
      <dgm:spPr/>
      <dgm:t>
        <a:bodyPr/>
        <a:lstStyle/>
        <a:p>
          <a:pPr algn="l"/>
          <a:endParaRPr lang="en-US" sz="2800"/>
        </a:p>
      </dgm:t>
    </dgm:pt>
    <dgm:pt modelId="{5AF78685-FE97-4503-99E4-A4F6D64B157E}" type="sibTrans" cxnId="{D4F125D8-ACA3-4131-B9CA-ADBC023043D1}">
      <dgm:prSet/>
      <dgm:spPr/>
      <dgm:t>
        <a:bodyPr/>
        <a:lstStyle/>
        <a:p>
          <a:pPr algn="l"/>
          <a:endParaRPr lang="en-US" sz="2800"/>
        </a:p>
      </dgm:t>
    </dgm:pt>
    <dgm:pt modelId="{24ADF560-C4F5-42A8-A3B7-3F918FD93B03}">
      <dgm:prSet custT="1"/>
      <dgm:spPr/>
      <dgm:t>
        <a:bodyPr/>
        <a:lstStyle/>
        <a:p>
          <a:pPr algn="l">
            <a:buFont typeface="Arial" panose="020B0604020202020204" pitchFamily="34" charset="0"/>
            <a:buChar char="•"/>
          </a:pPr>
          <a:r>
            <a:rPr lang="en-US" sz="2000">
              <a:latin typeface="Calibri" panose="020F0502020204030204" pitchFamily="34" charset="0"/>
              <a:ea typeface="Calibri" panose="020F0502020204030204" pitchFamily="34" charset="0"/>
              <a:cs typeface="Calibri" panose="020F0502020204030204" pitchFamily="34" charset="0"/>
            </a:rPr>
            <a:t>Text</a:t>
          </a:r>
          <a:endParaRPr lang="en-US" sz="2000" dirty="0">
            <a:latin typeface="Calibri" panose="020F0502020204030204" pitchFamily="34" charset="0"/>
            <a:ea typeface="Calibri" panose="020F0502020204030204" pitchFamily="34" charset="0"/>
            <a:cs typeface="Calibri" panose="020F0502020204030204" pitchFamily="34" charset="0"/>
          </a:endParaRPr>
        </a:p>
      </dgm:t>
    </dgm:pt>
    <dgm:pt modelId="{83B3D74C-912C-48EC-AB3D-EF7FF4474E6D}" type="parTrans" cxnId="{295B1DFD-9A3C-403C-80F1-7C9AC052D709}">
      <dgm:prSet/>
      <dgm:spPr/>
      <dgm:t>
        <a:bodyPr/>
        <a:lstStyle/>
        <a:p>
          <a:pPr algn="l"/>
          <a:endParaRPr lang="en-US" sz="2800"/>
        </a:p>
      </dgm:t>
    </dgm:pt>
    <dgm:pt modelId="{E31702D6-EA69-42BD-A656-688E781E7A83}" type="sibTrans" cxnId="{295B1DFD-9A3C-403C-80F1-7C9AC052D709}">
      <dgm:prSet/>
      <dgm:spPr/>
      <dgm:t>
        <a:bodyPr/>
        <a:lstStyle/>
        <a:p>
          <a:pPr algn="l"/>
          <a:endParaRPr lang="en-US" sz="2800"/>
        </a:p>
      </dgm:t>
    </dgm:pt>
    <dgm:pt modelId="{4425F5CA-54FF-4A32-A6CF-2369EEFF8EC6}">
      <dgm:prSet custT="1"/>
      <dgm:spPr/>
      <dgm:t>
        <a:bodyPr/>
        <a:lstStyle/>
        <a:p>
          <a:pPr algn="l">
            <a:buFont typeface="Arial" panose="020B0604020202020204" pitchFamily="34" charset="0"/>
            <a:buChar char="•"/>
          </a:pPr>
          <a:r>
            <a:rPr lang="en-US" sz="2000">
              <a:latin typeface="Calibri" panose="020F0502020204030204" pitchFamily="34" charset="0"/>
              <a:ea typeface="Calibri" panose="020F0502020204030204" pitchFamily="34" charset="0"/>
              <a:cs typeface="Calibri" panose="020F0502020204030204" pitchFamily="34" charset="0"/>
            </a:rPr>
            <a:t>Media</a:t>
          </a:r>
          <a:endParaRPr lang="en-US" sz="2000" dirty="0">
            <a:latin typeface="Calibri" panose="020F0502020204030204" pitchFamily="34" charset="0"/>
            <a:ea typeface="Calibri" panose="020F0502020204030204" pitchFamily="34" charset="0"/>
            <a:cs typeface="Calibri" panose="020F0502020204030204" pitchFamily="34" charset="0"/>
          </a:endParaRPr>
        </a:p>
      </dgm:t>
    </dgm:pt>
    <dgm:pt modelId="{6E381E0E-E247-4D0B-89D7-876B57BEF021}" type="parTrans" cxnId="{ADCF899E-EF63-45F6-B781-71AC1839FE95}">
      <dgm:prSet/>
      <dgm:spPr/>
      <dgm:t>
        <a:bodyPr/>
        <a:lstStyle/>
        <a:p>
          <a:pPr algn="l"/>
          <a:endParaRPr lang="en-US" sz="2800"/>
        </a:p>
      </dgm:t>
    </dgm:pt>
    <dgm:pt modelId="{35428E64-B030-4A57-8CCB-0D608C62C2A8}" type="sibTrans" cxnId="{ADCF899E-EF63-45F6-B781-71AC1839FE95}">
      <dgm:prSet/>
      <dgm:spPr/>
      <dgm:t>
        <a:bodyPr/>
        <a:lstStyle/>
        <a:p>
          <a:pPr algn="l"/>
          <a:endParaRPr lang="en-US" sz="2800"/>
        </a:p>
      </dgm:t>
    </dgm:pt>
    <dgm:pt modelId="{B1D7563A-B8E5-46D5-98EB-498B2F3296E9}">
      <dgm:prSet custT="1"/>
      <dgm:spPr/>
      <dgm:t>
        <a:bodyPr/>
        <a:lstStyle/>
        <a:p>
          <a:pPr algn="l">
            <a:buFont typeface="Arial" panose="020B0604020202020204" pitchFamily="34" charset="0"/>
            <a:buChar char="•"/>
          </a:pPr>
          <a:r>
            <a:rPr lang="en-US" sz="2000">
              <a:latin typeface="Calibri" panose="020F0502020204030204" pitchFamily="34" charset="0"/>
              <a:ea typeface="Calibri" panose="020F0502020204030204" pitchFamily="34" charset="0"/>
              <a:cs typeface="Calibri" panose="020F0502020204030204" pitchFamily="34" charset="0"/>
            </a:rPr>
            <a:t>Conversations (Multichannel)</a:t>
          </a:r>
          <a:endParaRPr lang="en-US" sz="2000" dirty="0">
            <a:latin typeface="Calibri" panose="020F0502020204030204" pitchFamily="34" charset="0"/>
            <a:ea typeface="Calibri" panose="020F0502020204030204" pitchFamily="34" charset="0"/>
            <a:cs typeface="Calibri" panose="020F0502020204030204" pitchFamily="34" charset="0"/>
          </a:endParaRPr>
        </a:p>
      </dgm:t>
    </dgm:pt>
    <dgm:pt modelId="{2AE0D047-B918-4492-9CF4-89A55E557F4B}" type="parTrans" cxnId="{AEFABB16-79E4-4697-B3BA-7585146D4813}">
      <dgm:prSet/>
      <dgm:spPr/>
      <dgm:t>
        <a:bodyPr/>
        <a:lstStyle/>
        <a:p>
          <a:pPr algn="l"/>
          <a:endParaRPr lang="en-US" sz="2800"/>
        </a:p>
      </dgm:t>
    </dgm:pt>
    <dgm:pt modelId="{69D7317E-6208-4C49-B23D-AEBBF89018C9}" type="sibTrans" cxnId="{AEFABB16-79E4-4697-B3BA-7585146D4813}">
      <dgm:prSet/>
      <dgm:spPr/>
      <dgm:t>
        <a:bodyPr/>
        <a:lstStyle/>
        <a:p>
          <a:pPr algn="l"/>
          <a:endParaRPr lang="en-US" sz="2800"/>
        </a:p>
      </dgm:t>
    </dgm:pt>
    <dgm:pt modelId="{AA5485D6-EB20-4741-8B77-A12D45BD487D}">
      <dgm:prSet custT="1"/>
      <dgm:spPr/>
      <dgm:t>
        <a:bodyPr/>
        <a:lstStyle/>
        <a:p>
          <a:pPr algn="l">
            <a:buFont typeface="Arial" panose="020B0604020202020204" pitchFamily="34" charset="0"/>
            <a:buChar char="•"/>
          </a:pPr>
          <a:r>
            <a:rPr lang="en-US" sz="2000">
              <a:latin typeface="Calibri" panose="020F0502020204030204" pitchFamily="34" charset="0"/>
              <a:ea typeface="Calibri" panose="020F0502020204030204" pitchFamily="34" charset="0"/>
              <a:cs typeface="Calibri" panose="020F0502020204030204" pitchFamily="34" charset="0"/>
            </a:rPr>
            <a:t>Activity (Multichannel)</a:t>
          </a:r>
          <a:endParaRPr lang="en-US" sz="2000" dirty="0">
            <a:latin typeface="Calibri" panose="020F0502020204030204" pitchFamily="34" charset="0"/>
            <a:ea typeface="Calibri" panose="020F0502020204030204" pitchFamily="34" charset="0"/>
            <a:cs typeface="Calibri" panose="020F0502020204030204" pitchFamily="34" charset="0"/>
          </a:endParaRPr>
        </a:p>
      </dgm:t>
    </dgm:pt>
    <dgm:pt modelId="{D1D87F36-A836-4C36-A441-89E561C31801}" type="parTrans" cxnId="{274FB735-E3D9-498D-955A-CA6FD77BCD22}">
      <dgm:prSet/>
      <dgm:spPr/>
      <dgm:t>
        <a:bodyPr/>
        <a:lstStyle/>
        <a:p>
          <a:pPr algn="l"/>
          <a:endParaRPr lang="en-US" sz="2800"/>
        </a:p>
      </dgm:t>
    </dgm:pt>
    <dgm:pt modelId="{1C2F216E-3972-4D1F-8064-8CE89667C496}" type="sibTrans" cxnId="{274FB735-E3D9-498D-955A-CA6FD77BCD22}">
      <dgm:prSet/>
      <dgm:spPr/>
      <dgm:t>
        <a:bodyPr/>
        <a:lstStyle/>
        <a:p>
          <a:pPr algn="l"/>
          <a:endParaRPr lang="en-US" sz="2800"/>
        </a:p>
      </dgm:t>
    </dgm:pt>
    <dgm:pt modelId="{D26BAB4D-4EB9-4308-A717-086287136006}">
      <dgm:prSet custT="1"/>
      <dgm:spPr/>
      <dgm:t>
        <a:bodyPr/>
        <a:lstStyle/>
        <a:p>
          <a:pPr algn="l">
            <a:buFont typeface="Arial" panose="020B0604020202020204" pitchFamily="34" charset="0"/>
            <a:buChar char="•"/>
          </a:pPr>
          <a:r>
            <a:rPr lang="en-US" sz="2000">
              <a:latin typeface="Calibri" panose="020F0502020204030204" pitchFamily="34" charset="0"/>
              <a:ea typeface="Calibri" panose="020F0502020204030204" pitchFamily="34" charset="0"/>
              <a:cs typeface="Calibri" panose="020F0502020204030204" pitchFamily="34" charset="0"/>
            </a:rPr>
            <a:t>Location</a:t>
          </a:r>
          <a:endParaRPr lang="en-US" sz="2000" dirty="0">
            <a:latin typeface="Calibri" panose="020F0502020204030204" pitchFamily="34" charset="0"/>
            <a:ea typeface="Calibri" panose="020F0502020204030204" pitchFamily="34" charset="0"/>
            <a:cs typeface="Calibri" panose="020F0502020204030204" pitchFamily="34" charset="0"/>
          </a:endParaRPr>
        </a:p>
      </dgm:t>
    </dgm:pt>
    <dgm:pt modelId="{4CE16697-28E6-4CAA-9850-C8512D212FF9}" type="parTrans" cxnId="{CA09EC82-98B7-4FB4-8373-EC722740B719}">
      <dgm:prSet/>
      <dgm:spPr/>
      <dgm:t>
        <a:bodyPr/>
        <a:lstStyle/>
        <a:p>
          <a:pPr algn="l"/>
          <a:endParaRPr lang="en-US" sz="2800"/>
        </a:p>
      </dgm:t>
    </dgm:pt>
    <dgm:pt modelId="{7268EB58-8882-4356-A0E0-3A2C41F4433B}" type="sibTrans" cxnId="{CA09EC82-98B7-4FB4-8373-EC722740B719}">
      <dgm:prSet/>
      <dgm:spPr/>
      <dgm:t>
        <a:bodyPr/>
        <a:lstStyle/>
        <a:p>
          <a:pPr algn="l"/>
          <a:endParaRPr lang="en-US" sz="2800"/>
        </a:p>
      </dgm:t>
    </dgm:pt>
    <dgm:pt modelId="{8E911168-5F0E-4CE9-82AC-F2FE74F8AE13}">
      <dgm:prSet custT="1"/>
      <dgm:spPr/>
      <dgm:t>
        <a:bodyPr/>
        <a:lstStyle/>
        <a:p>
          <a:pPr algn="l">
            <a:buFont typeface="Arial" panose="020B0604020202020204" pitchFamily="34" charset="0"/>
            <a:buChar char="•"/>
          </a:pPr>
          <a:r>
            <a:rPr lang="en-US" sz="2000">
              <a:latin typeface="Calibri" panose="020F0502020204030204" pitchFamily="34" charset="0"/>
              <a:ea typeface="Calibri" panose="020F0502020204030204" pitchFamily="34" charset="0"/>
              <a:cs typeface="Calibri" panose="020F0502020204030204" pitchFamily="34" charset="0"/>
            </a:rPr>
            <a:t>Demographics</a:t>
          </a:r>
          <a:endParaRPr lang="en-US" sz="2000"/>
        </a:p>
      </dgm:t>
    </dgm:pt>
    <dgm:pt modelId="{882E20EA-B75E-49CB-8583-62FEBE06AE71}" type="parTrans" cxnId="{EC5ED070-3228-4831-90FF-5CED7C82BD3C}">
      <dgm:prSet/>
      <dgm:spPr/>
      <dgm:t>
        <a:bodyPr/>
        <a:lstStyle/>
        <a:p>
          <a:pPr algn="l"/>
          <a:endParaRPr lang="en-US" sz="2800"/>
        </a:p>
      </dgm:t>
    </dgm:pt>
    <dgm:pt modelId="{E8536C50-7495-4128-BBC6-B2EACA645263}" type="sibTrans" cxnId="{EC5ED070-3228-4831-90FF-5CED7C82BD3C}">
      <dgm:prSet/>
      <dgm:spPr/>
      <dgm:t>
        <a:bodyPr/>
        <a:lstStyle/>
        <a:p>
          <a:pPr algn="l"/>
          <a:endParaRPr lang="en-US" sz="2800"/>
        </a:p>
      </dgm:t>
    </dgm:pt>
    <dgm:pt modelId="{E9FEB94D-6B58-446C-A4F9-C27E6162F9F6}" type="pres">
      <dgm:prSet presAssocID="{6AC3EDF7-C79C-43CC-84AC-99D764031B67}" presName="Name0" presStyleCnt="0">
        <dgm:presLayoutVars>
          <dgm:chMax val="7"/>
          <dgm:chPref val="5"/>
          <dgm:dir/>
          <dgm:animOne val="branch"/>
          <dgm:animLvl val="lvl"/>
        </dgm:presLayoutVars>
      </dgm:prSet>
      <dgm:spPr/>
    </dgm:pt>
    <dgm:pt modelId="{565A3D02-EBBC-46D2-AF09-68A2B2BD3D90}" type="pres">
      <dgm:prSet presAssocID="{77651C09-C6BD-4384-B0B2-1E7FAB2FD4E8}" presName="ChildAccent3" presStyleCnt="0"/>
      <dgm:spPr/>
    </dgm:pt>
    <dgm:pt modelId="{394B2564-D641-421F-9427-56531B853096}" type="pres">
      <dgm:prSet presAssocID="{77651C09-C6BD-4384-B0B2-1E7FAB2FD4E8}" presName="ChildAccent" presStyleLbl="alignImgPlace1" presStyleIdx="0" presStyleCnt="3" custScaleX="138014" custScaleY="80286" custLinFactNeighborX="62547" custLinFactNeighborY="-7880"/>
      <dgm:spPr/>
    </dgm:pt>
    <dgm:pt modelId="{A404DFF2-2DC2-44B5-B3B4-88C41E82785F}" type="pres">
      <dgm:prSet presAssocID="{77651C09-C6BD-4384-B0B2-1E7FAB2FD4E8}" presName="Child3" presStyleLbl="revTx" presStyleIdx="0" presStyleCnt="0">
        <dgm:presLayoutVars>
          <dgm:chMax val="0"/>
          <dgm:chPref val="0"/>
          <dgm:bulletEnabled val="1"/>
        </dgm:presLayoutVars>
      </dgm:prSet>
      <dgm:spPr/>
    </dgm:pt>
    <dgm:pt modelId="{7F3957D3-AE22-41A4-A39D-0E9838F93183}" type="pres">
      <dgm:prSet presAssocID="{77651C09-C6BD-4384-B0B2-1E7FAB2FD4E8}" presName="Parent3" presStyleLbl="node1" presStyleIdx="0" presStyleCnt="3" custScaleX="138014" custLinFactNeighborX="62547">
        <dgm:presLayoutVars>
          <dgm:chMax val="2"/>
          <dgm:chPref val="1"/>
          <dgm:bulletEnabled val="1"/>
        </dgm:presLayoutVars>
      </dgm:prSet>
      <dgm:spPr/>
    </dgm:pt>
    <dgm:pt modelId="{0AEBA7C9-FD8E-4A14-9477-AC9E0E0F9F29}" type="pres">
      <dgm:prSet presAssocID="{FD54C790-A86F-4541-BB0A-FEC304249A62}" presName="ChildAccent2" presStyleCnt="0"/>
      <dgm:spPr/>
    </dgm:pt>
    <dgm:pt modelId="{A21DE1D1-0343-445D-B555-96F3A44005BE}" type="pres">
      <dgm:prSet presAssocID="{FD54C790-A86F-4541-BB0A-FEC304249A62}" presName="ChildAccent" presStyleLbl="alignImgPlace1" presStyleIdx="1" presStyleCnt="3" custScaleX="138014" custScaleY="81253" custLinFactNeighborX="20700" custLinFactNeighborY="-6943"/>
      <dgm:spPr/>
    </dgm:pt>
    <dgm:pt modelId="{16D6A60F-95E6-4F06-B425-2E537818922D}" type="pres">
      <dgm:prSet presAssocID="{FD54C790-A86F-4541-BB0A-FEC304249A62}" presName="Child2" presStyleLbl="revTx" presStyleIdx="0" presStyleCnt="0">
        <dgm:presLayoutVars>
          <dgm:chMax val="0"/>
          <dgm:chPref val="0"/>
          <dgm:bulletEnabled val="1"/>
        </dgm:presLayoutVars>
      </dgm:prSet>
      <dgm:spPr/>
    </dgm:pt>
    <dgm:pt modelId="{A730AF4D-8B11-4E91-959E-49DC52CB2136}" type="pres">
      <dgm:prSet presAssocID="{FD54C790-A86F-4541-BB0A-FEC304249A62}" presName="Parent2" presStyleLbl="node1" presStyleIdx="1" presStyleCnt="3" custScaleX="138014" custLinFactNeighborX="20700" custLinFactNeighborY="6114">
        <dgm:presLayoutVars>
          <dgm:chMax val="2"/>
          <dgm:chPref val="1"/>
          <dgm:bulletEnabled val="1"/>
        </dgm:presLayoutVars>
      </dgm:prSet>
      <dgm:spPr/>
    </dgm:pt>
    <dgm:pt modelId="{61D9ACF6-F19E-4BF5-B819-0DBCD3828E05}" type="pres">
      <dgm:prSet presAssocID="{190D0C1A-2096-46DD-8059-405D4275F617}" presName="ChildAccent1" presStyleCnt="0"/>
      <dgm:spPr/>
    </dgm:pt>
    <dgm:pt modelId="{74043D7E-CBB4-47AF-B8BE-5ADF4D3725A7}" type="pres">
      <dgm:prSet presAssocID="{190D0C1A-2096-46DD-8059-405D4275F617}" presName="ChildAccent" presStyleLbl="alignImgPlace1" presStyleIdx="2" presStyleCnt="3" custScaleX="138014" custScaleY="89089" custLinFactNeighborX="-20837" custLinFactNeighborY="-4228"/>
      <dgm:spPr/>
    </dgm:pt>
    <dgm:pt modelId="{339A0C44-C297-4723-A3B6-3803201767E2}" type="pres">
      <dgm:prSet presAssocID="{190D0C1A-2096-46DD-8059-405D4275F617}" presName="Child1" presStyleLbl="revTx" presStyleIdx="0" presStyleCnt="0">
        <dgm:presLayoutVars>
          <dgm:chMax val="0"/>
          <dgm:chPref val="0"/>
          <dgm:bulletEnabled val="1"/>
        </dgm:presLayoutVars>
      </dgm:prSet>
      <dgm:spPr/>
    </dgm:pt>
    <dgm:pt modelId="{F13A93B8-4641-46BA-B1E4-7D12A7D9F6BB}" type="pres">
      <dgm:prSet presAssocID="{190D0C1A-2096-46DD-8059-405D4275F617}" presName="Parent1" presStyleLbl="node1" presStyleIdx="2" presStyleCnt="3" custScaleX="138014" custLinFactNeighborX="-20837">
        <dgm:presLayoutVars>
          <dgm:chMax val="2"/>
          <dgm:chPref val="1"/>
          <dgm:bulletEnabled val="1"/>
        </dgm:presLayoutVars>
      </dgm:prSet>
      <dgm:spPr/>
    </dgm:pt>
  </dgm:ptLst>
  <dgm:cxnLst>
    <dgm:cxn modelId="{D0FCB703-8926-4236-84F6-B1A1C4C95E76}" type="presOf" srcId="{D26BAB4D-4EB9-4308-A717-086287136006}" destId="{A404DFF2-2DC2-44B5-B3B4-88C41E82785F}" srcOrd="1" destOrd="5" presId="urn:microsoft.com/office/officeart/2011/layout/InterconnectedBlockProcess"/>
    <dgm:cxn modelId="{D841540B-6139-4479-B5BA-DCA77F080285}" srcId="{190D0C1A-2096-46DD-8059-405D4275F617}" destId="{BEA172DE-8C5A-4B7B-B8D3-C55B67FA5322}" srcOrd="4" destOrd="0" parTransId="{6FB9CE18-498D-49D9-AE6D-88BD44DA1559}" sibTransId="{C7A66825-1AA6-46B8-8DC0-468F257FEC63}"/>
    <dgm:cxn modelId="{1DBF210C-131E-4438-825E-97AA4EED16F5}" type="presOf" srcId="{81A890BA-9F49-4432-A294-464DCB3F4569}" destId="{394B2564-D641-421F-9427-56531B853096}" srcOrd="0" destOrd="0" presId="urn:microsoft.com/office/officeart/2011/layout/InterconnectedBlockProcess"/>
    <dgm:cxn modelId="{5A81CF12-72EE-4FBC-BC6F-B69FB75BB519}" srcId="{190D0C1A-2096-46DD-8059-405D4275F617}" destId="{30973B71-E5E2-4E3F-A714-7F6C3F452B43}" srcOrd="3" destOrd="0" parTransId="{D3391587-B99E-4D23-A41C-C02695A51FBF}" sibTransId="{CB98D1C0-D51B-412E-8D61-EEAA4BB0C6EF}"/>
    <dgm:cxn modelId="{AEFABB16-79E4-4697-B3BA-7585146D4813}" srcId="{77651C09-C6BD-4384-B0B2-1E7FAB2FD4E8}" destId="{B1D7563A-B8E5-46D5-98EB-498B2F3296E9}" srcOrd="3" destOrd="0" parTransId="{2AE0D047-B918-4492-9CF4-89A55E557F4B}" sibTransId="{69D7317E-6208-4C49-B23D-AEBBF89018C9}"/>
    <dgm:cxn modelId="{87C48D25-7C90-49A0-9027-3A5CB194C5E3}" type="presOf" srcId="{190D0C1A-2096-46DD-8059-405D4275F617}" destId="{F13A93B8-4641-46BA-B1E4-7D12A7D9F6BB}" srcOrd="0" destOrd="0" presId="urn:microsoft.com/office/officeart/2011/layout/InterconnectedBlockProcess"/>
    <dgm:cxn modelId="{FDDFC425-5B09-402D-9505-CD47CC3F99D3}" type="presOf" srcId="{AA5485D6-EB20-4741-8B77-A12D45BD487D}" destId="{A404DFF2-2DC2-44B5-B3B4-88C41E82785F}" srcOrd="1" destOrd="4" presId="urn:microsoft.com/office/officeart/2011/layout/InterconnectedBlockProcess"/>
    <dgm:cxn modelId="{4FD6612C-3BC1-4D32-B352-1D4563266EDD}" type="presOf" srcId="{6B17AD21-105D-4E3F-8611-508C0E5C165A}" destId="{339A0C44-C297-4723-A3B6-3803201767E2}" srcOrd="1" destOrd="1" presId="urn:microsoft.com/office/officeart/2011/layout/InterconnectedBlockProcess"/>
    <dgm:cxn modelId="{7C8FBF2D-1ECE-4119-9C60-4EF390547123}" type="presOf" srcId="{4425F5CA-54FF-4A32-A6CF-2369EEFF8EC6}" destId="{394B2564-D641-421F-9427-56531B853096}" srcOrd="0" destOrd="2" presId="urn:microsoft.com/office/officeart/2011/layout/InterconnectedBlockProcess"/>
    <dgm:cxn modelId="{274FB735-E3D9-498D-955A-CA6FD77BCD22}" srcId="{77651C09-C6BD-4384-B0B2-1E7FAB2FD4E8}" destId="{AA5485D6-EB20-4741-8B77-A12D45BD487D}" srcOrd="4" destOrd="0" parTransId="{D1D87F36-A836-4C36-A441-89E561C31801}" sibTransId="{1C2F216E-3972-4D1F-8064-8CE89667C496}"/>
    <dgm:cxn modelId="{D9DCB037-CC7A-43FE-9B22-F767FCFACB01}" type="presOf" srcId="{24ADF560-C4F5-42A8-A3B7-3F918FD93B03}" destId="{A404DFF2-2DC2-44B5-B3B4-88C41E82785F}" srcOrd="1" destOrd="1" presId="urn:microsoft.com/office/officeart/2011/layout/InterconnectedBlockProcess"/>
    <dgm:cxn modelId="{B825CB49-21BE-4B3D-AF6D-833B8B373088}" type="presOf" srcId="{F3DB067A-9DC7-4BB3-A686-E15DC6C015B0}" destId="{A21DE1D1-0343-445D-B555-96F3A44005BE}" srcOrd="0" destOrd="1" presId="urn:microsoft.com/office/officeart/2011/layout/InterconnectedBlockProcess"/>
    <dgm:cxn modelId="{5460594D-2933-49A8-96C9-036B9DA290A2}" type="presOf" srcId="{30973B71-E5E2-4E3F-A714-7F6C3F452B43}" destId="{74043D7E-CBB4-47AF-B8BE-5ADF4D3725A7}" srcOrd="0" destOrd="3" presId="urn:microsoft.com/office/officeart/2011/layout/InterconnectedBlockProcess"/>
    <dgm:cxn modelId="{37308754-D30F-485C-9911-25EA72D07514}" type="presOf" srcId="{FF047876-F7B4-45B1-9966-B92511F76157}" destId="{339A0C44-C297-4723-A3B6-3803201767E2}" srcOrd="1" destOrd="2" presId="urn:microsoft.com/office/officeart/2011/layout/InterconnectedBlockProcess"/>
    <dgm:cxn modelId="{B11C7957-195B-497E-9DB4-A3A5264E9ACE}" type="presOf" srcId="{30973B71-E5E2-4E3F-A714-7F6C3F452B43}" destId="{339A0C44-C297-4723-A3B6-3803201767E2}" srcOrd="1" destOrd="3" presId="urn:microsoft.com/office/officeart/2011/layout/InterconnectedBlockProcess"/>
    <dgm:cxn modelId="{B8EC4F59-8DA7-4B56-89A4-EF5D1F822B83}" type="presOf" srcId="{95ADD6AC-E8D5-4EB0-BA33-F3C593E0F3E0}" destId="{16D6A60F-95E6-4F06-B425-2E537818922D}" srcOrd="1" destOrd="0" presId="urn:microsoft.com/office/officeart/2011/layout/InterconnectedBlockProcess"/>
    <dgm:cxn modelId="{5FC3CE63-A161-4268-B0BE-6B39EFDA1866}" type="presOf" srcId="{FF047876-F7B4-45B1-9966-B92511F76157}" destId="{74043D7E-CBB4-47AF-B8BE-5ADF4D3725A7}" srcOrd="0" destOrd="2" presId="urn:microsoft.com/office/officeart/2011/layout/InterconnectedBlockProcess"/>
    <dgm:cxn modelId="{C5433164-E511-4CEA-AAD6-49C887CD646D}" type="presOf" srcId="{D26BAB4D-4EB9-4308-A717-086287136006}" destId="{394B2564-D641-421F-9427-56531B853096}" srcOrd="0" destOrd="5" presId="urn:microsoft.com/office/officeart/2011/layout/InterconnectedBlockProcess"/>
    <dgm:cxn modelId="{8F5ECB68-6C21-4677-B980-4ABB96F4F0DA}" srcId="{6AC3EDF7-C79C-43CC-84AC-99D764031B67}" destId="{FD54C790-A86F-4541-BB0A-FEC304249A62}" srcOrd="1" destOrd="0" parTransId="{2F1E6861-3FBD-4CB2-9EC0-CCBCBB29DB57}" sibTransId="{EB8A4324-E2FF-4685-AC08-D760C672B9BF}"/>
    <dgm:cxn modelId="{EC5ED070-3228-4831-90FF-5CED7C82BD3C}" srcId="{77651C09-C6BD-4384-B0B2-1E7FAB2FD4E8}" destId="{8E911168-5F0E-4CE9-82AC-F2FE74F8AE13}" srcOrd="6" destOrd="0" parTransId="{882E20EA-B75E-49CB-8583-62FEBE06AE71}" sibTransId="{E8536C50-7495-4128-BBC6-B2EACA645263}"/>
    <dgm:cxn modelId="{3605F273-29D2-4D57-BE27-8193A6B9AA2B}" srcId="{6AC3EDF7-C79C-43CC-84AC-99D764031B67}" destId="{190D0C1A-2096-46DD-8059-405D4275F617}" srcOrd="0" destOrd="0" parTransId="{0D0EECD2-72FB-4B19-A193-BA9277EF6AE0}" sibTransId="{A56B6559-8C7A-40D3-AD86-B7FAE111A587}"/>
    <dgm:cxn modelId="{67DC6378-1FB3-42CA-8CB5-B348873F3264}" srcId="{FD54C790-A86F-4541-BB0A-FEC304249A62}" destId="{95ADD6AC-E8D5-4EB0-BA33-F3C593E0F3E0}" srcOrd="0" destOrd="0" parTransId="{5B893381-9634-442F-95BB-4E578DC32AE0}" sibTransId="{AC04D693-A7AB-4C57-B71C-D80AF9BA0520}"/>
    <dgm:cxn modelId="{2DEE9F82-DC2E-4648-BA29-BEA7B5A31FB5}" type="presOf" srcId="{B1D7563A-B8E5-46D5-98EB-498B2F3296E9}" destId="{394B2564-D641-421F-9427-56531B853096}" srcOrd="0" destOrd="3" presId="urn:microsoft.com/office/officeart/2011/layout/InterconnectedBlockProcess"/>
    <dgm:cxn modelId="{CA09EC82-98B7-4FB4-8373-EC722740B719}" srcId="{77651C09-C6BD-4384-B0B2-1E7FAB2FD4E8}" destId="{D26BAB4D-4EB9-4308-A717-086287136006}" srcOrd="5" destOrd="0" parTransId="{4CE16697-28E6-4CAA-9850-C8512D212FF9}" sibTransId="{7268EB58-8882-4356-A0E0-3A2C41F4433B}"/>
    <dgm:cxn modelId="{7CFAFE8A-BA0F-48EA-ADDE-0CF2608F78A9}" srcId="{FD54C790-A86F-4541-BB0A-FEC304249A62}" destId="{F3DB067A-9DC7-4BB3-A686-E15DC6C015B0}" srcOrd="1" destOrd="0" parTransId="{2CCF127E-D24E-4B18-9C36-1107CFE5AB13}" sibTransId="{BF4BFF4A-35F2-4584-993A-790E3FE301EE}"/>
    <dgm:cxn modelId="{C700268B-5FE3-448A-997B-44D15D3BAF77}" type="presOf" srcId="{6B17AD21-105D-4E3F-8611-508C0E5C165A}" destId="{74043D7E-CBB4-47AF-B8BE-5ADF4D3725A7}" srcOrd="0" destOrd="1" presId="urn:microsoft.com/office/officeart/2011/layout/InterconnectedBlockProcess"/>
    <dgm:cxn modelId="{82D83992-70C3-4F51-8C1C-DCF049DA8B19}" type="presOf" srcId="{FD54C790-A86F-4541-BB0A-FEC304249A62}" destId="{A730AF4D-8B11-4E91-959E-49DC52CB2136}" srcOrd="0" destOrd="0" presId="urn:microsoft.com/office/officeart/2011/layout/InterconnectedBlockProcess"/>
    <dgm:cxn modelId="{C94B9A99-3549-4A24-B34E-AD3770A42F53}" srcId="{190D0C1A-2096-46DD-8059-405D4275F617}" destId="{FF047876-F7B4-45B1-9966-B92511F76157}" srcOrd="2" destOrd="0" parTransId="{34FB644F-7765-4DDC-B514-703FC694E557}" sibTransId="{75ABC946-8D3F-4E96-8626-6E0072CCAEFF}"/>
    <dgm:cxn modelId="{C4C4949C-769A-4794-BFCA-1CACE9675A7E}" type="presOf" srcId="{24ADF560-C4F5-42A8-A3B7-3F918FD93B03}" destId="{394B2564-D641-421F-9427-56531B853096}" srcOrd="0" destOrd="1" presId="urn:microsoft.com/office/officeart/2011/layout/InterconnectedBlockProcess"/>
    <dgm:cxn modelId="{ADCF899E-EF63-45F6-B781-71AC1839FE95}" srcId="{77651C09-C6BD-4384-B0B2-1E7FAB2FD4E8}" destId="{4425F5CA-54FF-4A32-A6CF-2369EEFF8EC6}" srcOrd="2" destOrd="0" parTransId="{6E381E0E-E247-4D0B-89D7-876B57BEF021}" sibTransId="{35428E64-B030-4A57-8CCB-0D608C62C2A8}"/>
    <dgm:cxn modelId="{4C54859F-7F9B-4D3A-890F-42A63BD58AA1}" srcId="{6AC3EDF7-C79C-43CC-84AC-99D764031B67}" destId="{77651C09-C6BD-4384-B0B2-1E7FAB2FD4E8}" srcOrd="2" destOrd="0" parTransId="{B4ADCD17-FAA2-4457-9425-8494C3C81753}" sibTransId="{922F7FCF-4219-4494-A79B-9147EA7DF05C}"/>
    <dgm:cxn modelId="{51B7B7A3-E7D4-4F74-B762-08CE9FFD398F}" srcId="{190D0C1A-2096-46DD-8059-405D4275F617}" destId="{6B17AD21-105D-4E3F-8611-508C0E5C165A}" srcOrd="1" destOrd="0" parTransId="{F64C7BAD-9754-42E3-80CD-4DE965F0A5D4}" sibTransId="{DB9F061B-7CF9-4527-9695-07C577D4AF82}"/>
    <dgm:cxn modelId="{51F9CEA9-4EA7-493C-8A2B-C23F6FA65207}" type="presOf" srcId="{BEA172DE-8C5A-4B7B-B8D3-C55B67FA5322}" destId="{339A0C44-C297-4723-A3B6-3803201767E2}" srcOrd="1" destOrd="4" presId="urn:microsoft.com/office/officeart/2011/layout/InterconnectedBlockProcess"/>
    <dgm:cxn modelId="{89284DAB-8AC0-40E5-B25B-8104B372F8AA}" type="presOf" srcId="{B1D7563A-B8E5-46D5-98EB-498B2F3296E9}" destId="{A404DFF2-2DC2-44B5-B3B4-88C41E82785F}" srcOrd="1" destOrd="3" presId="urn:microsoft.com/office/officeart/2011/layout/InterconnectedBlockProcess"/>
    <dgm:cxn modelId="{FAEB46AF-72E0-40E0-BE7F-A36011914827}" type="presOf" srcId="{7D9CE9FE-A68E-4ED1-8A96-F809DA59C941}" destId="{339A0C44-C297-4723-A3B6-3803201767E2}" srcOrd="1" destOrd="0" presId="urn:microsoft.com/office/officeart/2011/layout/InterconnectedBlockProcess"/>
    <dgm:cxn modelId="{D56193B2-B5D7-44B9-B867-ED44909E15E9}" type="presOf" srcId="{4425F5CA-54FF-4A32-A6CF-2369EEFF8EC6}" destId="{A404DFF2-2DC2-44B5-B3B4-88C41E82785F}" srcOrd="1" destOrd="2" presId="urn:microsoft.com/office/officeart/2011/layout/InterconnectedBlockProcess"/>
    <dgm:cxn modelId="{7E4FA8B9-8D8C-4F77-ADCC-A01BE355A7DE}" type="presOf" srcId="{AA5485D6-EB20-4741-8B77-A12D45BD487D}" destId="{394B2564-D641-421F-9427-56531B853096}" srcOrd="0" destOrd="4" presId="urn:microsoft.com/office/officeart/2011/layout/InterconnectedBlockProcess"/>
    <dgm:cxn modelId="{2764C1B9-A793-4E88-8DE9-32B950BEBD5B}" type="presOf" srcId="{8E911168-5F0E-4CE9-82AC-F2FE74F8AE13}" destId="{394B2564-D641-421F-9427-56531B853096}" srcOrd="0" destOrd="6" presId="urn:microsoft.com/office/officeart/2011/layout/InterconnectedBlockProcess"/>
    <dgm:cxn modelId="{97CE2ABA-9408-4E65-BFBE-A628FDA185C6}" type="presOf" srcId="{F3DB067A-9DC7-4BB3-A686-E15DC6C015B0}" destId="{16D6A60F-95E6-4F06-B425-2E537818922D}" srcOrd="1" destOrd="1" presId="urn:microsoft.com/office/officeart/2011/layout/InterconnectedBlockProcess"/>
    <dgm:cxn modelId="{F184F8BE-1166-4983-89CD-8C00A73F3219}" type="presOf" srcId="{8E911168-5F0E-4CE9-82AC-F2FE74F8AE13}" destId="{A404DFF2-2DC2-44B5-B3B4-88C41E82785F}" srcOrd="1" destOrd="6" presId="urn:microsoft.com/office/officeart/2011/layout/InterconnectedBlockProcess"/>
    <dgm:cxn modelId="{D4F125D8-ACA3-4131-B9CA-ADBC023043D1}" srcId="{77651C09-C6BD-4384-B0B2-1E7FAB2FD4E8}" destId="{81A890BA-9F49-4432-A294-464DCB3F4569}" srcOrd="0" destOrd="0" parTransId="{F95D7DC5-F7C8-42D6-A109-A16F605F8109}" sibTransId="{5AF78685-FE97-4503-99E4-A4F6D64B157E}"/>
    <dgm:cxn modelId="{19EE0DE0-E318-4DF2-A752-185ED9F26AB9}" srcId="{190D0C1A-2096-46DD-8059-405D4275F617}" destId="{7D9CE9FE-A68E-4ED1-8A96-F809DA59C941}" srcOrd="0" destOrd="0" parTransId="{937263C9-F022-41B3-BEF3-1A4BF30FEEE7}" sibTransId="{55298D4A-FDF0-485A-9F85-16EE30BE8565}"/>
    <dgm:cxn modelId="{A40E5CE1-243F-4C04-8252-6B781F3B7E5F}" type="presOf" srcId="{95ADD6AC-E8D5-4EB0-BA33-F3C593E0F3E0}" destId="{A21DE1D1-0343-445D-B555-96F3A44005BE}" srcOrd="0" destOrd="0" presId="urn:microsoft.com/office/officeart/2011/layout/InterconnectedBlockProcess"/>
    <dgm:cxn modelId="{766CE1E2-3A0B-4809-9C0A-2270FD726A73}" type="presOf" srcId="{7D9CE9FE-A68E-4ED1-8A96-F809DA59C941}" destId="{74043D7E-CBB4-47AF-B8BE-5ADF4D3725A7}" srcOrd="0" destOrd="0" presId="urn:microsoft.com/office/officeart/2011/layout/InterconnectedBlockProcess"/>
    <dgm:cxn modelId="{D96C46EC-DA7E-4037-9EE6-BF83DDB03219}" type="presOf" srcId="{BEA172DE-8C5A-4B7B-B8D3-C55B67FA5322}" destId="{74043D7E-CBB4-47AF-B8BE-5ADF4D3725A7}" srcOrd="0" destOrd="4" presId="urn:microsoft.com/office/officeart/2011/layout/InterconnectedBlockProcess"/>
    <dgm:cxn modelId="{A33EA5EE-D11B-42E1-8DE2-E95B90BF6CE2}" type="presOf" srcId="{6AC3EDF7-C79C-43CC-84AC-99D764031B67}" destId="{E9FEB94D-6B58-446C-A4F9-C27E6162F9F6}" srcOrd="0" destOrd="0" presId="urn:microsoft.com/office/officeart/2011/layout/InterconnectedBlockProcess"/>
    <dgm:cxn modelId="{717CFBF1-B58E-46AC-BEB7-61D60E6D7D5C}" type="presOf" srcId="{77651C09-C6BD-4384-B0B2-1E7FAB2FD4E8}" destId="{7F3957D3-AE22-41A4-A39D-0E9838F93183}" srcOrd="0" destOrd="0" presId="urn:microsoft.com/office/officeart/2011/layout/InterconnectedBlockProcess"/>
    <dgm:cxn modelId="{D016C3FB-25E0-4086-A43C-4C6538853F89}" type="presOf" srcId="{81A890BA-9F49-4432-A294-464DCB3F4569}" destId="{A404DFF2-2DC2-44B5-B3B4-88C41E82785F}" srcOrd="1" destOrd="0" presId="urn:microsoft.com/office/officeart/2011/layout/InterconnectedBlockProcess"/>
    <dgm:cxn modelId="{295B1DFD-9A3C-403C-80F1-7C9AC052D709}" srcId="{77651C09-C6BD-4384-B0B2-1E7FAB2FD4E8}" destId="{24ADF560-C4F5-42A8-A3B7-3F918FD93B03}" srcOrd="1" destOrd="0" parTransId="{83B3D74C-912C-48EC-AB3D-EF7FF4474E6D}" sibTransId="{E31702D6-EA69-42BD-A656-688E781E7A83}"/>
    <dgm:cxn modelId="{BEA84A8A-C938-4669-8596-6D4631634882}" type="presParOf" srcId="{E9FEB94D-6B58-446C-A4F9-C27E6162F9F6}" destId="{565A3D02-EBBC-46D2-AF09-68A2B2BD3D90}" srcOrd="0" destOrd="0" presId="urn:microsoft.com/office/officeart/2011/layout/InterconnectedBlockProcess"/>
    <dgm:cxn modelId="{CF64E7A6-BDC7-41F7-AE37-1F011401DA9E}" type="presParOf" srcId="{565A3D02-EBBC-46D2-AF09-68A2B2BD3D90}" destId="{394B2564-D641-421F-9427-56531B853096}" srcOrd="0" destOrd="0" presId="urn:microsoft.com/office/officeart/2011/layout/InterconnectedBlockProcess"/>
    <dgm:cxn modelId="{6B142A62-312D-44E2-9032-B5A9CA0817C9}" type="presParOf" srcId="{E9FEB94D-6B58-446C-A4F9-C27E6162F9F6}" destId="{A404DFF2-2DC2-44B5-B3B4-88C41E82785F}" srcOrd="1" destOrd="0" presId="urn:microsoft.com/office/officeart/2011/layout/InterconnectedBlockProcess"/>
    <dgm:cxn modelId="{B4AF6D98-B7B9-4BFC-A6B8-3EA790FE7966}" type="presParOf" srcId="{E9FEB94D-6B58-446C-A4F9-C27E6162F9F6}" destId="{7F3957D3-AE22-41A4-A39D-0E9838F93183}" srcOrd="2" destOrd="0" presId="urn:microsoft.com/office/officeart/2011/layout/InterconnectedBlockProcess"/>
    <dgm:cxn modelId="{3E932867-04E3-4B8D-A3D5-50A85423F97A}" type="presParOf" srcId="{E9FEB94D-6B58-446C-A4F9-C27E6162F9F6}" destId="{0AEBA7C9-FD8E-4A14-9477-AC9E0E0F9F29}" srcOrd="3" destOrd="0" presId="urn:microsoft.com/office/officeart/2011/layout/InterconnectedBlockProcess"/>
    <dgm:cxn modelId="{C1513EA4-3E69-47BF-9280-348ED771B1FB}" type="presParOf" srcId="{0AEBA7C9-FD8E-4A14-9477-AC9E0E0F9F29}" destId="{A21DE1D1-0343-445D-B555-96F3A44005BE}" srcOrd="0" destOrd="0" presId="urn:microsoft.com/office/officeart/2011/layout/InterconnectedBlockProcess"/>
    <dgm:cxn modelId="{FD2DECD4-2A0E-40D7-A15B-987FF89F420E}" type="presParOf" srcId="{E9FEB94D-6B58-446C-A4F9-C27E6162F9F6}" destId="{16D6A60F-95E6-4F06-B425-2E537818922D}" srcOrd="4" destOrd="0" presId="urn:microsoft.com/office/officeart/2011/layout/InterconnectedBlockProcess"/>
    <dgm:cxn modelId="{04A7637F-C0D9-427C-B538-C299ACC04464}" type="presParOf" srcId="{E9FEB94D-6B58-446C-A4F9-C27E6162F9F6}" destId="{A730AF4D-8B11-4E91-959E-49DC52CB2136}" srcOrd="5" destOrd="0" presId="urn:microsoft.com/office/officeart/2011/layout/InterconnectedBlockProcess"/>
    <dgm:cxn modelId="{525E601A-3644-4C3F-BB8A-1D4B0C0583CE}" type="presParOf" srcId="{E9FEB94D-6B58-446C-A4F9-C27E6162F9F6}" destId="{61D9ACF6-F19E-4BF5-B819-0DBCD3828E05}" srcOrd="6" destOrd="0" presId="urn:microsoft.com/office/officeart/2011/layout/InterconnectedBlockProcess"/>
    <dgm:cxn modelId="{7613CF51-7AEC-4A39-BA60-AC3F30954C8E}" type="presParOf" srcId="{61D9ACF6-F19E-4BF5-B819-0DBCD3828E05}" destId="{74043D7E-CBB4-47AF-B8BE-5ADF4D3725A7}" srcOrd="0" destOrd="0" presId="urn:microsoft.com/office/officeart/2011/layout/InterconnectedBlockProcess"/>
    <dgm:cxn modelId="{097B2BA3-5764-4434-B347-806AF0D2BA1E}" type="presParOf" srcId="{E9FEB94D-6B58-446C-A4F9-C27E6162F9F6}" destId="{339A0C44-C297-4723-A3B6-3803201767E2}" srcOrd="7" destOrd="0" presId="urn:microsoft.com/office/officeart/2011/layout/InterconnectedBlockProcess"/>
    <dgm:cxn modelId="{6918F69B-E432-4F24-ABA2-BAB844C99424}" type="presParOf" srcId="{E9FEB94D-6B58-446C-A4F9-C27E6162F9F6}" destId="{F13A93B8-4641-46BA-B1E4-7D12A7D9F6BB}" srcOrd="8" destOrd="0" presId="urn:microsoft.com/office/officeart/2011/layout/InterconnectedBlock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4B2564-D641-421F-9427-56531B853096}">
      <dsp:nvSpPr>
        <dsp:cNvPr id="0" name=""/>
        <dsp:cNvSpPr/>
      </dsp:nvSpPr>
      <dsp:spPr>
        <a:xfrm>
          <a:off x="6012887" y="1144656"/>
          <a:ext cx="2519063" cy="3256489"/>
        </a:xfrm>
        <a:prstGeom prst="wedgeRectCallout">
          <a:avLst>
            <a:gd name="adj1" fmla="val 0"/>
            <a:gd name="adj2" fmla="val 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0" tIns="63500" rIns="63500" bIns="63500" numCol="1" spcCol="1270" anchor="t"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kern="1200">
              <a:latin typeface="Calibri" panose="020F0502020204030204" pitchFamily="34" charset="0"/>
              <a:ea typeface="Calibri" panose="020F0502020204030204" pitchFamily="34" charset="0"/>
              <a:cs typeface="Calibri" panose="020F0502020204030204" pitchFamily="34" charset="0"/>
            </a:rPr>
            <a:t>Numbers</a:t>
          </a:r>
          <a:endParaRPr lang="en-US" sz="2000" kern="1200" dirty="0">
            <a:latin typeface="Calibri" panose="020F0502020204030204" pitchFamily="34" charset="0"/>
            <a:ea typeface="Calibri" panose="020F0502020204030204" pitchFamily="34" charset="0"/>
            <a:cs typeface="Calibri" panose="020F0502020204030204" pitchFamily="34" charset="0"/>
          </a:endParaRPr>
        </a:p>
        <a:p>
          <a:pPr marL="0" lvl="0" indent="0" algn="l" defTabSz="889000">
            <a:lnSpc>
              <a:spcPct val="90000"/>
            </a:lnSpc>
            <a:spcBef>
              <a:spcPct val="0"/>
            </a:spcBef>
            <a:spcAft>
              <a:spcPct val="35000"/>
            </a:spcAft>
            <a:buFont typeface="Arial" panose="020B0604020202020204" pitchFamily="34" charset="0"/>
            <a:buNone/>
          </a:pPr>
          <a:r>
            <a:rPr lang="en-US" sz="2000" kern="1200">
              <a:latin typeface="Calibri" panose="020F0502020204030204" pitchFamily="34" charset="0"/>
              <a:ea typeface="Calibri" panose="020F0502020204030204" pitchFamily="34" charset="0"/>
              <a:cs typeface="Calibri" panose="020F0502020204030204" pitchFamily="34" charset="0"/>
            </a:rPr>
            <a:t>Text</a:t>
          </a:r>
          <a:endParaRPr lang="en-US" sz="2000" kern="1200" dirty="0">
            <a:latin typeface="Calibri" panose="020F0502020204030204" pitchFamily="34" charset="0"/>
            <a:ea typeface="Calibri" panose="020F0502020204030204" pitchFamily="34" charset="0"/>
            <a:cs typeface="Calibri" panose="020F0502020204030204" pitchFamily="34" charset="0"/>
          </a:endParaRPr>
        </a:p>
        <a:p>
          <a:pPr marL="0" lvl="0" indent="0" algn="l" defTabSz="889000">
            <a:lnSpc>
              <a:spcPct val="90000"/>
            </a:lnSpc>
            <a:spcBef>
              <a:spcPct val="0"/>
            </a:spcBef>
            <a:spcAft>
              <a:spcPct val="35000"/>
            </a:spcAft>
            <a:buFont typeface="Arial" panose="020B0604020202020204" pitchFamily="34" charset="0"/>
            <a:buNone/>
          </a:pPr>
          <a:r>
            <a:rPr lang="en-US" sz="2000" kern="1200">
              <a:latin typeface="Calibri" panose="020F0502020204030204" pitchFamily="34" charset="0"/>
              <a:ea typeface="Calibri" panose="020F0502020204030204" pitchFamily="34" charset="0"/>
              <a:cs typeface="Calibri" panose="020F0502020204030204" pitchFamily="34" charset="0"/>
            </a:rPr>
            <a:t>Media</a:t>
          </a:r>
          <a:endParaRPr lang="en-US" sz="2000" kern="1200" dirty="0">
            <a:latin typeface="Calibri" panose="020F0502020204030204" pitchFamily="34" charset="0"/>
            <a:ea typeface="Calibri" panose="020F0502020204030204" pitchFamily="34" charset="0"/>
            <a:cs typeface="Calibri" panose="020F0502020204030204" pitchFamily="34" charset="0"/>
          </a:endParaRPr>
        </a:p>
        <a:p>
          <a:pPr marL="0" lvl="0" indent="0" algn="l" defTabSz="889000">
            <a:lnSpc>
              <a:spcPct val="90000"/>
            </a:lnSpc>
            <a:spcBef>
              <a:spcPct val="0"/>
            </a:spcBef>
            <a:spcAft>
              <a:spcPct val="35000"/>
            </a:spcAft>
            <a:buFont typeface="Arial" panose="020B0604020202020204" pitchFamily="34" charset="0"/>
            <a:buNone/>
          </a:pPr>
          <a:r>
            <a:rPr lang="en-US" sz="2000" kern="1200">
              <a:latin typeface="Calibri" panose="020F0502020204030204" pitchFamily="34" charset="0"/>
              <a:ea typeface="Calibri" panose="020F0502020204030204" pitchFamily="34" charset="0"/>
              <a:cs typeface="Calibri" panose="020F0502020204030204" pitchFamily="34" charset="0"/>
            </a:rPr>
            <a:t>Conversations (Multichannel)</a:t>
          </a:r>
          <a:endParaRPr lang="en-US" sz="2000" kern="1200" dirty="0">
            <a:latin typeface="Calibri" panose="020F0502020204030204" pitchFamily="34" charset="0"/>
            <a:ea typeface="Calibri" panose="020F0502020204030204" pitchFamily="34" charset="0"/>
            <a:cs typeface="Calibri" panose="020F0502020204030204" pitchFamily="34" charset="0"/>
          </a:endParaRPr>
        </a:p>
        <a:p>
          <a:pPr marL="0" lvl="0" indent="0" algn="l" defTabSz="889000">
            <a:lnSpc>
              <a:spcPct val="90000"/>
            </a:lnSpc>
            <a:spcBef>
              <a:spcPct val="0"/>
            </a:spcBef>
            <a:spcAft>
              <a:spcPct val="35000"/>
            </a:spcAft>
            <a:buFont typeface="Arial" panose="020B0604020202020204" pitchFamily="34" charset="0"/>
            <a:buNone/>
          </a:pPr>
          <a:r>
            <a:rPr lang="en-US" sz="2000" kern="1200">
              <a:latin typeface="Calibri" panose="020F0502020204030204" pitchFamily="34" charset="0"/>
              <a:ea typeface="Calibri" panose="020F0502020204030204" pitchFamily="34" charset="0"/>
              <a:cs typeface="Calibri" panose="020F0502020204030204" pitchFamily="34" charset="0"/>
            </a:rPr>
            <a:t>Activity (Multichannel)</a:t>
          </a:r>
          <a:endParaRPr lang="en-US" sz="2000" kern="1200" dirty="0">
            <a:latin typeface="Calibri" panose="020F0502020204030204" pitchFamily="34" charset="0"/>
            <a:ea typeface="Calibri" panose="020F0502020204030204" pitchFamily="34" charset="0"/>
            <a:cs typeface="Calibri" panose="020F0502020204030204" pitchFamily="34" charset="0"/>
          </a:endParaRPr>
        </a:p>
        <a:p>
          <a:pPr marL="0" lvl="0" indent="0" algn="l" defTabSz="889000">
            <a:lnSpc>
              <a:spcPct val="90000"/>
            </a:lnSpc>
            <a:spcBef>
              <a:spcPct val="0"/>
            </a:spcBef>
            <a:spcAft>
              <a:spcPct val="35000"/>
            </a:spcAft>
            <a:buFont typeface="Arial" panose="020B0604020202020204" pitchFamily="34" charset="0"/>
            <a:buNone/>
          </a:pPr>
          <a:r>
            <a:rPr lang="en-US" sz="2000" kern="1200">
              <a:latin typeface="Calibri" panose="020F0502020204030204" pitchFamily="34" charset="0"/>
              <a:ea typeface="Calibri" panose="020F0502020204030204" pitchFamily="34" charset="0"/>
              <a:cs typeface="Calibri" panose="020F0502020204030204" pitchFamily="34" charset="0"/>
            </a:rPr>
            <a:t>Location</a:t>
          </a:r>
          <a:endParaRPr lang="en-US" sz="2000" kern="1200" dirty="0">
            <a:latin typeface="Calibri" panose="020F0502020204030204" pitchFamily="34" charset="0"/>
            <a:ea typeface="Calibri" panose="020F0502020204030204" pitchFamily="34" charset="0"/>
            <a:cs typeface="Calibri" panose="020F0502020204030204" pitchFamily="34" charset="0"/>
          </a:endParaRPr>
        </a:p>
        <a:p>
          <a:pPr marL="0" lvl="0" indent="0" algn="l" defTabSz="889000">
            <a:lnSpc>
              <a:spcPct val="90000"/>
            </a:lnSpc>
            <a:spcBef>
              <a:spcPct val="0"/>
            </a:spcBef>
            <a:spcAft>
              <a:spcPct val="35000"/>
            </a:spcAft>
            <a:buFont typeface="Arial" panose="020B0604020202020204" pitchFamily="34" charset="0"/>
            <a:buNone/>
          </a:pPr>
          <a:r>
            <a:rPr lang="en-US" sz="2000" kern="1200">
              <a:latin typeface="Calibri" panose="020F0502020204030204" pitchFamily="34" charset="0"/>
              <a:ea typeface="Calibri" panose="020F0502020204030204" pitchFamily="34" charset="0"/>
              <a:cs typeface="Calibri" panose="020F0502020204030204" pitchFamily="34" charset="0"/>
            </a:rPr>
            <a:t>Demographics</a:t>
          </a:r>
          <a:endParaRPr lang="en-US" sz="2000" kern="1200"/>
        </a:p>
      </dsp:txBody>
      <dsp:txXfrm>
        <a:off x="6332588" y="1144656"/>
        <a:ext cx="2199362" cy="3256489"/>
      </dsp:txXfrm>
    </dsp:sp>
    <dsp:sp modelId="{7F3957D3-AE22-41A4-A39D-0E9838F93183}">
      <dsp:nvSpPr>
        <dsp:cNvPr id="0" name=""/>
        <dsp:cNvSpPr/>
      </dsp:nvSpPr>
      <dsp:spPr>
        <a:xfrm>
          <a:off x="6012887" y="199905"/>
          <a:ext cx="2519063" cy="86603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066800">
            <a:lnSpc>
              <a:spcPct val="90000"/>
            </a:lnSpc>
            <a:spcBef>
              <a:spcPct val="0"/>
            </a:spcBef>
            <a:spcAft>
              <a:spcPct val="35000"/>
            </a:spcAft>
            <a:buNone/>
          </a:pPr>
          <a:r>
            <a:rPr lang="en-US" sz="2400" kern="1200">
              <a:latin typeface="Calibri" panose="020F0502020204030204" pitchFamily="34" charset="0"/>
              <a:ea typeface="Calibri" panose="020F0502020204030204" pitchFamily="34" charset="0"/>
              <a:cs typeface="Calibri" panose="020F0502020204030204" pitchFamily="34" charset="0"/>
            </a:rPr>
            <a:t>Type</a:t>
          </a:r>
          <a:endParaRPr lang="en-US" sz="2400" kern="1200" dirty="0">
            <a:latin typeface="Calibri" panose="020F0502020204030204" pitchFamily="34" charset="0"/>
            <a:ea typeface="Calibri" panose="020F0502020204030204" pitchFamily="34" charset="0"/>
            <a:cs typeface="Calibri" panose="020F0502020204030204" pitchFamily="34" charset="0"/>
          </a:endParaRPr>
        </a:p>
      </dsp:txBody>
      <dsp:txXfrm>
        <a:off x="6012887" y="199905"/>
        <a:ext cx="2519063" cy="866038"/>
      </dsp:txXfrm>
    </dsp:sp>
    <dsp:sp modelId="{A21DE1D1-0343-445D-B555-96F3A44005BE}">
      <dsp:nvSpPr>
        <dsp:cNvPr id="0" name=""/>
        <dsp:cNvSpPr/>
      </dsp:nvSpPr>
      <dsp:spPr>
        <a:xfrm>
          <a:off x="3423315" y="1156019"/>
          <a:ext cx="2519063" cy="3060617"/>
        </a:xfrm>
        <a:prstGeom prst="wedgeRectCallout">
          <a:avLst>
            <a:gd name="adj1" fmla="val 62500"/>
            <a:gd name="adj2" fmla="val 2083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0" tIns="63500" rIns="63500" bIns="63500" numCol="1" spcCol="1270" anchor="t"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kern="1200">
              <a:latin typeface="Calibri" panose="020F0502020204030204" pitchFamily="34" charset="0"/>
              <a:ea typeface="Calibri" panose="020F0502020204030204" pitchFamily="34" charset="0"/>
              <a:cs typeface="Calibri" panose="020F0502020204030204" pitchFamily="34" charset="0"/>
            </a:rPr>
            <a:t>Structured</a:t>
          </a:r>
          <a:endParaRPr lang="en-US" sz="2000" kern="1200" dirty="0">
            <a:latin typeface="Calibri" panose="020F0502020204030204" pitchFamily="34" charset="0"/>
            <a:ea typeface="Calibri" panose="020F0502020204030204" pitchFamily="34" charset="0"/>
            <a:cs typeface="Calibri" panose="020F0502020204030204" pitchFamily="34" charset="0"/>
          </a:endParaRPr>
        </a:p>
        <a:p>
          <a:pPr marL="0" lvl="0" indent="0" algn="l" defTabSz="889000">
            <a:lnSpc>
              <a:spcPct val="90000"/>
            </a:lnSpc>
            <a:spcBef>
              <a:spcPct val="0"/>
            </a:spcBef>
            <a:spcAft>
              <a:spcPct val="35000"/>
            </a:spcAft>
            <a:buFont typeface="Arial" panose="020B0604020202020204" pitchFamily="34" charset="0"/>
            <a:buNone/>
          </a:pPr>
          <a:r>
            <a:rPr lang="en-US" sz="2000" kern="1200">
              <a:latin typeface="Calibri" panose="020F0502020204030204" pitchFamily="34" charset="0"/>
              <a:ea typeface="Calibri" panose="020F0502020204030204" pitchFamily="34" charset="0"/>
              <a:cs typeface="Calibri" panose="020F0502020204030204" pitchFamily="34" charset="0"/>
            </a:rPr>
            <a:t>Unstructured</a:t>
          </a:r>
          <a:endParaRPr lang="en-US" sz="2000" kern="1200" dirty="0">
            <a:latin typeface="Calibri" panose="020F0502020204030204" pitchFamily="34" charset="0"/>
            <a:ea typeface="Calibri" panose="020F0502020204030204" pitchFamily="34" charset="0"/>
            <a:cs typeface="Calibri" panose="020F0502020204030204" pitchFamily="34" charset="0"/>
          </a:endParaRPr>
        </a:p>
      </dsp:txBody>
      <dsp:txXfrm>
        <a:off x="3743016" y="1156019"/>
        <a:ext cx="2199362" cy="3060617"/>
      </dsp:txXfrm>
    </dsp:sp>
    <dsp:sp modelId="{A730AF4D-8B11-4E91-959E-49DC52CB2136}">
      <dsp:nvSpPr>
        <dsp:cNvPr id="0" name=""/>
        <dsp:cNvSpPr/>
      </dsp:nvSpPr>
      <dsp:spPr>
        <a:xfrm>
          <a:off x="3423315" y="384429"/>
          <a:ext cx="2519063" cy="72432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066800">
            <a:lnSpc>
              <a:spcPct val="90000"/>
            </a:lnSpc>
            <a:spcBef>
              <a:spcPct val="0"/>
            </a:spcBef>
            <a:spcAft>
              <a:spcPct val="35000"/>
            </a:spcAft>
            <a:buNone/>
          </a:pPr>
          <a:r>
            <a:rPr lang="en-US" sz="2400" kern="1200">
              <a:latin typeface="Calibri" panose="020F0502020204030204" pitchFamily="34" charset="0"/>
              <a:ea typeface="Calibri" panose="020F0502020204030204" pitchFamily="34" charset="0"/>
              <a:cs typeface="Calibri" panose="020F0502020204030204" pitchFamily="34" charset="0"/>
            </a:rPr>
            <a:t>Form</a:t>
          </a:r>
          <a:endParaRPr lang="en-US" sz="2400" kern="1200" dirty="0">
            <a:latin typeface="Calibri" panose="020F0502020204030204" pitchFamily="34" charset="0"/>
            <a:ea typeface="Calibri" panose="020F0502020204030204" pitchFamily="34" charset="0"/>
            <a:cs typeface="Calibri" panose="020F0502020204030204" pitchFamily="34" charset="0"/>
          </a:endParaRPr>
        </a:p>
      </dsp:txBody>
      <dsp:txXfrm>
        <a:off x="3423315" y="384429"/>
        <a:ext cx="2519063" cy="724323"/>
      </dsp:txXfrm>
    </dsp:sp>
    <dsp:sp modelId="{74043D7E-CBB4-47AF-B8BE-5ADF4D3725A7}">
      <dsp:nvSpPr>
        <dsp:cNvPr id="0" name=""/>
        <dsp:cNvSpPr/>
      </dsp:nvSpPr>
      <dsp:spPr>
        <a:xfrm>
          <a:off x="839949" y="1107147"/>
          <a:ext cx="2519063" cy="3097577"/>
        </a:xfrm>
        <a:prstGeom prst="wedgeRectCallout">
          <a:avLst>
            <a:gd name="adj1" fmla="val 62500"/>
            <a:gd name="adj2" fmla="val 2083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0" tIns="63500" rIns="63500" bIns="63500" numCol="1" spcCol="1270" anchor="t"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kern="1200">
              <a:latin typeface="Calibri" panose="020F0502020204030204" pitchFamily="34" charset="0"/>
              <a:ea typeface="Calibri" panose="020F0502020204030204" pitchFamily="34" charset="0"/>
              <a:cs typeface="Calibri" panose="020F0502020204030204" pitchFamily="34" charset="0"/>
            </a:rPr>
            <a:t>Gigabytes</a:t>
          </a:r>
          <a:endParaRPr lang="en-US" sz="2000" kern="1200" dirty="0">
            <a:latin typeface="Calibri" panose="020F0502020204030204" pitchFamily="34" charset="0"/>
            <a:ea typeface="Calibri" panose="020F0502020204030204" pitchFamily="34" charset="0"/>
            <a:cs typeface="Calibri" panose="020F0502020204030204" pitchFamily="34" charset="0"/>
          </a:endParaRPr>
        </a:p>
        <a:p>
          <a:pPr marL="0" lvl="0" indent="0" algn="l" defTabSz="889000">
            <a:lnSpc>
              <a:spcPct val="90000"/>
            </a:lnSpc>
            <a:spcBef>
              <a:spcPct val="0"/>
            </a:spcBef>
            <a:spcAft>
              <a:spcPct val="35000"/>
            </a:spcAft>
            <a:buFont typeface="Arial" panose="020B0604020202020204" pitchFamily="34" charset="0"/>
            <a:buNone/>
          </a:pPr>
          <a:r>
            <a:rPr lang="en-US" sz="2000" kern="1200">
              <a:latin typeface="Calibri" panose="020F0502020204030204" pitchFamily="34" charset="0"/>
              <a:ea typeface="Calibri" panose="020F0502020204030204" pitchFamily="34" charset="0"/>
              <a:cs typeface="Calibri" panose="020F0502020204030204" pitchFamily="34" charset="0"/>
            </a:rPr>
            <a:t>Terabytes </a:t>
          </a:r>
          <a:endParaRPr lang="en-US" sz="2000" kern="1200" dirty="0">
            <a:latin typeface="Calibri" panose="020F0502020204030204" pitchFamily="34" charset="0"/>
            <a:ea typeface="Calibri" panose="020F0502020204030204" pitchFamily="34" charset="0"/>
            <a:cs typeface="Calibri" panose="020F0502020204030204" pitchFamily="34" charset="0"/>
          </a:endParaRPr>
        </a:p>
        <a:p>
          <a:pPr marL="0" lvl="0" indent="0" algn="l" defTabSz="889000">
            <a:lnSpc>
              <a:spcPct val="90000"/>
            </a:lnSpc>
            <a:spcBef>
              <a:spcPct val="0"/>
            </a:spcBef>
            <a:spcAft>
              <a:spcPct val="35000"/>
            </a:spcAft>
            <a:buFont typeface="Arial" panose="020B0604020202020204" pitchFamily="34" charset="0"/>
            <a:buNone/>
          </a:pPr>
          <a:r>
            <a:rPr lang="en-US" sz="2000" kern="1200">
              <a:latin typeface="Calibri" panose="020F0502020204030204" pitchFamily="34" charset="0"/>
              <a:ea typeface="Calibri" panose="020F0502020204030204" pitchFamily="34" charset="0"/>
              <a:cs typeface="Calibri" panose="020F0502020204030204" pitchFamily="34" charset="0"/>
            </a:rPr>
            <a:t>Petabytes</a:t>
          </a:r>
          <a:endParaRPr lang="en-US" sz="2000" kern="1200" dirty="0">
            <a:latin typeface="Calibri" panose="020F0502020204030204" pitchFamily="34" charset="0"/>
            <a:ea typeface="Calibri" panose="020F0502020204030204" pitchFamily="34" charset="0"/>
            <a:cs typeface="Calibri" panose="020F0502020204030204" pitchFamily="34" charset="0"/>
          </a:endParaRPr>
        </a:p>
        <a:p>
          <a:pPr marL="0" lvl="0" indent="0" algn="l" defTabSz="889000">
            <a:lnSpc>
              <a:spcPct val="90000"/>
            </a:lnSpc>
            <a:spcBef>
              <a:spcPct val="0"/>
            </a:spcBef>
            <a:spcAft>
              <a:spcPct val="35000"/>
            </a:spcAft>
            <a:buFont typeface="Arial" panose="020B0604020202020204" pitchFamily="34" charset="0"/>
            <a:buNone/>
          </a:pPr>
          <a:r>
            <a:rPr lang="en-US" sz="2000" kern="1200">
              <a:latin typeface="Calibri" panose="020F0502020204030204" pitchFamily="34" charset="0"/>
              <a:ea typeface="Calibri" panose="020F0502020204030204" pitchFamily="34" charset="0"/>
              <a:cs typeface="Calibri" panose="020F0502020204030204" pitchFamily="34" charset="0"/>
            </a:rPr>
            <a:t>Exabytes</a:t>
          </a:r>
          <a:endParaRPr lang="en-US" sz="2000" kern="1200" dirty="0">
            <a:latin typeface="Calibri" panose="020F0502020204030204" pitchFamily="34" charset="0"/>
            <a:ea typeface="Calibri" panose="020F0502020204030204" pitchFamily="34" charset="0"/>
            <a:cs typeface="Calibri" panose="020F0502020204030204" pitchFamily="34" charset="0"/>
          </a:endParaRPr>
        </a:p>
        <a:p>
          <a:pPr marL="0" lvl="0" indent="0" algn="l" defTabSz="889000">
            <a:lnSpc>
              <a:spcPct val="90000"/>
            </a:lnSpc>
            <a:spcBef>
              <a:spcPct val="0"/>
            </a:spcBef>
            <a:spcAft>
              <a:spcPct val="35000"/>
            </a:spcAft>
            <a:buFont typeface="Arial" panose="020B0604020202020204" pitchFamily="34" charset="0"/>
            <a:buNone/>
          </a:pPr>
          <a:r>
            <a:rPr lang="en-US" sz="2000" kern="1200">
              <a:latin typeface="Calibri" panose="020F0502020204030204" pitchFamily="34" charset="0"/>
              <a:ea typeface="Calibri" panose="020F0502020204030204" pitchFamily="34" charset="0"/>
              <a:cs typeface="Calibri" panose="020F0502020204030204" pitchFamily="34" charset="0"/>
            </a:rPr>
            <a:t>Zettabytes</a:t>
          </a:r>
          <a:endParaRPr lang="en-US" sz="2000" kern="1200" dirty="0">
            <a:latin typeface="Calibri" panose="020F0502020204030204" pitchFamily="34" charset="0"/>
            <a:ea typeface="Calibri" panose="020F0502020204030204" pitchFamily="34" charset="0"/>
            <a:cs typeface="Calibri" panose="020F0502020204030204" pitchFamily="34" charset="0"/>
          </a:endParaRPr>
        </a:p>
      </dsp:txBody>
      <dsp:txXfrm>
        <a:off x="1159650" y="1107147"/>
        <a:ext cx="2199362" cy="3097577"/>
      </dsp:txXfrm>
    </dsp:sp>
    <dsp:sp modelId="{F13A93B8-4641-46BA-B1E4-7D12A7D9F6BB}">
      <dsp:nvSpPr>
        <dsp:cNvPr id="0" name=""/>
        <dsp:cNvSpPr/>
      </dsp:nvSpPr>
      <dsp:spPr>
        <a:xfrm>
          <a:off x="839949" y="484812"/>
          <a:ext cx="2519063" cy="57965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63500" rIns="63500" bIns="6350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US" sz="2000" kern="1200" dirty="0">
              <a:latin typeface="Calibri" panose="020F0502020204030204" pitchFamily="34" charset="0"/>
              <a:ea typeface="Calibri" panose="020F0502020204030204" pitchFamily="34" charset="0"/>
              <a:cs typeface="Calibri" panose="020F0502020204030204" pitchFamily="34" charset="0"/>
            </a:rPr>
            <a:t>Increasing Storage requirements</a:t>
          </a:r>
          <a:endParaRPr lang="en-US" sz="2000" kern="1200" dirty="0"/>
        </a:p>
      </dsp:txBody>
      <dsp:txXfrm>
        <a:off x="839949" y="484812"/>
        <a:ext cx="2519063" cy="579655"/>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F586FA-2AA3-4155-A2E1-110115AE3101}" type="datetimeFigureOut">
              <a:rPr lang="en-US" smtClean="0"/>
              <a:t>9/7/24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DF0D21-FD01-4891-A82E-363D89C2AF94}" type="slidenum">
              <a:rPr lang="en-US" smtClean="0"/>
              <a:t>‹#›</a:t>
            </a:fld>
            <a:endParaRPr lang="en-US"/>
          </a:p>
        </p:txBody>
      </p:sp>
    </p:spTree>
    <p:extLst>
      <p:ext uri="{BB962C8B-B14F-4D97-AF65-F5344CB8AC3E}">
        <p14:creationId xmlns:p14="http://schemas.microsoft.com/office/powerpoint/2010/main" val="2393002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DF0D21-FD01-4891-A82E-363D89C2AF94}" type="slidenum">
              <a:rPr lang="en-US" smtClean="0"/>
              <a:t>6</a:t>
            </a:fld>
            <a:endParaRPr lang="en-US"/>
          </a:p>
        </p:txBody>
      </p:sp>
    </p:spTree>
    <p:extLst>
      <p:ext uri="{BB962C8B-B14F-4D97-AF65-F5344CB8AC3E}">
        <p14:creationId xmlns:p14="http://schemas.microsoft.com/office/powerpoint/2010/main" val="2432286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DF0D21-FD01-4891-A82E-363D89C2AF94}" type="slidenum">
              <a:rPr lang="en-US" smtClean="0"/>
              <a:t>18</a:t>
            </a:fld>
            <a:endParaRPr lang="en-US"/>
          </a:p>
        </p:txBody>
      </p:sp>
    </p:spTree>
    <p:extLst>
      <p:ext uri="{BB962C8B-B14F-4D97-AF65-F5344CB8AC3E}">
        <p14:creationId xmlns:p14="http://schemas.microsoft.com/office/powerpoint/2010/main" val="3426308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DF0D21-FD01-4891-A82E-363D89C2AF94}" type="slidenum">
              <a:rPr lang="en-US" smtClean="0"/>
              <a:t>19</a:t>
            </a:fld>
            <a:endParaRPr lang="en-US"/>
          </a:p>
        </p:txBody>
      </p:sp>
    </p:spTree>
    <p:extLst>
      <p:ext uri="{BB962C8B-B14F-4D97-AF65-F5344CB8AC3E}">
        <p14:creationId xmlns:p14="http://schemas.microsoft.com/office/powerpoint/2010/main" val="32517278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DF0D21-FD01-4891-A82E-363D89C2AF94}" type="slidenum">
              <a:rPr lang="en-US" smtClean="0"/>
              <a:t>20</a:t>
            </a:fld>
            <a:endParaRPr lang="en-US"/>
          </a:p>
        </p:txBody>
      </p:sp>
    </p:spTree>
    <p:extLst>
      <p:ext uri="{BB962C8B-B14F-4D97-AF65-F5344CB8AC3E}">
        <p14:creationId xmlns:p14="http://schemas.microsoft.com/office/powerpoint/2010/main" val="26430444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DF0D21-FD01-4891-A82E-363D89C2AF94}" type="slidenum">
              <a:rPr lang="en-US" smtClean="0"/>
              <a:t>22</a:t>
            </a:fld>
            <a:endParaRPr lang="en-US"/>
          </a:p>
        </p:txBody>
      </p:sp>
    </p:spTree>
    <p:extLst>
      <p:ext uri="{BB962C8B-B14F-4D97-AF65-F5344CB8AC3E}">
        <p14:creationId xmlns:p14="http://schemas.microsoft.com/office/powerpoint/2010/main" val="42320253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DF0D21-FD01-4891-A82E-363D89C2AF94}" type="slidenum">
              <a:rPr lang="en-US" smtClean="0"/>
              <a:t>28</a:t>
            </a:fld>
            <a:endParaRPr lang="en-US"/>
          </a:p>
        </p:txBody>
      </p:sp>
    </p:spTree>
    <p:extLst>
      <p:ext uri="{BB962C8B-B14F-4D97-AF65-F5344CB8AC3E}">
        <p14:creationId xmlns:p14="http://schemas.microsoft.com/office/powerpoint/2010/main" val="18858222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DF0D21-FD01-4891-A82E-363D89C2AF94}" type="slidenum">
              <a:rPr lang="en-US" smtClean="0"/>
              <a:t>29</a:t>
            </a:fld>
            <a:endParaRPr lang="en-US"/>
          </a:p>
        </p:txBody>
      </p:sp>
    </p:spTree>
    <p:extLst>
      <p:ext uri="{BB962C8B-B14F-4D97-AF65-F5344CB8AC3E}">
        <p14:creationId xmlns:p14="http://schemas.microsoft.com/office/powerpoint/2010/main" val="4457991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DF0D21-FD01-4891-A82E-363D89C2AF94}" type="slidenum">
              <a:rPr lang="en-US" smtClean="0"/>
              <a:t>30</a:t>
            </a:fld>
            <a:endParaRPr lang="en-US"/>
          </a:p>
        </p:txBody>
      </p:sp>
    </p:spTree>
    <p:extLst>
      <p:ext uri="{BB962C8B-B14F-4D97-AF65-F5344CB8AC3E}">
        <p14:creationId xmlns:p14="http://schemas.microsoft.com/office/powerpoint/2010/main" val="27986239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DF0D21-FD01-4891-A82E-363D89C2AF94}" type="slidenum">
              <a:rPr lang="en-US" smtClean="0"/>
              <a:t>31</a:t>
            </a:fld>
            <a:endParaRPr lang="en-US"/>
          </a:p>
        </p:txBody>
      </p:sp>
    </p:spTree>
    <p:extLst>
      <p:ext uri="{BB962C8B-B14F-4D97-AF65-F5344CB8AC3E}">
        <p14:creationId xmlns:p14="http://schemas.microsoft.com/office/powerpoint/2010/main" val="6507455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DF0D21-FD01-4891-A82E-363D89C2AF94}" type="slidenum">
              <a:rPr lang="en-US" smtClean="0"/>
              <a:t>32</a:t>
            </a:fld>
            <a:endParaRPr lang="en-US"/>
          </a:p>
        </p:txBody>
      </p:sp>
    </p:spTree>
    <p:extLst>
      <p:ext uri="{BB962C8B-B14F-4D97-AF65-F5344CB8AC3E}">
        <p14:creationId xmlns:p14="http://schemas.microsoft.com/office/powerpoint/2010/main" val="22867660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DF0D21-FD01-4891-A82E-363D89C2AF94}" type="slidenum">
              <a:rPr lang="en-US" smtClean="0"/>
              <a:t>33</a:t>
            </a:fld>
            <a:endParaRPr lang="en-US"/>
          </a:p>
        </p:txBody>
      </p:sp>
    </p:spTree>
    <p:extLst>
      <p:ext uri="{BB962C8B-B14F-4D97-AF65-F5344CB8AC3E}">
        <p14:creationId xmlns:p14="http://schemas.microsoft.com/office/powerpoint/2010/main" val="2638472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DF0D21-FD01-4891-A82E-363D89C2AF94}" type="slidenum">
              <a:rPr lang="en-US" smtClean="0"/>
              <a:t>8</a:t>
            </a:fld>
            <a:endParaRPr lang="en-US"/>
          </a:p>
        </p:txBody>
      </p:sp>
    </p:spTree>
    <p:extLst>
      <p:ext uri="{BB962C8B-B14F-4D97-AF65-F5344CB8AC3E}">
        <p14:creationId xmlns:p14="http://schemas.microsoft.com/office/powerpoint/2010/main" val="4996421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DF0D21-FD01-4891-A82E-363D89C2AF94}" type="slidenum">
              <a:rPr lang="en-US" smtClean="0"/>
              <a:t>34</a:t>
            </a:fld>
            <a:endParaRPr lang="en-US"/>
          </a:p>
        </p:txBody>
      </p:sp>
    </p:spTree>
    <p:extLst>
      <p:ext uri="{BB962C8B-B14F-4D97-AF65-F5344CB8AC3E}">
        <p14:creationId xmlns:p14="http://schemas.microsoft.com/office/powerpoint/2010/main" val="32986707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DF0D21-FD01-4891-A82E-363D89C2AF94}" type="slidenum">
              <a:rPr lang="en-US" smtClean="0"/>
              <a:t>35</a:t>
            </a:fld>
            <a:endParaRPr lang="en-US"/>
          </a:p>
        </p:txBody>
      </p:sp>
    </p:spTree>
    <p:extLst>
      <p:ext uri="{BB962C8B-B14F-4D97-AF65-F5344CB8AC3E}">
        <p14:creationId xmlns:p14="http://schemas.microsoft.com/office/powerpoint/2010/main" val="8603315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DF0D21-FD01-4891-A82E-363D89C2AF94}" type="slidenum">
              <a:rPr lang="en-US" smtClean="0"/>
              <a:t>36</a:t>
            </a:fld>
            <a:endParaRPr lang="en-US"/>
          </a:p>
        </p:txBody>
      </p:sp>
    </p:spTree>
    <p:extLst>
      <p:ext uri="{BB962C8B-B14F-4D97-AF65-F5344CB8AC3E}">
        <p14:creationId xmlns:p14="http://schemas.microsoft.com/office/powerpoint/2010/main" val="1096338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DF0D21-FD01-4891-A82E-363D89C2AF94}" type="slidenum">
              <a:rPr lang="en-US" smtClean="0"/>
              <a:t>9</a:t>
            </a:fld>
            <a:endParaRPr lang="en-US"/>
          </a:p>
        </p:txBody>
      </p:sp>
    </p:spTree>
    <p:extLst>
      <p:ext uri="{BB962C8B-B14F-4D97-AF65-F5344CB8AC3E}">
        <p14:creationId xmlns:p14="http://schemas.microsoft.com/office/powerpoint/2010/main" val="754287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DF0D21-FD01-4891-A82E-363D89C2AF94}" type="slidenum">
              <a:rPr lang="en-US" smtClean="0"/>
              <a:t>10</a:t>
            </a:fld>
            <a:endParaRPr lang="en-US"/>
          </a:p>
        </p:txBody>
      </p:sp>
    </p:spTree>
    <p:extLst>
      <p:ext uri="{BB962C8B-B14F-4D97-AF65-F5344CB8AC3E}">
        <p14:creationId xmlns:p14="http://schemas.microsoft.com/office/powerpoint/2010/main" val="44843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DF0D21-FD01-4891-A82E-363D89C2AF94}" type="slidenum">
              <a:rPr lang="en-US" smtClean="0"/>
              <a:t>11</a:t>
            </a:fld>
            <a:endParaRPr lang="en-US"/>
          </a:p>
        </p:txBody>
      </p:sp>
    </p:spTree>
    <p:extLst>
      <p:ext uri="{BB962C8B-B14F-4D97-AF65-F5344CB8AC3E}">
        <p14:creationId xmlns:p14="http://schemas.microsoft.com/office/powerpoint/2010/main" val="3457993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DF0D21-FD01-4891-A82E-363D89C2AF94}" type="slidenum">
              <a:rPr lang="en-US" smtClean="0"/>
              <a:t>13</a:t>
            </a:fld>
            <a:endParaRPr lang="en-US"/>
          </a:p>
        </p:txBody>
      </p:sp>
    </p:spTree>
    <p:extLst>
      <p:ext uri="{BB962C8B-B14F-4D97-AF65-F5344CB8AC3E}">
        <p14:creationId xmlns:p14="http://schemas.microsoft.com/office/powerpoint/2010/main" val="2676029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DF0D21-FD01-4891-A82E-363D89C2AF94}" type="slidenum">
              <a:rPr lang="en-US" smtClean="0"/>
              <a:t>14</a:t>
            </a:fld>
            <a:endParaRPr lang="en-US"/>
          </a:p>
        </p:txBody>
      </p:sp>
    </p:spTree>
    <p:extLst>
      <p:ext uri="{BB962C8B-B14F-4D97-AF65-F5344CB8AC3E}">
        <p14:creationId xmlns:p14="http://schemas.microsoft.com/office/powerpoint/2010/main" val="3133431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DF0D21-FD01-4891-A82E-363D89C2AF94}" type="slidenum">
              <a:rPr lang="en-US" smtClean="0"/>
              <a:t>15</a:t>
            </a:fld>
            <a:endParaRPr lang="en-US"/>
          </a:p>
        </p:txBody>
      </p:sp>
    </p:spTree>
    <p:extLst>
      <p:ext uri="{BB962C8B-B14F-4D97-AF65-F5344CB8AC3E}">
        <p14:creationId xmlns:p14="http://schemas.microsoft.com/office/powerpoint/2010/main" val="2703059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DF0D21-FD01-4891-A82E-363D89C2AF94}" type="slidenum">
              <a:rPr lang="en-US" smtClean="0"/>
              <a:t>16</a:t>
            </a:fld>
            <a:endParaRPr lang="en-US"/>
          </a:p>
        </p:txBody>
      </p:sp>
    </p:spTree>
    <p:extLst>
      <p:ext uri="{BB962C8B-B14F-4D97-AF65-F5344CB8AC3E}">
        <p14:creationId xmlns:p14="http://schemas.microsoft.com/office/powerpoint/2010/main" val="33826798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32A859-63D5-47F5-9970-C440CC875FEA}"/>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dirty="0">
              <a:latin typeface="Arial" pitchFamily="34" charset="0"/>
              <a:cs typeface="Arial" pitchFamily="34" charset="0"/>
            </a:endParaRPr>
          </a:p>
        </p:txBody>
      </p:sp>
      <p:sp>
        <p:nvSpPr>
          <p:cNvPr id="4" name="Rectangle 3">
            <a:extLst>
              <a:ext uri="{FF2B5EF4-FFF2-40B4-BE49-F238E27FC236}">
                <a16:creationId xmlns:a16="http://schemas.microsoft.com/office/drawing/2014/main" id="{C86C3A23-6B72-470B-BD52-89C2C93377D5}"/>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a:extLst>
              <a:ext uri="{FF2B5EF4-FFF2-40B4-BE49-F238E27FC236}">
                <a16:creationId xmlns:a16="http://schemas.microsoft.com/office/drawing/2014/main" id="{CABD2CF8-6C46-4734-BCBF-5FE48629812A}"/>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24ADFDAF-E750-48F5-87F8-316CF8030496}"/>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7" name="Picture 10" descr="BITS_university_logo_whitevert.png">
            <a:extLst>
              <a:ext uri="{FF2B5EF4-FFF2-40B4-BE49-F238E27FC236}">
                <a16:creationId xmlns:a16="http://schemas.microsoft.com/office/drawing/2014/main" id="{86170C9F-8869-40E3-8404-45BB9643B1C5}"/>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1FF55C82-3029-4F9B-AD52-0CA2554AEB25}"/>
              </a:ext>
            </a:extLst>
          </p:cNvPr>
          <p:cNvSpPr txBox="1"/>
          <p:nvPr userDrawn="1"/>
        </p:nvSpPr>
        <p:spPr>
          <a:xfrm>
            <a:off x="-76200" y="52578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9" name="TextBox 8">
            <a:extLst>
              <a:ext uri="{FF2B5EF4-FFF2-40B4-BE49-F238E27FC236}">
                <a16:creationId xmlns:a16="http://schemas.microsoft.com/office/drawing/2014/main" id="{200A4A4D-20FB-41CA-9531-0FF4DB75417F}"/>
              </a:ext>
            </a:extLst>
          </p:cNvPr>
          <p:cNvSpPr txBox="1"/>
          <p:nvPr userDrawn="1"/>
        </p:nvSpPr>
        <p:spPr>
          <a:xfrm>
            <a:off x="152400" y="5667375"/>
            <a:ext cx="1905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092853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4" name="Group 19">
            <a:extLst>
              <a:ext uri="{FF2B5EF4-FFF2-40B4-BE49-F238E27FC236}">
                <a16:creationId xmlns:a16="http://schemas.microsoft.com/office/drawing/2014/main" id="{D04F9112-C67E-4D84-9EB1-F9197AACD5CD}"/>
              </a:ext>
            </a:extLst>
          </p:cNvPr>
          <p:cNvGrpSpPr>
            <a:grpSpLocks/>
          </p:cNvGrpSpPr>
          <p:nvPr userDrawn="1"/>
        </p:nvGrpSpPr>
        <p:grpSpPr bwMode="auto">
          <a:xfrm>
            <a:off x="0" y="1295400"/>
            <a:ext cx="7010400" cy="46038"/>
            <a:chOff x="1905000" y="6553200"/>
            <a:chExt cx="7010400" cy="45719"/>
          </a:xfrm>
        </p:grpSpPr>
        <p:sp>
          <p:nvSpPr>
            <p:cNvPr id="5" name="Rectangle 4">
              <a:extLst>
                <a:ext uri="{FF2B5EF4-FFF2-40B4-BE49-F238E27FC236}">
                  <a16:creationId xmlns:a16="http://schemas.microsoft.com/office/drawing/2014/main" id="{FE4EBF75-29B0-4601-891C-5CFA33D7FAA0}"/>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876EACEC-B901-4C59-A7C6-B897C50133D2}"/>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7BC27881-780A-490D-8999-3A2D1C6C72FF}"/>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8" name="Group 24">
            <a:extLst>
              <a:ext uri="{FF2B5EF4-FFF2-40B4-BE49-F238E27FC236}">
                <a16:creationId xmlns:a16="http://schemas.microsoft.com/office/drawing/2014/main" id="{E23026D4-E805-4BC7-A6AB-DCC9ED512BD8}"/>
              </a:ext>
            </a:extLst>
          </p:cNvPr>
          <p:cNvGrpSpPr>
            <a:grpSpLocks/>
          </p:cNvGrpSpPr>
          <p:nvPr userDrawn="1"/>
        </p:nvGrpSpPr>
        <p:grpSpPr bwMode="auto">
          <a:xfrm>
            <a:off x="2133600" y="6553200"/>
            <a:ext cx="7010400" cy="46038"/>
            <a:chOff x="1905000" y="6553200"/>
            <a:chExt cx="7010400" cy="45719"/>
          </a:xfrm>
        </p:grpSpPr>
        <p:sp>
          <p:nvSpPr>
            <p:cNvPr id="9" name="Rectangle 8">
              <a:extLst>
                <a:ext uri="{FF2B5EF4-FFF2-40B4-BE49-F238E27FC236}">
                  <a16:creationId xmlns:a16="http://schemas.microsoft.com/office/drawing/2014/main" id="{2BD7F8E8-9843-4229-9F52-3561C17CF7A9}"/>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a:extLst>
                <a:ext uri="{FF2B5EF4-FFF2-40B4-BE49-F238E27FC236}">
                  <a16:creationId xmlns:a16="http://schemas.microsoft.com/office/drawing/2014/main" id="{48AF56CD-1851-45EC-B360-B89EF19DC15E}"/>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a:extLst>
                <a:ext uri="{FF2B5EF4-FFF2-40B4-BE49-F238E27FC236}">
                  <a16:creationId xmlns:a16="http://schemas.microsoft.com/office/drawing/2014/main" id="{F4EE8E02-717F-4644-AF36-298F64884332}"/>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2" name="Picture 14" descr="Picture 7.png">
            <a:extLst>
              <a:ext uri="{FF2B5EF4-FFF2-40B4-BE49-F238E27FC236}">
                <a16:creationId xmlns:a16="http://schemas.microsoft.com/office/drawing/2014/main" id="{53362707-2A0D-408A-8404-91EB85206CDF}"/>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CC243156-6498-438E-BA01-03583E995AA6}"/>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681001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4" name="Group 7">
            <a:extLst>
              <a:ext uri="{FF2B5EF4-FFF2-40B4-BE49-F238E27FC236}">
                <a16:creationId xmlns:a16="http://schemas.microsoft.com/office/drawing/2014/main" id="{9259D480-05B7-4DED-A8F3-7A9E5112FE12}"/>
              </a:ext>
            </a:extLst>
          </p:cNvPr>
          <p:cNvGrpSpPr>
            <a:grpSpLocks/>
          </p:cNvGrpSpPr>
          <p:nvPr userDrawn="1"/>
        </p:nvGrpSpPr>
        <p:grpSpPr bwMode="auto">
          <a:xfrm rot="5400000">
            <a:off x="5006182" y="2567781"/>
            <a:ext cx="5181600" cy="46037"/>
            <a:chOff x="1905000" y="6553200"/>
            <a:chExt cx="7010400" cy="45719"/>
          </a:xfrm>
        </p:grpSpPr>
        <p:sp>
          <p:nvSpPr>
            <p:cNvPr id="5" name="Rectangle 4">
              <a:extLst>
                <a:ext uri="{FF2B5EF4-FFF2-40B4-BE49-F238E27FC236}">
                  <a16:creationId xmlns:a16="http://schemas.microsoft.com/office/drawing/2014/main" id="{82298221-DD52-44A5-ACF6-02DA9D952094}"/>
                </a:ext>
              </a:extLst>
            </p:cNvPr>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108193B6-F5C3-477A-B5C1-D4160D67D415}"/>
                </a:ext>
              </a:extLst>
            </p:cNvPr>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a:extLst>
                <a:ext uri="{FF2B5EF4-FFF2-40B4-BE49-F238E27FC236}">
                  <a16:creationId xmlns:a16="http://schemas.microsoft.com/office/drawing/2014/main" id="{08A0D5BC-9DC5-4EA0-9AC6-21CA570742A5}"/>
                </a:ext>
              </a:extLst>
            </p:cNvPr>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0" descr="Picture 7.png">
            <a:extLst>
              <a:ext uri="{FF2B5EF4-FFF2-40B4-BE49-F238E27FC236}">
                <a16:creationId xmlns:a16="http://schemas.microsoft.com/office/drawing/2014/main" id="{83256381-82B3-4E61-B69B-03309413FF25}"/>
              </a:ext>
            </a:extLst>
          </p:cNvPr>
          <p:cNvPicPr>
            <a:picLocks noChangeAspect="1"/>
          </p:cNvPicPr>
          <p:nvPr userDrawn="1"/>
        </p:nvPicPr>
        <p:blipFill>
          <a:blip r:embed="rId2">
            <a:extLst>
              <a:ext uri="{28A0092B-C50C-407E-A947-70E740481C1C}">
                <a14:useLocalDpi xmlns:a14="http://schemas.microsoft.com/office/drawing/2010/main" val="0"/>
              </a:ext>
            </a:extLst>
          </a:blip>
          <a:srcRect l="5336" t="1923"/>
          <a:stretch>
            <a:fillRect/>
          </a:stretch>
        </p:blipFill>
        <p:spPr bwMode="auto">
          <a:xfrm>
            <a:off x="-7938" y="381000"/>
            <a:ext cx="692151"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CF7F985E-E8EC-4919-B50F-6E4F6F7DA774}"/>
              </a:ext>
            </a:extLst>
          </p:cNvPr>
          <p:cNvSpPr txBox="1"/>
          <p:nvPr userDrawn="1"/>
        </p:nvSpPr>
        <p:spPr>
          <a:xfrm rot="5400000">
            <a:off x="-2794793" y="3809206"/>
            <a:ext cx="5867400" cy="230187"/>
          </a:xfrm>
          <a:prstGeom prst="rect">
            <a:avLst/>
          </a:prstGeom>
          <a:noFill/>
        </p:spPr>
        <p:txBody>
          <a:bodyPr>
            <a:spAutoFit/>
          </a:bodyPr>
          <a:lstStyle/>
          <a:p>
            <a:pPr algn="r" fontAlgn="auto">
              <a:spcBef>
                <a:spcPts val="0"/>
              </a:spcBef>
              <a:spcAft>
                <a:spcPts val="0"/>
              </a:spcAft>
              <a:defRPr/>
            </a:pPr>
            <a:r>
              <a:rPr lang="en-US" sz="900" b="1" dirty="0">
                <a:solidFill>
                  <a:srgbClr val="101141"/>
                </a:solidFill>
                <a:latin typeface="Arial"/>
                <a:cs typeface="Arial"/>
              </a:rPr>
              <a:t>BITS </a:t>
            </a:r>
            <a:r>
              <a:rPr lang="en-US" sz="900" dirty="0">
                <a:solidFill>
                  <a:srgbClr val="101141"/>
                </a:solidFill>
                <a:latin typeface="Arial"/>
                <a:cs typeface="Arial"/>
              </a:rPr>
              <a:t>Pilani, Pilani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718242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81563-89B4-435C-84BD-EF44ACA1E0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DC3A08-011A-482C-A11A-749FF62F9C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EFF9E2-973E-430E-A49A-6DEC426B0679}"/>
              </a:ext>
            </a:extLst>
          </p:cNvPr>
          <p:cNvSpPr>
            <a:spLocks noGrp="1"/>
          </p:cNvSpPr>
          <p:nvPr>
            <p:ph type="dt" sz="half" idx="10"/>
          </p:nvPr>
        </p:nvSpPr>
        <p:spPr/>
        <p:txBody>
          <a:bodyPr/>
          <a:lstStyle/>
          <a:p>
            <a:fld id="{5204F207-F01B-4EAA-A46E-1A254C10E679}" type="datetime1">
              <a:rPr lang="en-US" smtClean="0"/>
              <a:t>9/7/24</a:t>
            </a:fld>
            <a:endParaRPr lang="en-US"/>
          </a:p>
        </p:txBody>
      </p:sp>
      <p:sp>
        <p:nvSpPr>
          <p:cNvPr id="6" name="Slide Number Placeholder 5">
            <a:extLst>
              <a:ext uri="{FF2B5EF4-FFF2-40B4-BE49-F238E27FC236}">
                <a16:creationId xmlns:a16="http://schemas.microsoft.com/office/drawing/2014/main" id="{8DBDB5EC-0171-4650-BC6A-BD64582FD9AD}"/>
              </a:ext>
            </a:extLst>
          </p:cNvPr>
          <p:cNvSpPr>
            <a:spLocks noGrp="1"/>
          </p:cNvSpPr>
          <p:nvPr>
            <p:ph type="sldNum" sz="quarter" idx="12"/>
          </p:nvPr>
        </p:nvSpPr>
        <p:spPr/>
        <p:txBody>
          <a:bodyPr/>
          <a:lstStyle/>
          <a:p>
            <a:fld id="{DAEF4E38-096D-46EA-AC7A-261DA6AB3E59}" type="slidenum">
              <a:rPr lang="en-US" smtClean="0"/>
              <a:t>‹#›</a:t>
            </a:fld>
            <a:endParaRPr lang="en-US"/>
          </a:p>
        </p:txBody>
      </p:sp>
    </p:spTree>
    <p:extLst>
      <p:ext uri="{BB962C8B-B14F-4D97-AF65-F5344CB8AC3E}">
        <p14:creationId xmlns:p14="http://schemas.microsoft.com/office/powerpoint/2010/main" val="1011418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798F156-5046-4701-84BB-DA0819C0E117}"/>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pitchFamily="34" charset="0"/>
              <a:cs typeface="Arial" pitchFamily="34" charset="0"/>
            </a:endParaRPr>
          </a:p>
        </p:txBody>
      </p:sp>
      <p:sp>
        <p:nvSpPr>
          <p:cNvPr id="5" name="Rectangle 4">
            <a:extLst>
              <a:ext uri="{FF2B5EF4-FFF2-40B4-BE49-F238E27FC236}">
                <a16:creationId xmlns:a16="http://schemas.microsoft.com/office/drawing/2014/main" id="{26182506-E97D-4D80-8381-336BC4078BFB}"/>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7F357D18-12FC-45C3-8C64-CEF02C565DC3}"/>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a:extLst>
              <a:ext uri="{FF2B5EF4-FFF2-40B4-BE49-F238E27FC236}">
                <a16:creationId xmlns:a16="http://schemas.microsoft.com/office/drawing/2014/main" id="{4C05F975-FB3F-4875-A101-7B9909350A23}"/>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9" name="Picture 10" descr="BITS_university_logo_whitevert.png">
            <a:extLst>
              <a:ext uri="{FF2B5EF4-FFF2-40B4-BE49-F238E27FC236}">
                <a16:creationId xmlns:a16="http://schemas.microsoft.com/office/drawing/2014/main" id="{D97694B5-3669-4B95-AC6D-39601561EFDD}"/>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31131ED5-9BD2-431F-8DF0-D0DC00739B7B}"/>
              </a:ext>
            </a:extLst>
          </p:cNvPr>
          <p:cNvSpPr txBox="1"/>
          <p:nvPr userDrawn="1"/>
        </p:nvSpPr>
        <p:spPr>
          <a:xfrm>
            <a:off x="-76200" y="52578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1" name="TextBox 10">
            <a:extLst>
              <a:ext uri="{FF2B5EF4-FFF2-40B4-BE49-F238E27FC236}">
                <a16:creationId xmlns:a16="http://schemas.microsoft.com/office/drawing/2014/main" id="{9757D68C-F25A-40B6-B16A-D42F395F65F9}"/>
              </a:ext>
            </a:extLst>
          </p:cNvPr>
          <p:cNvSpPr txBox="1"/>
          <p:nvPr userDrawn="1"/>
        </p:nvSpPr>
        <p:spPr>
          <a:xfrm>
            <a:off x="152400" y="5667375"/>
            <a:ext cx="1905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501747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6" descr="\\Server\D\jyoti\FI023_BITS_v1\styleguide img\IMG_5627_b.jpg">
            <a:extLst>
              <a:ext uri="{FF2B5EF4-FFF2-40B4-BE49-F238E27FC236}">
                <a16:creationId xmlns:a16="http://schemas.microsoft.com/office/drawing/2014/main" id="{7705508C-5D02-44E7-B3B6-183F2E1231A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F7877B04-5264-478E-9FD9-71CE4D2D9880}"/>
              </a:ext>
            </a:extLst>
          </p:cNvPr>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5" name="Picture 8" descr="Picture 7.png">
            <a:extLst>
              <a:ext uri="{FF2B5EF4-FFF2-40B4-BE49-F238E27FC236}">
                <a16:creationId xmlns:a16="http://schemas.microsoft.com/office/drawing/2014/main" id="{03A5CB77-0960-4320-9580-B9743B845AA7}"/>
              </a:ext>
            </a:extLst>
          </p:cNvPr>
          <p:cNvPicPr>
            <a:picLocks noChangeAspect="1"/>
          </p:cNvPicPr>
          <p:nvPr userDrawn="1"/>
        </p:nvPicPr>
        <p:blipFill>
          <a:blip r:embed="rId3">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52E801EE-2F73-439D-9178-8D1610E13803}"/>
              </a:ext>
            </a:extLst>
          </p:cNvPr>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CF9C074B-9123-4B05-8F11-5BE7B04DE852}"/>
              </a:ext>
            </a:extLst>
          </p:cNvPr>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a:extLst>
              <a:ext uri="{FF2B5EF4-FFF2-40B4-BE49-F238E27FC236}">
                <a16:creationId xmlns:a16="http://schemas.microsoft.com/office/drawing/2014/main" id="{9B309AAB-3942-4B0D-9D18-EAC35A25432D}"/>
              </a:ext>
            </a:extLst>
          </p:cNvPr>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a:extLst>
              <a:ext uri="{FF2B5EF4-FFF2-40B4-BE49-F238E27FC236}">
                <a16:creationId xmlns:a16="http://schemas.microsoft.com/office/drawing/2014/main" id="{11395CA4-A8AB-49AC-9012-70BAD0B775AE}"/>
              </a:ext>
            </a:extLst>
          </p:cNvPr>
          <p:cNvSpPr txBox="1"/>
          <p:nvPr userDrawn="1"/>
        </p:nvSpPr>
        <p:spPr>
          <a:xfrm>
            <a:off x="6858000" y="7620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0" name="TextBox 9">
            <a:extLst>
              <a:ext uri="{FF2B5EF4-FFF2-40B4-BE49-F238E27FC236}">
                <a16:creationId xmlns:a16="http://schemas.microsoft.com/office/drawing/2014/main" id="{6B8D1DE9-739E-4C84-BC34-ABED57FB6901}"/>
              </a:ext>
            </a:extLst>
          </p:cNvPr>
          <p:cNvSpPr txBox="1"/>
          <p:nvPr userDrawn="1"/>
        </p:nvSpPr>
        <p:spPr>
          <a:xfrm>
            <a:off x="7086600" y="1171575"/>
            <a:ext cx="1905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153260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78E27F-F1F9-4574-ABFD-6FD8C325B41B}"/>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a:extLst>
              <a:ext uri="{FF2B5EF4-FFF2-40B4-BE49-F238E27FC236}">
                <a16:creationId xmlns:a16="http://schemas.microsoft.com/office/drawing/2014/main" id="{2027781A-B6EE-4D1C-9838-6CE83518DF7C}"/>
              </a:ext>
            </a:extLst>
          </p:cNvPr>
          <p:cNvGrpSpPr>
            <a:grpSpLocks/>
          </p:cNvGrpSpPr>
          <p:nvPr userDrawn="1"/>
        </p:nvGrpSpPr>
        <p:grpSpPr bwMode="auto">
          <a:xfrm>
            <a:off x="2084388" y="6550025"/>
            <a:ext cx="7059612" cy="49213"/>
            <a:chOff x="2083888" y="6550671"/>
            <a:chExt cx="7060112" cy="48665"/>
          </a:xfrm>
        </p:grpSpPr>
        <p:sp>
          <p:nvSpPr>
            <p:cNvPr id="6" name="Rectangle 5">
              <a:extLst>
                <a:ext uri="{FF2B5EF4-FFF2-40B4-BE49-F238E27FC236}">
                  <a16:creationId xmlns:a16="http://schemas.microsoft.com/office/drawing/2014/main" id="{029F0E74-8E16-49B5-A76C-10F171ED4E0D}"/>
                </a:ext>
              </a:extLst>
            </p:cNvPr>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06AB9F4D-974C-47A2-8F17-2FCF31AC2EB7}"/>
                </a:ext>
              </a:extLst>
            </p:cNvPr>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a:extLst>
                <a:ext uri="{FF2B5EF4-FFF2-40B4-BE49-F238E27FC236}">
                  <a16:creationId xmlns:a16="http://schemas.microsoft.com/office/drawing/2014/main" id="{528C01D4-73A9-4292-A3CD-F60D00AD8FF2}"/>
                </a:ext>
              </a:extLst>
            </p:cNvPr>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a:extLst>
              <a:ext uri="{FF2B5EF4-FFF2-40B4-BE49-F238E27FC236}">
                <a16:creationId xmlns:a16="http://schemas.microsoft.com/office/drawing/2014/main" id="{4BBBD702-3832-453C-A59A-D470707B540C}"/>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8">
            <a:extLst>
              <a:ext uri="{FF2B5EF4-FFF2-40B4-BE49-F238E27FC236}">
                <a16:creationId xmlns:a16="http://schemas.microsoft.com/office/drawing/2014/main" id="{3C2570B6-E2EA-42B2-8120-43272B62978E}"/>
              </a:ext>
            </a:extLst>
          </p:cNvPr>
          <p:cNvGrpSpPr>
            <a:grpSpLocks/>
          </p:cNvGrpSpPr>
          <p:nvPr userDrawn="1"/>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016E95B2-E2D8-48DC-980B-618D32CA53F6}"/>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a:extLst>
                <a:ext uri="{FF2B5EF4-FFF2-40B4-BE49-F238E27FC236}">
                  <a16:creationId xmlns:a16="http://schemas.microsoft.com/office/drawing/2014/main" id="{2652F893-AAD3-4D1D-ADA5-D8DB73D465EA}"/>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Rectangle 12">
              <a:extLst>
                <a:ext uri="{FF2B5EF4-FFF2-40B4-BE49-F238E27FC236}">
                  <a16:creationId xmlns:a16="http://schemas.microsoft.com/office/drawing/2014/main" id="{D0B1F990-6D11-46C4-BF73-D79DE9F046CF}"/>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a:extLst>
              <a:ext uri="{FF2B5EF4-FFF2-40B4-BE49-F238E27FC236}">
                <a16:creationId xmlns:a16="http://schemas.microsoft.com/office/drawing/2014/main" id="{F15E1C01-996E-4BAF-B1B8-EFCB62113077}"/>
              </a:ext>
            </a:extLst>
          </p:cNvPr>
          <p:cNvGrpSpPr>
            <a:grpSpLocks/>
          </p:cNvGrpSpPr>
          <p:nvPr userDrawn="1"/>
        </p:nvGrpSpPr>
        <p:grpSpPr bwMode="auto">
          <a:xfrm>
            <a:off x="0" y="1295400"/>
            <a:ext cx="7010400" cy="46038"/>
            <a:chOff x="1905000" y="6553200"/>
            <a:chExt cx="7010400" cy="45719"/>
          </a:xfrm>
        </p:grpSpPr>
        <p:sp>
          <p:nvSpPr>
            <p:cNvPr id="15" name="Rectangle 14">
              <a:extLst>
                <a:ext uri="{FF2B5EF4-FFF2-40B4-BE49-F238E27FC236}">
                  <a16:creationId xmlns:a16="http://schemas.microsoft.com/office/drawing/2014/main" id="{6E7BD42F-D352-46ED-9252-1CEEEC2CEC78}"/>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a:extLst>
                <a:ext uri="{FF2B5EF4-FFF2-40B4-BE49-F238E27FC236}">
                  <a16:creationId xmlns:a16="http://schemas.microsoft.com/office/drawing/2014/main" id="{41E9B1E4-1B32-4506-81C6-E1A83D7F8EC0}"/>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a:extLst>
                <a:ext uri="{FF2B5EF4-FFF2-40B4-BE49-F238E27FC236}">
                  <a16:creationId xmlns:a16="http://schemas.microsoft.com/office/drawing/2014/main" id="{41E78355-35A2-4188-B110-058DEB1B43E5}"/>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19" name="Slide Number Placeholder 18">
            <a:extLst>
              <a:ext uri="{FF2B5EF4-FFF2-40B4-BE49-F238E27FC236}">
                <a16:creationId xmlns:a16="http://schemas.microsoft.com/office/drawing/2014/main" id="{59EFA480-291B-288B-081A-F34E06096111}"/>
              </a:ext>
            </a:extLst>
          </p:cNvPr>
          <p:cNvSpPr>
            <a:spLocks noGrp="1"/>
          </p:cNvSpPr>
          <p:nvPr>
            <p:ph type="sldNum" sz="quarter" idx="13"/>
          </p:nvPr>
        </p:nvSpPr>
        <p:spPr>
          <a:xfrm>
            <a:off x="157163" y="6456362"/>
            <a:ext cx="2133600" cy="365125"/>
          </a:xfrm>
        </p:spPr>
        <p:txBody>
          <a:bodyPr/>
          <a:lstStyle>
            <a:lvl1pPr algn="l">
              <a:defRPr sz="1400">
                <a:solidFill>
                  <a:srgbClr val="C00000"/>
                </a:solidFill>
              </a:defRPr>
            </a:lvl1pPr>
          </a:lstStyle>
          <a:p>
            <a:fld id="{7C58C161-F5B0-4C03-B20A-A8D6E29AEA41}" type="slidenum">
              <a:rPr lang="en-US" altLang="en-US" smtClean="0"/>
              <a:pPr/>
              <a:t>‹#›</a:t>
            </a:fld>
            <a:endParaRPr lang="en-US" altLang="en-US"/>
          </a:p>
        </p:txBody>
      </p:sp>
    </p:spTree>
    <p:extLst>
      <p:ext uri="{BB962C8B-B14F-4D97-AF65-F5344CB8AC3E}">
        <p14:creationId xmlns:p14="http://schemas.microsoft.com/office/powerpoint/2010/main" val="261362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6" descr="Picture 7.png">
            <a:extLst>
              <a:ext uri="{FF2B5EF4-FFF2-40B4-BE49-F238E27FC236}">
                <a16:creationId xmlns:a16="http://schemas.microsoft.com/office/drawing/2014/main" id="{1D5B1777-3C13-4849-A597-67EC91BF9A67}"/>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9">
            <a:extLst>
              <a:ext uri="{FF2B5EF4-FFF2-40B4-BE49-F238E27FC236}">
                <a16:creationId xmlns:a16="http://schemas.microsoft.com/office/drawing/2014/main" id="{4206BE1B-AD71-40C1-ABD7-8C8AB00863D6}"/>
              </a:ext>
            </a:extLst>
          </p:cNvPr>
          <p:cNvGrpSpPr>
            <a:grpSpLocks/>
          </p:cNvGrpSpPr>
          <p:nvPr userDrawn="1"/>
        </p:nvGrpSpPr>
        <p:grpSpPr bwMode="auto">
          <a:xfrm>
            <a:off x="0" y="1295400"/>
            <a:ext cx="7010400" cy="46038"/>
            <a:chOff x="1905000" y="6553200"/>
            <a:chExt cx="7010400" cy="45719"/>
          </a:xfrm>
        </p:grpSpPr>
        <p:sp>
          <p:nvSpPr>
            <p:cNvPr id="7" name="Rectangle 6">
              <a:extLst>
                <a:ext uri="{FF2B5EF4-FFF2-40B4-BE49-F238E27FC236}">
                  <a16:creationId xmlns:a16="http://schemas.microsoft.com/office/drawing/2014/main" id="{F6297FE1-9382-41A8-B0FF-683F39E14EFA}"/>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a:extLst>
                <a:ext uri="{FF2B5EF4-FFF2-40B4-BE49-F238E27FC236}">
                  <a16:creationId xmlns:a16="http://schemas.microsoft.com/office/drawing/2014/main" id="{9D416B98-13F0-404D-B5A2-A69FA3C70001}"/>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a:extLst>
                <a:ext uri="{FF2B5EF4-FFF2-40B4-BE49-F238E27FC236}">
                  <a16:creationId xmlns:a16="http://schemas.microsoft.com/office/drawing/2014/main" id="{40AB9EEE-AEAE-431D-B50D-30DCE0742549}"/>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28">
            <a:extLst>
              <a:ext uri="{FF2B5EF4-FFF2-40B4-BE49-F238E27FC236}">
                <a16:creationId xmlns:a16="http://schemas.microsoft.com/office/drawing/2014/main" id="{B1DCCFF4-519D-4642-BF8C-EF1B23007DE3}"/>
              </a:ext>
            </a:extLst>
          </p:cNvPr>
          <p:cNvGrpSpPr>
            <a:grpSpLocks/>
          </p:cNvGrpSpPr>
          <p:nvPr userDrawn="1"/>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BD22C304-D940-4346-9BC9-E3FB8800DC0B}"/>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a:extLst>
                <a:ext uri="{FF2B5EF4-FFF2-40B4-BE49-F238E27FC236}">
                  <a16:creationId xmlns:a16="http://schemas.microsoft.com/office/drawing/2014/main" id="{DCD042E7-9A56-4668-8E1C-B01F503BE0E0}"/>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a:extLst>
                <a:ext uri="{FF2B5EF4-FFF2-40B4-BE49-F238E27FC236}">
                  <a16:creationId xmlns:a16="http://schemas.microsoft.com/office/drawing/2014/main" id="{3DD235E7-8BA6-4C5F-B5F5-81E3302F1AF7}"/>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4" name="TextBox 13">
            <a:extLst>
              <a:ext uri="{FF2B5EF4-FFF2-40B4-BE49-F238E27FC236}">
                <a16:creationId xmlns:a16="http://schemas.microsoft.com/office/drawing/2014/main" id="{3ED737C7-ACDC-4F07-9636-67001251A7EF}"/>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2" name="Date Placeholder 1">
            <a:extLst>
              <a:ext uri="{FF2B5EF4-FFF2-40B4-BE49-F238E27FC236}">
                <a16:creationId xmlns:a16="http://schemas.microsoft.com/office/drawing/2014/main" id="{C2B6D4EE-E77A-D5DA-EB49-74D7B593D3F6}"/>
              </a:ext>
            </a:extLst>
          </p:cNvPr>
          <p:cNvSpPr>
            <a:spLocks noGrp="1"/>
          </p:cNvSpPr>
          <p:nvPr>
            <p:ph type="dt" sz="half" idx="11"/>
          </p:nvPr>
        </p:nvSpPr>
        <p:spPr/>
        <p:txBody>
          <a:bodyPr/>
          <a:lstStyle/>
          <a:p>
            <a:pPr>
              <a:defRPr/>
            </a:pPr>
            <a:endParaRPr lang="en-US"/>
          </a:p>
        </p:txBody>
      </p:sp>
      <p:sp>
        <p:nvSpPr>
          <p:cNvPr id="15" name="Footer Placeholder 14">
            <a:extLst>
              <a:ext uri="{FF2B5EF4-FFF2-40B4-BE49-F238E27FC236}">
                <a16:creationId xmlns:a16="http://schemas.microsoft.com/office/drawing/2014/main" id="{CE1ADA07-2661-A718-E438-447D3920CEB1}"/>
              </a:ext>
            </a:extLst>
          </p:cNvPr>
          <p:cNvSpPr>
            <a:spLocks noGrp="1"/>
          </p:cNvSpPr>
          <p:nvPr>
            <p:ph type="ftr" sz="quarter" idx="12"/>
          </p:nvPr>
        </p:nvSpPr>
        <p:spPr/>
        <p:txBody>
          <a:bodyPr/>
          <a:lstStyle/>
          <a:p>
            <a:pPr>
              <a:defRPr/>
            </a:pPr>
            <a:r>
              <a:rPr lang="en-US"/>
              <a:t>Page </a:t>
            </a:r>
          </a:p>
        </p:txBody>
      </p:sp>
      <p:sp>
        <p:nvSpPr>
          <p:cNvPr id="16" name="Slide Number Placeholder 15">
            <a:extLst>
              <a:ext uri="{FF2B5EF4-FFF2-40B4-BE49-F238E27FC236}">
                <a16:creationId xmlns:a16="http://schemas.microsoft.com/office/drawing/2014/main" id="{85325592-DE98-A3D0-AE45-F64C454B72AD}"/>
              </a:ext>
            </a:extLst>
          </p:cNvPr>
          <p:cNvSpPr>
            <a:spLocks noGrp="1"/>
          </p:cNvSpPr>
          <p:nvPr>
            <p:ph type="sldNum" sz="quarter" idx="13"/>
          </p:nvPr>
        </p:nvSpPr>
        <p:spPr/>
        <p:txBody>
          <a:bodyPr/>
          <a:lstStyle/>
          <a:p>
            <a:fld id="{7C58C161-F5B0-4C03-B20A-A8D6E29AEA41}" type="slidenum">
              <a:rPr lang="en-US" altLang="en-US" smtClean="0"/>
              <a:pPr/>
              <a:t>‹#›</a:t>
            </a:fld>
            <a:endParaRPr lang="en-US" altLang="en-US"/>
          </a:p>
        </p:txBody>
      </p:sp>
    </p:spTree>
    <p:extLst>
      <p:ext uri="{BB962C8B-B14F-4D97-AF65-F5344CB8AC3E}">
        <p14:creationId xmlns:p14="http://schemas.microsoft.com/office/powerpoint/2010/main" val="3672050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7" name="Group 10">
            <a:extLst>
              <a:ext uri="{FF2B5EF4-FFF2-40B4-BE49-F238E27FC236}">
                <a16:creationId xmlns:a16="http://schemas.microsoft.com/office/drawing/2014/main" id="{435CBEC3-3CB9-4718-B824-9BAAECF58F94}"/>
              </a:ext>
            </a:extLst>
          </p:cNvPr>
          <p:cNvGrpSpPr>
            <a:grpSpLocks/>
          </p:cNvGrpSpPr>
          <p:nvPr userDrawn="1"/>
        </p:nvGrpSpPr>
        <p:grpSpPr bwMode="auto">
          <a:xfrm>
            <a:off x="0" y="1295400"/>
            <a:ext cx="7010400" cy="46038"/>
            <a:chOff x="1905000" y="6553200"/>
            <a:chExt cx="7010400" cy="45719"/>
          </a:xfrm>
        </p:grpSpPr>
        <p:sp>
          <p:nvSpPr>
            <p:cNvPr id="8" name="Rectangle 7">
              <a:extLst>
                <a:ext uri="{FF2B5EF4-FFF2-40B4-BE49-F238E27FC236}">
                  <a16:creationId xmlns:a16="http://schemas.microsoft.com/office/drawing/2014/main" id="{BDF8ED45-8282-4BF0-8092-0EBA4E7C23BC}"/>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a:extLst>
                <a:ext uri="{FF2B5EF4-FFF2-40B4-BE49-F238E27FC236}">
                  <a16:creationId xmlns:a16="http://schemas.microsoft.com/office/drawing/2014/main" id="{08508915-E0B1-45B6-A328-1BE6160C5804}"/>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a:extLst>
                <a:ext uri="{FF2B5EF4-FFF2-40B4-BE49-F238E27FC236}">
                  <a16:creationId xmlns:a16="http://schemas.microsoft.com/office/drawing/2014/main" id="{AA73D0BC-C181-4085-ADF5-A0B78510D830}"/>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2" name="Group 15">
            <a:extLst>
              <a:ext uri="{FF2B5EF4-FFF2-40B4-BE49-F238E27FC236}">
                <a16:creationId xmlns:a16="http://schemas.microsoft.com/office/drawing/2014/main" id="{86507D2C-4A7C-495A-A787-3E46876378E4}"/>
              </a:ext>
            </a:extLst>
          </p:cNvPr>
          <p:cNvGrpSpPr>
            <a:grpSpLocks/>
          </p:cNvGrpSpPr>
          <p:nvPr userDrawn="1"/>
        </p:nvGrpSpPr>
        <p:grpSpPr bwMode="auto">
          <a:xfrm>
            <a:off x="2133600" y="6553200"/>
            <a:ext cx="7010400" cy="46038"/>
            <a:chOff x="1905000" y="6553200"/>
            <a:chExt cx="7010400" cy="45719"/>
          </a:xfrm>
        </p:grpSpPr>
        <p:sp>
          <p:nvSpPr>
            <p:cNvPr id="13" name="Rectangle 12">
              <a:extLst>
                <a:ext uri="{FF2B5EF4-FFF2-40B4-BE49-F238E27FC236}">
                  <a16:creationId xmlns:a16="http://schemas.microsoft.com/office/drawing/2014/main" id="{5F3644A7-569D-4639-A2C4-2FA01FA21C71}"/>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a:extLst>
                <a:ext uri="{FF2B5EF4-FFF2-40B4-BE49-F238E27FC236}">
                  <a16:creationId xmlns:a16="http://schemas.microsoft.com/office/drawing/2014/main" id="{1AA7E953-06C6-49B7-931B-0787F02EB20D}"/>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a:extLst>
                <a:ext uri="{FF2B5EF4-FFF2-40B4-BE49-F238E27FC236}">
                  <a16:creationId xmlns:a16="http://schemas.microsoft.com/office/drawing/2014/main" id="{38839638-5860-4CC3-8A69-2EE030F40EAA}"/>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6" name="Picture 14" descr="Picture 7.png">
            <a:extLst>
              <a:ext uri="{FF2B5EF4-FFF2-40B4-BE49-F238E27FC236}">
                <a16:creationId xmlns:a16="http://schemas.microsoft.com/office/drawing/2014/main" id="{AE61D979-4DA9-41B0-A7A9-7233307ACE42}"/>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a:extLst>
              <a:ext uri="{FF2B5EF4-FFF2-40B4-BE49-F238E27FC236}">
                <a16:creationId xmlns:a16="http://schemas.microsoft.com/office/drawing/2014/main" id="{114F533C-9787-464E-8520-C2FD23212886}"/>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683969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3" name="Group 5">
            <a:extLst>
              <a:ext uri="{FF2B5EF4-FFF2-40B4-BE49-F238E27FC236}">
                <a16:creationId xmlns:a16="http://schemas.microsoft.com/office/drawing/2014/main" id="{4E2A4B12-1309-4241-B399-1B38D540D14E}"/>
              </a:ext>
            </a:extLst>
          </p:cNvPr>
          <p:cNvGrpSpPr>
            <a:grpSpLocks/>
          </p:cNvGrpSpPr>
          <p:nvPr userDrawn="1"/>
        </p:nvGrpSpPr>
        <p:grpSpPr bwMode="auto">
          <a:xfrm>
            <a:off x="0" y="1295400"/>
            <a:ext cx="7010400" cy="46038"/>
            <a:chOff x="1905000" y="6553200"/>
            <a:chExt cx="7010400" cy="45719"/>
          </a:xfrm>
        </p:grpSpPr>
        <p:sp>
          <p:nvSpPr>
            <p:cNvPr id="4" name="Rectangle 3">
              <a:extLst>
                <a:ext uri="{FF2B5EF4-FFF2-40B4-BE49-F238E27FC236}">
                  <a16:creationId xmlns:a16="http://schemas.microsoft.com/office/drawing/2014/main" id="{48F839D6-2E0A-48F8-B470-F8A3DAA463D3}"/>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1302241F-C279-453E-B82A-5D1C81CFA0C1}"/>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8932C9E6-CDA1-41D7-AF5E-7B671FE3904A}"/>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8" name="Group 10">
            <a:extLst>
              <a:ext uri="{FF2B5EF4-FFF2-40B4-BE49-F238E27FC236}">
                <a16:creationId xmlns:a16="http://schemas.microsoft.com/office/drawing/2014/main" id="{59EB8716-B80E-40B2-A2A3-AEE72E3617C7}"/>
              </a:ext>
            </a:extLst>
          </p:cNvPr>
          <p:cNvGrpSpPr>
            <a:grpSpLocks/>
          </p:cNvGrpSpPr>
          <p:nvPr userDrawn="1"/>
        </p:nvGrpSpPr>
        <p:grpSpPr bwMode="auto">
          <a:xfrm>
            <a:off x="2133600" y="6553200"/>
            <a:ext cx="7010400" cy="46038"/>
            <a:chOff x="1905000" y="6553200"/>
            <a:chExt cx="7010400" cy="45719"/>
          </a:xfrm>
        </p:grpSpPr>
        <p:sp>
          <p:nvSpPr>
            <p:cNvPr id="9" name="Rectangle 8">
              <a:extLst>
                <a:ext uri="{FF2B5EF4-FFF2-40B4-BE49-F238E27FC236}">
                  <a16:creationId xmlns:a16="http://schemas.microsoft.com/office/drawing/2014/main" id="{57C11E34-A643-40D2-BA27-D6E76D685076}"/>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a:extLst>
                <a:ext uri="{FF2B5EF4-FFF2-40B4-BE49-F238E27FC236}">
                  <a16:creationId xmlns:a16="http://schemas.microsoft.com/office/drawing/2014/main" id="{3F4E34DC-FA2F-433A-AC37-00ACB511F14E}"/>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a:extLst>
                <a:ext uri="{FF2B5EF4-FFF2-40B4-BE49-F238E27FC236}">
                  <a16:creationId xmlns:a16="http://schemas.microsoft.com/office/drawing/2014/main" id="{1C661A62-9091-4B7F-B9BC-D8E1881095D2}"/>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2" name="Picture 14" descr="Picture 7.png">
            <a:extLst>
              <a:ext uri="{FF2B5EF4-FFF2-40B4-BE49-F238E27FC236}">
                <a16:creationId xmlns:a16="http://schemas.microsoft.com/office/drawing/2014/main" id="{A6243B5E-6AE7-478C-894D-2A59ECE864DD}"/>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07CD7C6D-0804-4A99-8C1E-39B55C52208D}"/>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2" name="Date Placeholder 1">
            <a:extLst>
              <a:ext uri="{FF2B5EF4-FFF2-40B4-BE49-F238E27FC236}">
                <a16:creationId xmlns:a16="http://schemas.microsoft.com/office/drawing/2014/main" id="{43D7BF12-7544-3C98-728C-85F4E521CE01}"/>
              </a:ext>
            </a:extLst>
          </p:cNvPr>
          <p:cNvSpPr>
            <a:spLocks noGrp="1"/>
          </p:cNvSpPr>
          <p:nvPr>
            <p:ph type="dt" sz="half" idx="11"/>
          </p:nvPr>
        </p:nvSpPr>
        <p:spPr/>
        <p:txBody>
          <a:bodyPr/>
          <a:lstStyle/>
          <a:p>
            <a:pPr>
              <a:defRPr/>
            </a:pPr>
            <a:endParaRPr lang="en-US"/>
          </a:p>
        </p:txBody>
      </p:sp>
      <p:sp>
        <p:nvSpPr>
          <p:cNvPr id="14" name="Footer Placeholder 13">
            <a:extLst>
              <a:ext uri="{FF2B5EF4-FFF2-40B4-BE49-F238E27FC236}">
                <a16:creationId xmlns:a16="http://schemas.microsoft.com/office/drawing/2014/main" id="{A05E7E5B-350B-B51F-EE8E-46E5D676458E}"/>
              </a:ext>
            </a:extLst>
          </p:cNvPr>
          <p:cNvSpPr>
            <a:spLocks noGrp="1"/>
          </p:cNvSpPr>
          <p:nvPr>
            <p:ph type="ftr" sz="quarter" idx="12"/>
          </p:nvPr>
        </p:nvSpPr>
        <p:spPr/>
        <p:txBody>
          <a:bodyPr/>
          <a:lstStyle/>
          <a:p>
            <a:pPr>
              <a:defRPr/>
            </a:pPr>
            <a:r>
              <a:rPr lang="en-US"/>
              <a:t>Page </a:t>
            </a:r>
          </a:p>
        </p:txBody>
      </p:sp>
      <p:sp>
        <p:nvSpPr>
          <p:cNvPr id="15" name="Slide Number Placeholder 14">
            <a:extLst>
              <a:ext uri="{FF2B5EF4-FFF2-40B4-BE49-F238E27FC236}">
                <a16:creationId xmlns:a16="http://schemas.microsoft.com/office/drawing/2014/main" id="{06871B70-E3CB-1722-C661-8FF9B08B21C2}"/>
              </a:ext>
            </a:extLst>
          </p:cNvPr>
          <p:cNvSpPr>
            <a:spLocks noGrp="1"/>
          </p:cNvSpPr>
          <p:nvPr>
            <p:ph type="sldNum" sz="quarter" idx="13"/>
          </p:nvPr>
        </p:nvSpPr>
        <p:spPr/>
        <p:txBody>
          <a:bodyPr/>
          <a:lstStyle/>
          <a:p>
            <a:fld id="{7C58C161-F5B0-4C03-B20A-A8D6E29AEA41}" type="slidenum">
              <a:rPr lang="en-US" altLang="en-US" smtClean="0"/>
              <a:pPr/>
              <a:t>‹#›</a:t>
            </a:fld>
            <a:endParaRPr lang="en-US" altLang="en-US"/>
          </a:p>
        </p:txBody>
      </p:sp>
    </p:spTree>
    <p:extLst>
      <p:ext uri="{BB962C8B-B14F-4D97-AF65-F5344CB8AC3E}">
        <p14:creationId xmlns:p14="http://schemas.microsoft.com/office/powerpoint/2010/main" val="1569245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5" name="Group 8">
            <a:extLst>
              <a:ext uri="{FF2B5EF4-FFF2-40B4-BE49-F238E27FC236}">
                <a16:creationId xmlns:a16="http://schemas.microsoft.com/office/drawing/2014/main" id="{BFAAEAB5-1E6D-48C6-919F-A63BF1C648B6}"/>
              </a:ext>
            </a:extLst>
          </p:cNvPr>
          <p:cNvGrpSpPr>
            <a:grpSpLocks/>
          </p:cNvGrpSpPr>
          <p:nvPr userDrawn="1"/>
        </p:nvGrpSpPr>
        <p:grpSpPr bwMode="auto">
          <a:xfrm>
            <a:off x="0" y="1295400"/>
            <a:ext cx="7010400" cy="46038"/>
            <a:chOff x="1905000" y="6553200"/>
            <a:chExt cx="7010400" cy="45719"/>
          </a:xfrm>
        </p:grpSpPr>
        <p:sp>
          <p:nvSpPr>
            <p:cNvPr id="6" name="Rectangle 5">
              <a:extLst>
                <a:ext uri="{FF2B5EF4-FFF2-40B4-BE49-F238E27FC236}">
                  <a16:creationId xmlns:a16="http://schemas.microsoft.com/office/drawing/2014/main" id="{1E0246C8-05BF-4278-9632-CB901818C629}"/>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5E0BC937-1B91-457B-ABCB-2C5D5730D1C3}"/>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a:extLst>
                <a:ext uri="{FF2B5EF4-FFF2-40B4-BE49-F238E27FC236}">
                  <a16:creationId xmlns:a16="http://schemas.microsoft.com/office/drawing/2014/main" id="{46CCEF62-55DA-4440-8AAA-17272A7DBFC5}"/>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13">
            <a:extLst>
              <a:ext uri="{FF2B5EF4-FFF2-40B4-BE49-F238E27FC236}">
                <a16:creationId xmlns:a16="http://schemas.microsoft.com/office/drawing/2014/main" id="{F91CDF5D-6E29-4EDB-B7E3-A70CF45FDFC7}"/>
              </a:ext>
            </a:extLst>
          </p:cNvPr>
          <p:cNvGrpSpPr>
            <a:grpSpLocks/>
          </p:cNvGrpSpPr>
          <p:nvPr userDrawn="1"/>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BF7F4B0D-EEA1-4C40-974B-FE885EB01385}"/>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a:extLst>
                <a:ext uri="{FF2B5EF4-FFF2-40B4-BE49-F238E27FC236}">
                  <a16:creationId xmlns:a16="http://schemas.microsoft.com/office/drawing/2014/main" id="{718610B9-1084-44CC-95BA-DC9535447F29}"/>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a:extLst>
                <a:ext uri="{FF2B5EF4-FFF2-40B4-BE49-F238E27FC236}">
                  <a16:creationId xmlns:a16="http://schemas.microsoft.com/office/drawing/2014/main" id="{0A84D838-05B5-4304-A14D-AFE56366C5C1}"/>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4" name="Picture 14" descr="Picture 7.png">
            <a:extLst>
              <a:ext uri="{FF2B5EF4-FFF2-40B4-BE49-F238E27FC236}">
                <a16:creationId xmlns:a16="http://schemas.microsoft.com/office/drawing/2014/main" id="{66DCFECE-E67E-4E98-B78B-13760251102D}"/>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CC4E07F0-C6A2-474C-A54B-A6929E7A5DE4}"/>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558705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a:extLst>
              <a:ext uri="{FF2B5EF4-FFF2-40B4-BE49-F238E27FC236}">
                <a16:creationId xmlns:a16="http://schemas.microsoft.com/office/drawing/2014/main" id="{815258DD-E2DA-449D-8729-E2C328282B13}"/>
              </a:ext>
            </a:extLst>
          </p:cNvPr>
          <p:cNvGrpSpPr>
            <a:grpSpLocks/>
          </p:cNvGrpSpPr>
          <p:nvPr userDrawn="1"/>
        </p:nvGrpSpPr>
        <p:grpSpPr bwMode="auto">
          <a:xfrm>
            <a:off x="0" y="1295400"/>
            <a:ext cx="7010400" cy="46038"/>
            <a:chOff x="1905000" y="6553200"/>
            <a:chExt cx="7010400" cy="45719"/>
          </a:xfrm>
        </p:grpSpPr>
        <p:sp>
          <p:nvSpPr>
            <p:cNvPr id="7" name="Rectangle 6">
              <a:extLst>
                <a:ext uri="{FF2B5EF4-FFF2-40B4-BE49-F238E27FC236}">
                  <a16:creationId xmlns:a16="http://schemas.microsoft.com/office/drawing/2014/main" id="{6966C654-9E26-47B1-9962-80BED35A5621}"/>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a:extLst>
                <a:ext uri="{FF2B5EF4-FFF2-40B4-BE49-F238E27FC236}">
                  <a16:creationId xmlns:a16="http://schemas.microsoft.com/office/drawing/2014/main" id="{83807637-FF9A-47D4-85A7-35A79F6E7DBC}"/>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a:extLst>
                <a:ext uri="{FF2B5EF4-FFF2-40B4-BE49-F238E27FC236}">
                  <a16:creationId xmlns:a16="http://schemas.microsoft.com/office/drawing/2014/main" id="{7DF770F7-DAD9-4845-BE96-BBEC37DEDFE7}"/>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10">
            <a:extLst>
              <a:ext uri="{FF2B5EF4-FFF2-40B4-BE49-F238E27FC236}">
                <a16:creationId xmlns:a16="http://schemas.microsoft.com/office/drawing/2014/main" id="{EE87FEF9-94E5-474E-9374-4BAC36ADAF04}"/>
              </a:ext>
            </a:extLst>
          </p:cNvPr>
          <p:cNvGrpSpPr>
            <a:grpSpLocks/>
          </p:cNvGrpSpPr>
          <p:nvPr userDrawn="1"/>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6FD81E90-C840-42AA-9989-7A9D13225C7F}"/>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a:extLst>
                <a:ext uri="{FF2B5EF4-FFF2-40B4-BE49-F238E27FC236}">
                  <a16:creationId xmlns:a16="http://schemas.microsoft.com/office/drawing/2014/main" id="{BA635383-583B-4225-95B9-77B187B1CFB9}"/>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a:extLst>
                <a:ext uri="{FF2B5EF4-FFF2-40B4-BE49-F238E27FC236}">
                  <a16:creationId xmlns:a16="http://schemas.microsoft.com/office/drawing/2014/main" id="{18548C0D-99D9-4F0B-8F78-04AA18CB95CF}"/>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4" name="Picture 14" descr="Picture 7.png">
            <a:extLst>
              <a:ext uri="{FF2B5EF4-FFF2-40B4-BE49-F238E27FC236}">
                <a16:creationId xmlns:a16="http://schemas.microsoft.com/office/drawing/2014/main" id="{ABB89A61-CD83-4917-90B1-1A034FCB7BEF}"/>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FB79440F-0282-4D99-ABC0-2912BD81908A}"/>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004563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ADAED3-DA09-4E32-BE04-DC632AAD0F6B}"/>
              </a:ext>
            </a:extLst>
          </p:cNvPr>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1027" name="Text Placeholder 2">
            <a:extLst>
              <a:ext uri="{FF2B5EF4-FFF2-40B4-BE49-F238E27FC236}">
                <a16:creationId xmlns:a16="http://schemas.microsoft.com/office/drawing/2014/main" id="{127D53AA-6483-4BA2-AE29-F1BCB52EA90E}"/>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D57B646-4703-4B81-BA37-3D90D082D1B3}"/>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endParaRPr lang="en-US"/>
          </a:p>
        </p:txBody>
      </p:sp>
      <p:sp>
        <p:nvSpPr>
          <p:cNvPr id="5" name="Footer Placeholder 4">
            <a:extLst>
              <a:ext uri="{FF2B5EF4-FFF2-40B4-BE49-F238E27FC236}">
                <a16:creationId xmlns:a16="http://schemas.microsoft.com/office/drawing/2014/main" id="{44C2F8E8-8885-463C-A7EE-9C75C48904D6}"/>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r>
              <a:rPr lang="en-US"/>
              <a:t>Page </a:t>
            </a:r>
          </a:p>
        </p:txBody>
      </p:sp>
      <p:sp>
        <p:nvSpPr>
          <p:cNvPr id="6" name="Slide Number Placeholder 5">
            <a:extLst>
              <a:ext uri="{FF2B5EF4-FFF2-40B4-BE49-F238E27FC236}">
                <a16:creationId xmlns:a16="http://schemas.microsoft.com/office/drawing/2014/main" id="{4F56A1BF-DE31-4F3F-824C-82D6DE6DA72B}"/>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7C58C161-F5B0-4C03-B20A-A8D6E29AEA41}"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Lst>
  <p:hf hdr="0" ftr="0" dt="0"/>
  <p:txStyles>
    <p:titleStyle>
      <a:lvl1pPr algn="l" rtl="0" eaLnBrk="0" fontAlgn="base" hangingPunct="0">
        <a:spcBef>
          <a:spcPct val="0"/>
        </a:spcBef>
        <a:spcAft>
          <a:spcPct val="0"/>
        </a:spcAft>
        <a:defRPr sz="4000" b="1" kern="1200" spc="-15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charset="0"/>
          <a:cs typeface="Arial" charset="0"/>
        </a:defRPr>
      </a:lvl2pPr>
      <a:lvl3pPr algn="l" rtl="0" eaLnBrk="0" fontAlgn="base" hangingPunct="0">
        <a:spcBef>
          <a:spcPct val="0"/>
        </a:spcBef>
        <a:spcAft>
          <a:spcPct val="0"/>
        </a:spcAft>
        <a:defRPr sz="4000" b="1">
          <a:solidFill>
            <a:schemeClr val="tx1"/>
          </a:solidFill>
          <a:latin typeface="Arial" charset="0"/>
          <a:cs typeface="Arial" charset="0"/>
        </a:defRPr>
      </a:lvl3pPr>
      <a:lvl4pPr algn="l" rtl="0" eaLnBrk="0" fontAlgn="base" hangingPunct="0">
        <a:spcBef>
          <a:spcPct val="0"/>
        </a:spcBef>
        <a:spcAft>
          <a:spcPct val="0"/>
        </a:spcAft>
        <a:defRPr sz="4000" b="1">
          <a:solidFill>
            <a:schemeClr val="tx1"/>
          </a:solidFill>
          <a:latin typeface="Arial" charset="0"/>
          <a:cs typeface="Arial" charset="0"/>
        </a:defRPr>
      </a:lvl4pPr>
      <a:lvl5pPr algn="l" rtl="0" eaLnBrk="0" fontAlgn="base" hangingPunct="0">
        <a:spcBef>
          <a:spcPct val="0"/>
        </a:spcBef>
        <a:spcAft>
          <a:spcPct val="0"/>
        </a:spcAft>
        <a:defRPr sz="4000" b="1">
          <a:solidFill>
            <a:schemeClr val="tx1"/>
          </a:solidFill>
          <a:latin typeface="Arial" charset="0"/>
          <a:cs typeface="Arial" charset="0"/>
        </a:defRPr>
      </a:lvl5pPr>
      <a:lvl6pPr marL="457200" algn="l" rtl="0" fontAlgn="base">
        <a:spcBef>
          <a:spcPct val="0"/>
        </a:spcBef>
        <a:spcAft>
          <a:spcPct val="0"/>
        </a:spcAft>
        <a:defRPr sz="4000" b="1">
          <a:solidFill>
            <a:schemeClr val="tx1"/>
          </a:solidFill>
          <a:latin typeface="Arial" charset="0"/>
          <a:cs typeface="Arial" charset="0"/>
        </a:defRPr>
      </a:lvl6pPr>
      <a:lvl7pPr marL="914400" algn="l" rtl="0" fontAlgn="base">
        <a:spcBef>
          <a:spcPct val="0"/>
        </a:spcBef>
        <a:spcAft>
          <a:spcPct val="0"/>
        </a:spcAft>
        <a:defRPr sz="4000" b="1">
          <a:solidFill>
            <a:schemeClr val="tx1"/>
          </a:solidFill>
          <a:latin typeface="Arial" charset="0"/>
          <a:cs typeface="Arial" charset="0"/>
        </a:defRPr>
      </a:lvl7pPr>
      <a:lvl8pPr marL="1371600" algn="l" rtl="0" fontAlgn="base">
        <a:spcBef>
          <a:spcPct val="0"/>
        </a:spcBef>
        <a:spcAft>
          <a:spcPct val="0"/>
        </a:spcAft>
        <a:defRPr sz="4000" b="1">
          <a:solidFill>
            <a:schemeClr val="tx1"/>
          </a:solidFill>
          <a:latin typeface="Arial" charset="0"/>
          <a:cs typeface="Arial" charset="0"/>
        </a:defRPr>
      </a:lvl8pPr>
      <a:lvl9pPr marL="1828800" algn="l" rtl="0" fontAlgn="base">
        <a:spcBef>
          <a:spcPct val="0"/>
        </a:spcBef>
        <a:spcAft>
          <a:spcPct val="0"/>
        </a:spcAft>
        <a:defRPr sz="4000" b="1">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scindeks-clanci.ceon.rs/data/pdf/1451-4354/2022/1451-43542202147S.pdf"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https://www.mdpi.com/2024990" TargetMode="Externa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42.jpeg"/><Relationship Id="rId4" Type="http://schemas.openxmlformats.org/officeDocument/2006/relationships/hyperlink" Target="https://hstalks.com/bm/5097/?token=e0a2d8e2b0914e22b0d0c6707b6e9718"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hstalks.com/bm/3456/?token=969e4114a9874516a5eaa62ffac835d8"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43.jpeg"/></Relationships>
</file>

<file path=ppt/slides/_rels/slide36.xml.rels><?xml version="1.0" encoding="UTF-8" standalone="yes"?>
<Relationships xmlns="http://schemas.openxmlformats.org/package/2006/relationships"><Relationship Id="rId3" Type="http://schemas.openxmlformats.org/officeDocument/2006/relationships/hyperlink" Target="https://hstalks.com/bm/3425/?token=5992fb229e534a75985a95b53465f83a" TargetMode="External"/><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4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18" Type="http://schemas.openxmlformats.org/officeDocument/2006/relationships/image" Target="../media/image21.svg"/><Relationship Id="rId26" Type="http://schemas.openxmlformats.org/officeDocument/2006/relationships/image" Target="../media/image29.svg"/><Relationship Id="rId3" Type="http://schemas.openxmlformats.org/officeDocument/2006/relationships/image" Target="../media/image6.png"/><Relationship Id="rId21" Type="http://schemas.openxmlformats.org/officeDocument/2006/relationships/image" Target="../media/image24.png"/><Relationship Id="rId7" Type="http://schemas.openxmlformats.org/officeDocument/2006/relationships/image" Target="../media/image10.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image" Target="../media/image28.png"/><Relationship Id="rId2" Type="http://schemas.openxmlformats.org/officeDocument/2006/relationships/notesSlide" Target="../notesSlides/notesSlide1.xml"/><Relationship Id="rId16" Type="http://schemas.openxmlformats.org/officeDocument/2006/relationships/image" Target="../media/image19.svg"/><Relationship Id="rId20" Type="http://schemas.openxmlformats.org/officeDocument/2006/relationships/image" Target="../media/image23.svg"/><Relationship Id="rId1" Type="http://schemas.openxmlformats.org/officeDocument/2006/relationships/slideLayout" Target="../slideLayouts/slideLayout4.xml"/><Relationship Id="rId6" Type="http://schemas.openxmlformats.org/officeDocument/2006/relationships/image" Target="../media/image9.svg"/><Relationship Id="rId11" Type="http://schemas.openxmlformats.org/officeDocument/2006/relationships/image" Target="../media/image14.png"/><Relationship Id="rId24" Type="http://schemas.openxmlformats.org/officeDocument/2006/relationships/image" Target="../media/image27.sv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svg"/><Relationship Id="rId10" Type="http://schemas.openxmlformats.org/officeDocument/2006/relationships/image" Target="../media/image13.svg"/><Relationship Id="rId19" Type="http://schemas.openxmlformats.org/officeDocument/2006/relationships/image" Target="../media/image22.pn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 Id="rId22" Type="http://schemas.openxmlformats.org/officeDocument/2006/relationships/image" Target="../media/image25.svg"/><Relationship Id="rId27" Type="http://schemas.openxmlformats.org/officeDocument/2006/relationships/image" Target="../media/image3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E23D3AF-B63B-41C2-896B-C0D5B766441E}"/>
              </a:ext>
            </a:extLst>
          </p:cNvPr>
          <p:cNvSpPr>
            <a:spLocks noGrp="1"/>
          </p:cNvSpPr>
          <p:nvPr>
            <p:ph type="title"/>
          </p:nvPr>
        </p:nvSpPr>
        <p:spPr/>
        <p:txBody>
          <a:bodyPr/>
          <a:lstStyle/>
          <a:p>
            <a:pPr eaLnBrk="1" fontAlgn="auto" hangingPunct="1">
              <a:spcAft>
                <a:spcPts val="0"/>
              </a:spcAft>
              <a:defRPr/>
            </a:pPr>
            <a:r>
              <a:rPr lang="en-US" dirty="0"/>
              <a:t>BITS Pilani presentation</a:t>
            </a:r>
          </a:p>
        </p:txBody>
      </p:sp>
      <p:sp>
        <p:nvSpPr>
          <p:cNvPr id="13315" name="Content Placeholder 5">
            <a:extLst>
              <a:ext uri="{FF2B5EF4-FFF2-40B4-BE49-F238E27FC236}">
                <a16:creationId xmlns:a16="http://schemas.microsoft.com/office/drawing/2014/main" id="{7BC229F3-7E97-497C-ABE5-2FFF7111051E}"/>
              </a:ext>
            </a:extLst>
          </p:cNvPr>
          <p:cNvSpPr>
            <a:spLocks noGrp="1"/>
          </p:cNvSpPr>
          <p:nvPr>
            <p:ph sz="quarter" idx="13"/>
          </p:nvPr>
        </p:nvSpPr>
        <p:spPr/>
        <p:txBody>
          <a:bodyPr/>
          <a:lstStyle/>
          <a:p>
            <a:pPr eaLnBrk="1" hangingPunct="1">
              <a:spcBef>
                <a:spcPct val="0"/>
              </a:spcBef>
            </a:pPr>
            <a:r>
              <a:rPr lang="en-US" altLang="en-US" dirty="0"/>
              <a:t>Sivasubramanian Natarajan</a:t>
            </a:r>
          </a:p>
          <a:p>
            <a:pPr eaLnBrk="1" hangingPunct="1">
              <a:spcBef>
                <a:spcPct val="0"/>
              </a:spcBef>
            </a:pPr>
            <a:r>
              <a:rPr lang="en-US" altLang="en-US" dirty="0"/>
              <a:t>WILP Division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Transaction data insights</a:t>
            </a:r>
          </a:p>
        </p:txBody>
      </p:sp>
      <p:sp>
        <p:nvSpPr>
          <p:cNvPr id="4" name="TextBox 3">
            <a:extLst>
              <a:ext uri="{FF2B5EF4-FFF2-40B4-BE49-F238E27FC236}">
                <a16:creationId xmlns:a16="http://schemas.microsoft.com/office/drawing/2014/main" id="{25B6D625-0602-16DC-D81A-E8A03D3D4A74}"/>
              </a:ext>
            </a:extLst>
          </p:cNvPr>
          <p:cNvSpPr txBox="1"/>
          <p:nvPr/>
        </p:nvSpPr>
        <p:spPr>
          <a:xfrm>
            <a:off x="75835" y="1541136"/>
            <a:ext cx="8991600" cy="4401205"/>
          </a:xfrm>
          <a:prstGeom prst="rect">
            <a:avLst/>
          </a:prstGeom>
          <a:noFill/>
        </p:spPr>
        <p:txBody>
          <a:bodyPr wrap="square" lIns="91440" tIns="45720" rIns="91440" bIns="45720" anchor="t">
            <a:spAutoFit/>
          </a:bodyPr>
          <a:lstStyle/>
          <a:p>
            <a:pPr marL="285750" indent="-285750">
              <a:buClr>
                <a:srgbClr val="FF0000"/>
              </a:buClr>
              <a:buFont typeface="Wingdings"/>
              <a:buChar char="§"/>
            </a:pPr>
            <a:r>
              <a:rPr lang="en-US" sz="2800" dirty="0">
                <a:latin typeface="Arial"/>
                <a:cs typeface="Arial"/>
              </a:rPr>
              <a:t>What are the external data captured in financial services delivery?</a:t>
            </a:r>
          </a:p>
          <a:p>
            <a:pPr marL="285750" indent="-285750">
              <a:buClr>
                <a:srgbClr val="FF0000"/>
              </a:buClr>
              <a:buFont typeface="Wingdings"/>
              <a:buChar char="§"/>
            </a:pPr>
            <a:endParaRPr lang="en-US" sz="2800" dirty="0">
              <a:latin typeface="Arial"/>
              <a:cs typeface="Arial"/>
            </a:endParaRPr>
          </a:p>
          <a:p>
            <a:pPr marL="742950" lvl="1" indent="-285750">
              <a:buClr>
                <a:srgbClr val="FF0000"/>
              </a:buClr>
              <a:buFont typeface="Wingdings"/>
              <a:buChar char="§"/>
            </a:pPr>
            <a:r>
              <a:rPr lang="en-US" sz="2800" dirty="0">
                <a:latin typeface="Arial"/>
                <a:cs typeface="Arial"/>
              </a:rPr>
              <a:t>Customer data</a:t>
            </a:r>
          </a:p>
          <a:p>
            <a:pPr marL="742950" lvl="1" indent="-285750">
              <a:buClr>
                <a:srgbClr val="FF0000"/>
              </a:buClr>
              <a:buFont typeface="Wingdings"/>
              <a:buChar char="§"/>
            </a:pPr>
            <a:r>
              <a:rPr lang="en-US" sz="2800" dirty="0">
                <a:latin typeface="Arial"/>
                <a:cs typeface="Arial"/>
              </a:rPr>
              <a:t>Transaction information</a:t>
            </a:r>
          </a:p>
          <a:p>
            <a:pPr marL="1200150" lvl="2" indent="-285750">
              <a:buClr>
                <a:srgbClr val="FF0000"/>
              </a:buClr>
              <a:buFont typeface="Wingdings"/>
              <a:buChar char="§"/>
            </a:pPr>
            <a:r>
              <a:rPr lang="en-US" sz="2800" dirty="0">
                <a:latin typeface="Arial"/>
                <a:cs typeface="Arial"/>
              </a:rPr>
              <a:t>Expense, deposit or withdrawal of cash</a:t>
            </a:r>
          </a:p>
          <a:p>
            <a:pPr marL="1200150" lvl="2" indent="-285750">
              <a:buClr>
                <a:srgbClr val="FF0000"/>
              </a:buClr>
              <a:buFont typeface="Wingdings"/>
              <a:buChar char="§"/>
            </a:pPr>
            <a:r>
              <a:rPr lang="en-US" sz="2800" dirty="0">
                <a:latin typeface="Arial"/>
                <a:cs typeface="Arial"/>
              </a:rPr>
              <a:t>Channel used for performing the transaction</a:t>
            </a:r>
          </a:p>
          <a:p>
            <a:pPr marL="1200150" lvl="2" indent="-285750">
              <a:buClr>
                <a:srgbClr val="FF0000"/>
              </a:buClr>
              <a:buFont typeface="Wingdings"/>
              <a:buChar char="§"/>
            </a:pPr>
            <a:r>
              <a:rPr lang="en-US" sz="2800" dirty="0">
                <a:latin typeface="Arial"/>
                <a:cs typeface="Arial"/>
              </a:rPr>
              <a:t>Timing of the transaction</a:t>
            </a:r>
          </a:p>
          <a:p>
            <a:pPr marL="1200150" lvl="2" indent="-285750">
              <a:buClr>
                <a:srgbClr val="FF0000"/>
              </a:buClr>
              <a:buFont typeface="Wingdings"/>
              <a:buChar char="§"/>
            </a:pPr>
            <a:r>
              <a:rPr lang="en-US" sz="2800" dirty="0">
                <a:latin typeface="Arial"/>
                <a:cs typeface="Arial"/>
              </a:rPr>
              <a:t>Location of the transaction</a:t>
            </a:r>
          </a:p>
          <a:p>
            <a:pPr marL="1200150" lvl="2" indent="-285750">
              <a:buClr>
                <a:srgbClr val="FF0000"/>
              </a:buClr>
              <a:buFont typeface="Wingdings"/>
              <a:buChar char="§"/>
            </a:pPr>
            <a:r>
              <a:rPr lang="en-US" sz="2800" dirty="0">
                <a:latin typeface="Arial"/>
                <a:cs typeface="Arial"/>
              </a:rPr>
              <a:t>Frequency of the spend or save</a:t>
            </a:r>
          </a:p>
        </p:txBody>
      </p:sp>
    </p:spTree>
    <p:extLst>
      <p:ext uri="{BB962C8B-B14F-4D97-AF65-F5344CB8AC3E}">
        <p14:creationId xmlns:p14="http://schemas.microsoft.com/office/powerpoint/2010/main" val="256448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Internal Operation insights</a:t>
            </a:r>
          </a:p>
        </p:txBody>
      </p:sp>
      <p:sp>
        <p:nvSpPr>
          <p:cNvPr id="4" name="TextBox 3">
            <a:extLst>
              <a:ext uri="{FF2B5EF4-FFF2-40B4-BE49-F238E27FC236}">
                <a16:creationId xmlns:a16="http://schemas.microsoft.com/office/drawing/2014/main" id="{E5EE262F-C8C0-5783-CD00-695D570F6F28}"/>
              </a:ext>
            </a:extLst>
          </p:cNvPr>
          <p:cNvSpPr txBox="1"/>
          <p:nvPr/>
        </p:nvSpPr>
        <p:spPr>
          <a:xfrm>
            <a:off x="75835" y="1541136"/>
            <a:ext cx="8991600" cy="4524315"/>
          </a:xfrm>
          <a:prstGeom prst="rect">
            <a:avLst/>
          </a:prstGeom>
          <a:noFill/>
        </p:spPr>
        <p:txBody>
          <a:bodyPr wrap="square" lIns="91440" tIns="45720" rIns="91440" bIns="45720" anchor="t">
            <a:spAutoFit/>
          </a:bodyPr>
          <a:lstStyle/>
          <a:p>
            <a:pPr>
              <a:buClr>
                <a:srgbClr val="FF0000"/>
              </a:buClr>
            </a:pPr>
            <a:r>
              <a:rPr lang="en-US" sz="2400" dirty="0"/>
              <a:t>A transaction use case</a:t>
            </a:r>
          </a:p>
          <a:p>
            <a:pPr marL="285750" indent="-285750">
              <a:buClr>
                <a:srgbClr val="FF0000"/>
              </a:buClr>
              <a:buFont typeface="Wingdings"/>
              <a:buChar char="§"/>
            </a:pPr>
            <a:endParaRPr lang="en-US" sz="2400" dirty="0">
              <a:latin typeface="Arial"/>
              <a:cs typeface="Arial"/>
            </a:endParaRPr>
          </a:p>
          <a:p>
            <a:pPr marL="285750" indent="-285750">
              <a:buClr>
                <a:srgbClr val="FF0000"/>
              </a:buClr>
              <a:buFont typeface="Wingdings"/>
              <a:buChar char="§"/>
            </a:pPr>
            <a:r>
              <a:rPr lang="en-US" sz="2400" dirty="0">
                <a:latin typeface="Arial"/>
                <a:cs typeface="Arial"/>
              </a:rPr>
              <a:t>Whether the transaction was successful ? </a:t>
            </a:r>
          </a:p>
          <a:p>
            <a:pPr marL="285750" indent="-285750">
              <a:buClr>
                <a:srgbClr val="FF0000"/>
              </a:buClr>
              <a:buFont typeface="Wingdings"/>
              <a:buChar char="§"/>
            </a:pPr>
            <a:endParaRPr lang="en-US" sz="2400" dirty="0">
              <a:latin typeface="Arial"/>
              <a:cs typeface="Arial"/>
            </a:endParaRPr>
          </a:p>
          <a:p>
            <a:pPr marL="285750" indent="-285750">
              <a:buClr>
                <a:srgbClr val="FF0000"/>
              </a:buClr>
              <a:buFont typeface="Wingdings"/>
              <a:buChar char="§"/>
            </a:pPr>
            <a:r>
              <a:rPr lang="en-US" sz="2400" dirty="0">
                <a:latin typeface="Arial"/>
                <a:cs typeface="Arial"/>
              </a:rPr>
              <a:t>If it was not successful which of the Financial organization's infrastructure led to the failure ? </a:t>
            </a:r>
          </a:p>
          <a:p>
            <a:pPr marL="285750" indent="-285750">
              <a:buClr>
                <a:srgbClr val="FF0000"/>
              </a:buClr>
              <a:buFont typeface="Wingdings"/>
              <a:buChar char="§"/>
            </a:pPr>
            <a:endParaRPr lang="en-US" sz="2400" dirty="0">
              <a:latin typeface="Arial"/>
              <a:cs typeface="Arial"/>
            </a:endParaRPr>
          </a:p>
          <a:p>
            <a:pPr marL="285750" indent="-285750">
              <a:buClr>
                <a:srgbClr val="FF0000"/>
              </a:buClr>
              <a:buFont typeface="Wingdings"/>
              <a:buChar char="§"/>
            </a:pPr>
            <a:r>
              <a:rPr lang="en-US" sz="2400" dirty="0">
                <a:latin typeface="Arial"/>
                <a:cs typeface="Arial"/>
              </a:rPr>
              <a:t>Post transaction whether the back-office activities were carried out as per the set processes ? </a:t>
            </a:r>
          </a:p>
          <a:p>
            <a:pPr marL="285750" indent="-285750">
              <a:buClr>
                <a:srgbClr val="FF0000"/>
              </a:buClr>
              <a:buFont typeface="Wingdings"/>
              <a:buChar char="§"/>
            </a:pPr>
            <a:endParaRPr lang="en-US" sz="2400" dirty="0">
              <a:latin typeface="Arial"/>
              <a:cs typeface="Arial"/>
            </a:endParaRPr>
          </a:p>
          <a:p>
            <a:pPr marL="285750" indent="-285750">
              <a:buClr>
                <a:srgbClr val="FF0000"/>
              </a:buClr>
              <a:buFont typeface="Wingdings"/>
              <a:buChar char="§"/>
            </a:pPr>
            <a:r>
              <a:rPr lang="en-US" sz="2400" dirty="0">
                <a:latin typeface="Arial"/>
                <a:cs typeface="Arial"/>
              </a:rPr>
              <a:t>Any auditable misses were identified during review internal audit or external audit</a:t>
            </a:r>
          </a:p>
        </p:txBody>
      </p:sp>
    </p:spTree>
    <p:extLst>
      <p:ext uri="{BB962C8B-B14F-4D97-AF65-F5344CB8AC3E}">
        <p14:creationId xmlns:p14="http://schemas.microsoft.com/office/powerpoint/2010/main" val="67274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1EB3835-DF4B-6445-DBCF-B536BEF4C2DD}"/>
              </a:ext>
            </a:extLst>
          </p:cNvPr>
          <p:cNvSpPr>
            <a:spLocks noGrp="1"/>
          </p:cNvSpPr>
          <p:nvPr>
            <p:ph sz="quarter" idx="10"/>
          </p:nvPr>
        </p:nvSpPr>
        <p:spPr/>
        <p:txBody>
          <a:bodyPr/>
          <a:lstStyle/>
          <a:p>
            <a:r>
              <a:rPr lang="en-US" dirty="0"/>
              <a:t>Big Data Tech Stack</a:t>
            </a:r>
          </a:p>
        </p:txBody>
      </p:sp>
      <p:sp>
        <p:nvSpPr>
          <p:cNvPr id="4" name="Slide Number Placeholder 3">
            <a:extLst>
              <a:ext uri="{FF2B5EF4-FFF2-40B4-BE49-F238E27FC236}">
                <a16:creationId xmlns:a16="http://schemas.microsoft.com/office/drawing/2014/main" id="{50EBA25B-5695-7C87-CE0B-3BF42A9F0B96}"/>
              </a:ext>
            </a:extLst>
          </p:cNvPr>
          <p:cNvSpPr>
            <a:spLocks noGrp="1"/>
          </p:cNvSpPr>
          <p:nvPr>
            <p:ph type="sldNum" sz="quarter" idx="4294967295"/>
          </p:nvPr>
        </p:nvSpPr>
        <p:spPr>
          <a:xfrm>
            <a:off x="0" y="6456363"/>
            <a:ext cx="2133600" cy="365125"/>
          </a:xfrm>
        </p:spPr>
        <p:txBody>
          <a:bodyPr/>
          <a:lstStyle/>
          <a:p>
            <a:fld id="{7C58C161-F5B0-4C03-B20A-A8D6E29AEA41}" type="slidenum">
              <a:rPr lang="en-US" altLang="en-US" smtClean="0"/>
              <a:pPr/>
              <a:t>12</a:t>
            </a:fld>
            <a:endParaRPr lang="en-US" altLang="en-US"/>
          </a:p>
        </p:txBody>
      </p:sp>
    </p:spTree>
    <p:extLst>
      <p:ext uri="{BB962C8B-B14F-4D97-AF65-F5344CB8AC3E}">
        <p14:creationId xmlns:p14="http://schemas.microsoft.com/office/powerpoint/2010/main" val="539282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Understanding Big Data</a:t>
            </a:r>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13</a:t>
            </a:fld>
            <a:endParaRPr lang="en-US" altLang="en-US" dirty="0"/>
          </a:p>
        </p:txBody>
      </p:sp>
      <p:sp>
        <p:nvSpPr>
          <p:cNvPr id="7" name="TextBox 6">
            <a:extLst>
              <a:ext uri="{FF2B5EF4-FFF2-40B4-BE49-F238E27FC236}">
                <a16:creationId xmlns:a16="http://schemas.microsoft.com/office/drawing/2014/main" id="{69C3A922-D7AE-1095-5997-81590DC03E02}"/>
              </a:ext>
            </a:extLst>
          </p:cNvPr>
          <p:cNvSpPr txBox="1"/>
          <p:nvPr/>
        </p:nvSpPr>
        <p:spPr>
          <a:xfrm>
            <a:off x="152400" y="1386574"/>
            <a:ext cx="8991600" cy="1846659"/>
          </a:xfrm>
          <a:prstGeom prst="rect">
            <a:avLst/>
          </a:prstGeom>
          <a:noFill/>
        </p:spPr>
        <p:txBody>
          <a:bodyPr wrap="square" lIns="91440" tIns="45720" rIns="91440" bIns="45720" anchor="t">
            <a:spAutoFit/>
          </a:bodyPr>
          <a:lstStyle/>
          <a:p>
            <a:r>
              <a:rPr lang="en-US" sz="1600" dirty="0">
                <a:latin typeface="Arial"/>
                <a:cs typeface="Arial"/>
              </a:rPr>
              <a:t>Before the data could be understood the Bank's infrastructure should prepare itself for storing the data. Planning for safeguarding and storage of data depends on the following elements or attributes of data</a:t>
            </a:r>
          </a:p>
          <a:p>
            <a:endParaRPr lang="en-US" sz="1600" dirty="0">
              <a:latin typeface="Arial"/>
              <a:cs typeface="Arial"/>
            </a:endParaRPr>
          </a:p>
          <a:p>
            <a:endParaRPr lang="en-US" sz="1600" dirty="0"/>
          </a:p>
          <a:p>
            <a:endParaRPr lang="en-US" sz="1600" dirty="0"/>
          </a:p>
          <a:p>
            <a:endParaRPr lang="en-US" dirty="0"/>
          </a:p>
        </p:txBody>
      </p:sp>
      <p:graphicFrame>
        <p:nvGraphicFramePr>
          <p:cNvPr id="2" name="Table 1">
            <a:extLst>
              <a:ext uri="{FF2B5EF4-FFF2-40B4-BE49-F238E27FC236}">
                <a16:creationId xmlns:a16="http://schemas.microsoft.com/office/drawing/2014/main" id="{27D61251-96C8-1654-5CE9-020888751CC1}"/>
              </a:ext>
            </a:extLst>
          </p:cNvPr>
          <p:cNvGraphicFramePr>
            <a:graphicFrameLocks noGrp="1"/>
          </p:cNvGraphicFramePr>
          <p:nvPr>
            <p:extLst>
              <p:ext uri="{D42A27DB-BD31-4B8C-83A1-F6EECF244321}">
                <p14:modId xmlns:p14="http://schemas.microsoft.com/office/powerpoint/2010/main" val="923298259"/>
              </p:ext>
            </p:extLst>
          </p:nvPr>
        </p:nvGraphicFramePr>
        <p:xfrm>
          <a:off x="152400" y="2279885"/>
          <a:ext cx="8834438" cy="3037840"/>
        </p:xfrm>
        <a:graphic>
          <a:graphicData uri="http://schemas.openxmlformats.org/drawingml/2006/table">
            <a:tbl>
              <a:tblPr firstRow="1" bandRow="1">
                <a:tableStyleId>{5C22544A-7EE6-4342-B048-85BDC9FD1C3A}</a:tableStyleId>
              </a:tblPr>
              <a:tblGrid>
                <a:gridCol w="2057401">
                  <a:extLst>
                    <a:ext uri="{9D8B030D-6E8A-4147-A177-3AD203B41FA5}">
                      <a16:colId xmlns:a16="http://schemas.microsoft.com/office/drawing/2014/main" val="2147257782"/>
                    </a:ext>
                  </a:extLst>
                </a:gridCol>
                <a:gridCol w="6777037">
                  <a:extLst>
                    <a:ext uri="{9D8B030D-6E8A-4147-A177-3AD203B41FA5}">
                      <a16:colId xmlns:a16="http://schemas.microsoft.com/office/drawing/2014/main" val="441567300"/>
                    </a:ext>
                  </a:extLst>
                </a:gridCol>
              </a:tblGrid>
              <a:tr h="370840">
                <a:tc>
                  <a:txBody>
                    <a:bodyPr/>
                    <a:lstStyle/>
                    <a:p>
                      <a:r>
                        <a:rPr lang="en-US" sz="1800" dirty="0">
                          <a:latin typeface="Arial" panose="020B0604020202020204" pitchFamily="34" charset="0"/>
                          <a:cs typeface="Arial" panose="020B0604020202020204" pitchFamily="34" charset="0"/>
                        </a:rPr>
                        <a:t>Elements</a:t>
                      </a:r>
                    </a:p>
                  </a:txBody>
                  <a:tcPr/>
                </a:tc>
                <a:tc>
                  <a:txBody>
                    <a:bodyPr/>
                    <a:lstStyle/>
                    <a:p>
                      <a:r>
                        <a:rPr lang="en-US" sz="1800" dirty="0">
                          <a:latin typeface="Arial" panose="020B0604020202020204" pitchFamily="34" charset="0"/>
                          <a:cs typeface="Arial" panose="020B0604020202020204" pitchFamily="34" charset="0"/>
                        </a:rPr>
                        <a:t>Description</a:t>
                      </a:r>
                    </a:p>
                  </a:txBody>
                  <a:tcPr/>
                </a:tc>
                <a:extLst>
                  <a:ext uri="{0D108BD9-81ED-4DB2-BD59-A6C34878D82A}">
                    <a16:rowId xmlns:a16="http://schemas.microsoft.com/office/drawing/2014/main" val="166708543"/>
                  </a:ext>
                </a:extLst>
              </a:tr>
              <a:tr h="370840">
                <a:tc>
                  <a:txBody>
                    <a:bodyPr/>
                    <a:lstStyle/>
                    <a:p>
                      <a:r>
                        <a:rPr lang="en-US" sz="1800" dirty="0">
                          <a:latin typeface="Arial" panose="020B0604020202020204" pitchFamily="34" charset="0"/>
                          <a:cs typeface="Arial" panose="020B0604020202020204" pitchFamily="34" charset="0"/>
                        </a:rPr>
                        <a:t>Volume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Amount of data beyond the ability to analyze through conventional tools, there will be zettabytes of data required to be stored and processed.</a:t>
                      </a:r>
                    </a:p>
                  </a:txBody>
                  <a:tcPr/>
                </a:tc>
                <a:extLst>
                  <a:ext uri="{0D108BD9-81ED-4DB2-BD59-A6C34878D82A}">
                    <a16:rowId xmlns:a16="http://schemas.microsoft.com/office/drawing/2014/main" val="4284588724"/>
                  </a:ext>
                </a:extLst>
              </a:tr>
              <a:tr h="370840">
                <a:tc>
                  <a:txBody>
                    <a:bodyPr/>
                    <a:lstStyle/>
                    <a:p>
                      <a:r>
                        <a:rPr lang="en-US" sz="1800" dirty="0">
                          <a:latin typeface="Arial" panose="020B0604020202020204" pitchFamily="34" charset="0"/>
                          <a:cs typeface="Arial" panose="020B0604020202020204" pitchFamily="34" charset="0"/>
                        </a:rPr>
                        <a:t>Velocity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This is the speed of  real time data is collected and processed. </a:t>
                      </a:r>
                    </a:p>
                  </a:txBody>
                  <a:tcPr/>
                </a:tc>
                <a:extLst>
                  <a:ext uri="{0D108BD9-81ED-4DB2-BD59-A6C34878D82A}">
                    <a16:rowId xmlns:a16="http://schemas.microsoft.com/office/drawing/2014/main" val="2064621012"/>
                  </a:ext>
                </a:extLst>
              </a:tr>
              <a:tr h="370840">
                <a:tc>
                  <a:txBody>
                    <a:bodyPr/>
                    <a:lstStyle/>
                    <a:p>
                      <a:r>
                        <a:rPr lang="en-US" sz="1800" dirty="0">
                          <a:latin typeface="Arial" panose="020B0604020202020204" pitchFamily="34" charset="0"/>
                          <a:cs typeface="Arial" panose="020B0604020202020204" pitchFamily="34" charset="0"/>
                        </a:rPr>
                        <a:t>Variety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Both structured and unstructured data provided by external sources</a:t>
                      </a:r>
                    </a:p>
                  </a:txBody>
                  <a:tcPr/>
                </a:tc>
                <a:extLst>
                  <a:ext uri="{0D108BD9-81ED-4DB2-BD59-A6C34878D82A}">
                    <a16:rowId xmlns:a16="http://schemas.microsoft.com/office/drawing/2014/main" val="617844003"/>
                  </a:ext>
                </a:extLst>
              </a:tr>
              <a:tr h="370840">
                <a:tc>
                  <a:txBody>
                    <a:bodyPr/>
                    <a:lstStyle/>
                    <a:p>
                      <a:r>
                        <a:rPr lang="en-US" sz="1800" dirty="0">
                          <a:latin typeface="Arial" panose="020B0604020202020204" pitchFamily="34" charset="0"/>
                          <a:cs typeface="Arial" panose="020B0604020202020204" pitchFamily="34" charset="0"/>
                        </a:rPr>
                        <a:t>Veracity</a:t>
                      </a:r>
                    </a:p>
                  </a:txBody>
                  <a:tcPr/>
                </a:tc>
                <a:tc>
                  <a:txBody>
                    <a:bodyPr/>
                    <a:lstStyle/>
                    <a:p>
                      <a:r>
                        <a:rPr lang="en-US" sz="1800" dirty="0">
                          <a:latin typeface="Arial" panose="020B0604020202020204" pitchFamily="34" charset="0"/>
                          <a:cs typeface="Arial" panose="020B0604020202020204" pitchFamily="34" charset="0"/>
                        </a:rPr>
                        <a:t>Accuracy of data</a:t>
                      </a:r>
                    </a:p>
                  </a:txBody>
                  <a:tcPr/>
                </a:tc>
                <a:extLst>
                  <a:ext uri="{0D108BD9-81ED-4DB2-BD59-A6C34878D82A}">
                    <a16:rowId xmlns:a16="http://schemas.microsoft.com/office/drawing/2014/main" val="40511855"/>
                  </a:ext>
                </a:extLst>
              </a:tr>
              <a:tr h="370840">
                <a:tc>
                  <a:txBody>
                    <a:bodyPr/>
                    <a:lstStyle/>
                    <a:p>
                      <a:r>
                        <a:rPr lang="en-US" sz="1800" dirty="0">
                          <a:latin typeface="Arial" panose="020B0604020202020204" pitchFamily="34" charset="0"/>
                          <a:cs typeface="Arial" panose="020B0604020202020204" pitchFamily="34" charset="0"/>
                        </a:rPr>
                        <a:t>Value</a:t>
                      </a:r>
                    </a:p>
                  </a:txBody>
                  <a:tcPr/>
                </a:tc>
                <a:tc>
                  <a:txBody>
                    <a:bodyPr/>
                    <a:lstStyle/>
                    <a:p>
                      <a:r>
                        <a:rPr lang="en-US" sz="1800" dirty="0">
                          <a:latin typeface="Arial" panose="020B0604020202020204" pitchFamily="34" charset="0"/>
                          <a:cs typeface="Arial" panose="020B0604020202020204" pitchFamily="34" charset="0"/>
                        </a:rPr>
                        <a:t>Monetization potential of the data.</a:t>
                      </a:r>
                    </a:p>
                  </a:txBody>
                  <a:tcPr/>
                </a:tc>
                <a:extLst>
                  <a:ext uri="{0D108BD9-81ED-4DB2-BD59-A6C34878D82A}">
                    <a16:rowId xmlns:a16="http://schemas.microsoft.com/office/drawing/2014/main" val="1609599069"/>
                  </a:ext>
                </a:extLst>
              </a:tr>
            </a:tbl>
          </a:graphicData>
        </a:graphic>
      </p:graphicFrame>
      <p:sp>
        <p:nvSpPr>
          <p:cNvPr id="5" name="TextBox 4">
            <a:extLst>
              <a:ext uri="{FF2B5EF4-FFF2-40B4-BE49-F238E27FC236}">
                <a16:creationId xmlns:a16="http://schemas.microsoft.com/office/drawing/2014/main" id="{8FEC0B95-C302-68CF-483D-1200D43EEDCD}"/>
              </a:ext>
            </a:extLst>
          </p:cNvPr>
          <p:cNvSpPr txBox="1"/>
          <p:nvPr/>
        </p:nvSpPr>
        <p:spPr>
          <a:xfrm>
            <a:off x="152400" y="5471426"/>
            <a:ext cx="8834438" cy="646331"/>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Source: (Scroll down to Page 14 for English translation)</a:t>
            </a:r>
          </a:p>
          <a:p>
            <a:r>
              <a:rPr lang="en-US" sz="1800" dirty="0">
                <a:latin typeface="Arial" panose="020B0604020202020204" pitchFamily="34" charset="0"/>
                <a:cs typeface="Arial" panose="020B0604020202020204" pitchFamily="34" charset="0"/>
                <a:hlinkClick r:id="rId3"/>
              </a:rPr>
              <a:t>https://scindeks-clanci.ceon.rs/data/pdf/1451-4354/2022/1451-43542202147S.pdf</a:t>
            </a:r>
            <a:endParaRPr lang="en-US" dirty="0"/>
          </a:p>
        </p:txBody>
      </p:sp>
    </p:spTree>
    <p:extLst>
      <p:ext uri="{BB962C8B-B14F-4D97-AF65-F5344CB8AC3E}">
        <p14:creationId xmlns:p14="http://schemas.microsoft.com/office/powerpoint/2010/main" val="3853625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Arial"/>
                <a:cs typeface="Arial"/>
              </a:rPr>
              <a:t>Preparing to store big data</a:t>
            </a:r>
            <a:endParaRPr lang="en-US" dirty="0"/>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14</a:t>
            </a:fld>
            <a:endParaRPr lang="en-US" altLang="en-US" dirty="0"/>
          </a:p>
        </p:txBody>
      </p:sp>
      <p:graphicFrame>
        <p:nvGraphicFramePr>
          <p:cNvPr id="2" name="Diagram 1">
            <a:extLst>
              <a:ext uri="{FF2B5EF4-FFF2-40B4-BE49-F238E27FC236}">
                <a16:creationId xmlns:a16="http://schemas.microsoft.com/office/drawing/2014/main" id="{1B12922F-9EE2-4E52-4C6F-DD83159694FA}"/>
              </a:ext>
            </a:extLst>
          </p:cNvPr>
          <p:cNvGraphicFramePr/>
          <p:nvPr>
            <p:extLst>
              <p:ext uri="{D42A27DB-BD31-4B8C-83A1-F6EECF244321}">
                <p14:modId xmlns:p14="http://schemas.microsoft.com/office/powerpoint/2010/main" val="1074522796"/>
              </p:ext>
            </p:extLst>
          </p:nvPr>
        </p:nvGraphicFramePr>
        <p:xfrm>
          <a:off x="-152400" y="1424780"/>
          <a:ext cx="8610600" cy="49206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1780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Big Data tech stack</a:t>
            </a:r>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15</a:t>
            </a:fld>
            <a:endParaRPr lang="en-US" altLang="en-US" dirty="0"/>
          </a:p>
        </p:txBody>
      </p:sp>
      <p:pic>
        <p:nvPicPr>
          <p:cNvPr id="5" name="Picture 4" descr="A close-up of a chart&#10;&#10;Description automatically generated">
            <a:extLst>
              <a:ext uri="{FF2B5EF4-FFF2-40B4-BE49-F238E27FC236}">
                <a16:creationId xmlns:a16="http://schemas.microsoft.com/office/drawing/2014/main" id="{AAEC54B6-C71C-AE0B-B86A-B71958B1A99F}"/>
              </a:ext>
            </a:extLst>
          </p:cNvPr>
          <p:cNvPicPr>
            <a:picLocks noChangeAspect="1"/>
          </p:cNvPicPr>
          <p:nvPr/>
        </p:nvPicPr>
        <p:blipFill rotWithShape="1">
          <a:blip r:embed="rId3">
            <a:extLst>
              <a:ext uri="{28A0092B-C50C-407E-A947-70E740481C1C}">
                <a14:useLocalDpi xmlns:a14="http://schemas.microsoft.com/office/drawing/2010/main" val="0"/>
              </a:ext>
            </a:extLst>
          </a:blip>
          <a:srcRect t="8064" b="45162"/>
          <a:stretch/>
        </p:blipFill>
        <p:spPr>
          <a:xfrm>
            <a:off x="36944" y="1346497"/>
            <a:ext cx="9008912" cy="2209800"/>
          </a:xfrm>
          <a:prstGeom prst="rect">
            <a:avLst/>
          </a:prstGeom>
        </p:spPr>
      </p:pic>
      <p:sp>
        <p:nvSpPr>
          <p:cNvPr id="4" name="TextBox 3">
            <a:extLst>
              <a:ext uri="{FF2B5EF4-FFF2-40B4-BE49-F238E27FC236}">
                <a16:creationId xmlns:a16="http://schemas.microsoft.com/office/drawing/2014/main" id="{986B70AC-36BB-86B2-051A-755CD1E78609}"/>
              </a:ext>
            </a:extLst>
          </p:cNvPr>
          <p:cNvSpPr txBox="1"/>
          <p:nvPr/>
        </p:nvSpPr>
        <p:spPr>
          <a:xfrm>
            <a:off x="62344" y="3614321"/>
            <a:ext cx="9008912" cy="523220"/>
          </a:xfrm>
          <a:prstGeom prst="rect">
            <a:avLst/>
          </a:prstGeom>
          <a:solidFill>
            <a:schemeClr val="bg1"/>
          </a:solidFill>
          <a:ln>
            <a:noFill/>
          </a:ln>
        </p:spPr>
        <p:txBody>
          <a:bodyPr wrap="square">
            <a:spAutoFit/>
          </a:bodyPr>
          <a:lstStyle/>
          <a:p>
            <a:r>
              <a:rPr lang="en-US" sz="1400" dirty="0"/>
              <a:t>Apache Kafka used for handling real-time data feeds. Apache Flume is used for moving bulk streaming data. Apache Sqoop is used for transferring data from a relational database to Hadoop HDFS.</a:t>
            </a:r>
          </a:p>
        </p:txBody>
      </p:sp>
      <p:pic>
        <p:nvPicPr>
          <p:cNvPr id="7" name="Picture 6" descr="A close-up of a chart&#10;&#10;Description automatically generated">
            <a:extLst>
              <a:ext uri="{FF2B5EF4-FFF2-40B4-BE49-F238E27FC236}">
                <a16:creationId xmlns:a16="http://schemas.microsoft.com/office/drawing/2014/main" id="{12E86E2B-C14C-547C-AB40-355EE69B056B}"/>
              </a:ext>
            </a:extLst>
          </p:cNvPr>
          <p:cNvPicPr>
            <a:picLocks noChangeAspect="1"/>
          </p:cNvPicPr>
          <p:nvPr/>
        </p:nvPicPr>
        <p:blipFill rotWithShape="1">
          <a:blip r:embed="rId3">
            <a:extLst>
              <a:ext uri="{28A0092B-C50C-407E-A947-70E740481C1C}">
                <a14:useLocalDpi xmlns:a14="http://schemas.microsoft.com/office/drawing/2010/main" val="0"/>
              </a:ext>
            </a:extLst>
          </a:blip>
          <a:srcRect t="53225" b="-1612"/>
          <a:stretch/>
        </p:blipFill>
        <p:spPr>
          <a:xfrm>
            <a:off x="25399" y="4267200"/>
            <a:ext cx="9008912" cy="2286000"/>
          </a:xfrm>
          <a:prstGeom prst="rect">
            <a:avLst/>
          </a:prstGeom>
        </p:spPr>
      </p:pic>
    </p:spTree>
    <p:extLst>
      <p:ext uri="{BB962C8B-B14F-4D97-AF65-F5344CB8AC3E}">
        <p14:creationId xmlns:p14="http://schemas.microsoft.com/office/powerpoint/2010/main" val="329180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Arial"/>
                <a:cs typeface="Arial"/>
              </a:rPr>
              <a:t>Understanding Data forms</a:t>
            </a:r>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16</a:t>
            </a:fld>
            <a:endParaRPr lang="en-US" altLang="en-US" dirty="0"/>
          </a:p>
        </p:txBody>
      </p:sp>
      <p:pic>
        <p:nvPicPr>
          <p:cNvPr id="5" name="Picture 4" descr="A close-up of a table&#10;&#10;Description automatically generated">
            <a:extLst>
              <a:ext uri="{FF2B5EF4-FFF2-40B4-BE49-F238E27FC236}">
                <a16:creationId xmlns:a16="http://schemas.microsoft.com/office/drawing/2014/main" id="{CDE77CB5-3D68-73E3-7E4C-870DAC5190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399" y="1447800"/>
            <a:ext cx="8770679" cy="4419600"/>
          </a:xfrm>
          <a:prstGeom prst="rect">
            <a:avLst/>
          </a:prstGeom>
        </p:spPr>
      </p:pic>
    </p:spTree>
    <p:extLst>
      <p:ext uri="{BB962C8B-B14F-4D97-AF65-F5344CB8AC3E}">
        <p14:creationId xmlns:p14="http://schemas.microsoft.com/office/powerpoint/2010/main" val="1589772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1EB3835-DF4B-6445-DBCF-B536BEF4C2DD}"/>
              </a:ext>
            </a:extLst>
          </p:cNvPr>
          <p:cNvSpPr>
            <a:spLocks noGrp="1"/>
          </p:cNvSpPr>
          <p:nvPr>
            <p:ph sz="quarter" idx="10"/>
          </p:nvPr>
        </p:nvSpPr>
        <p:spPr/>
        <p:txBody>
          <a:bodyPr/>
          <a:lstStyle/>
          <a:p>
            <a:r>
              <a:rPr lang="en-US" dirty="0"/>
              <a:t>Actionable data</a:t>
            </a:r>
          </a:p>
        </p:txBody>
      </p:sp>
      <p:sp>
        <p:nvSpPr>
          <p:cNvPr id="4" name="Slide Number Placeholder 3">
            <a:extLst>
              <a:ext uri="{FF2B5EF4-FFF2-40B4-BE49-F238E27FC236}">
                <a16:creationId xmlns:a16="http://schemas.microsoft.com/office/drawing/2014/main" id="{50EBA25B-5695-7C87-CE0B-3BF42A9F0B96}"/>
              </a:ext>
            </a:extLst>
          </p:cNvPr>
          <p:cNvSpPr>
            <a:spLocks noGrp="1"/>
          </p:cNvSpPr>
          <p:nvPr>
            <p:ph type="sldNum" sz="quarter" idx="4294967295"/>
          </p:nvPr>
        </p:nvSpPr>
        <p:spPr>
          <a:xfrm>
            <a:off x="0" y="6456363"/>
            <a:ext cx="2133600" cy="365125"/>
          </a:xfrm>
        </p:spPr>
        <p:txBody>
          <a:bodyPr/>
          <a:lstStyle/>
          <a:p>
            <a:fld id="{7C58C161-F5B0-4C03-B20A-A8D6E29AEA41}" type="slidenum">
              <a:rPr lang="en-US" altLang="en-US" smtClean="0"/>
              <a:pPr/>
              <a:t>17</a:t>
            </a:fld>
            <a:endParaRPr lang="en-US" altLang="en-US"/>
          </a:p>
        </p:txBody>
      </p:sp>
    </p:spTree>
    <p:extLst>
      <p:ext uri="{BB962C8B-B14F-4D97-AF65-F5344CB8AC3E}">
        <p14:creationId xmlns:p14="http://schemas.microsoft.com/office/powerpoint/2010/main" val="1561697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What to do with the data ? </a:t>
            </a:r>
            <a:endParaRPr lang="en-US"/>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18</a:t>
            </a:fld>
            <a:endParaRPr lang="en-US" altLang="en-US" dirty="0"/>
          </a:p>
        </p:txBody>
      </p:sp>
      <p:sp>
        <p:nvSpPr>
          <p:cNvPr id="7" name="TextBox 6">
            <a:extLst>
              <a:ext uri="{FF2B5EF4-FFF2-40B4-BE49-F238E27FC236}">
                <a16:creationId xmlns:a16="http://schemas.microsoft.com/office/drawing/2014/main" id="{2AA51D63-3930-C46E-B3B6-A381F6AB3F14}"/>
              </a:ext>
            </a:extLst>
          </p:cNvPr>
          <p:cNvSpPr txBox="1"/>
          <p:nvPr/>
        </p:nvSpPr>
        <p:spPr>
          <a:xfrm>
            <a:off x="304800" y="2514600"/>
            <a:ext cx="7993711" cy="4062651"/>
          </a:xfrm>
          <a:prstGeom prst="rect">
            <a:avLst/>
          </a:prstGeom>
          <a:noFill/>
        </p:spPr>
        <p:txBody>
          <a:bodyPr wrap="square" rtlCol="0">
            <a:spAutoFit/>
          </a:bodyPr>
          <a:lstStyle/>
          <a:p>
            <a:pPr marL="285750" indent="-285750">
              <a:buClr>
                <a:srgbClr val="FF0000"/>
              </a:buClr>
              <a:buFont typeface="Arial" panose="020B0604020202020204" pitchFamily="34" charset="0"/>
              <a:buChar char="•"/>
            </a:pPr>
            <a:r>
              <a:rPr lang="en-US" sz="2000" dirty="0">
                <a:ea typeface="Calibri" panose="020F0502020204030204" pitchFamily="34" charset="0"/>
              </a:rPr>
              <a:t>Where does augmented analytics come in ?</a:t>
            </a:r>
          </a:p>
          <a:p>
            <a:pPr marL="285750" indent="-285750">
              <a:buClr>
                <a:srgbClr val="FF0000"/>
              </a:buClr>
              <a:buFont typeface="Arial" panose="020B0604020202020204" pitchFamily="34" charset="0"/>
              <a:buChar char="•"/>
            </a:pPr>
            <a:endParaRPr lang="en-US" sz="2000" dirty="0">
              <a:ea typeface="Calibri" panose="020F0502020204030204" pitchFamily="34" charset="0"/>
            </a:endParaRPr>
          </a:p>
          <a:p>
            <a:pPr marL="285750" indent="-285750">
              <a:buClr>
                <a:srgbClr val="FF0000"/>
              </a:buClr>
              <a:buFont typeface="Arial" panose="020B0604020202020204" pitchFamily="34" charset="0"/>
              <a:buChar char="•"/>
            </a:pPr>
            <a:r>
              <a:rPr lang="en-US" sz="2000" dirty="0">
                <a:ea typeface="Calibri" panose="020F0502020204030204" pitchFamily="34" charset="0"/>
              </a:rPr>
              <a:t>We need to derive intelligence from the collected data</a:t>
            </a:r>
          </a:p>
          <a:p>
            <a:pPr marL="285750" indent="-285750">
              <a:buClr>
                <a:srgbClr val="FF0000"/>
              </a:buClr>
              <a:buFont typeface="Arial" panose="020B0604020202020204" pitchFamily="34" charset="0"/>
              <a:buChar char="•"/>
            </a:pPr>
            <a:endParaRPr lang="en-US" sz="2000" dirty="0">
              <a:ea typeface="Calibri" panose="020F0502020204030204" pitchFamily="34" charset="0"/>
            </a:endParaRPr>
          </a:p>
          <a:p>
            <a:pPr marL="285750" indent="-285750">
              <a:buClr>
                <a:srgbClr val="FF0000"/>
              </a:buClr>
              <a:buFont typeface="Arial" panose="020B0604020202020204" pitchFamily="34" charset="0"/>
              <a:buChar char="•"/>
            </a:pPr>
            <a:r>
              <a:rPr lang="en-US" sz="2000" dirty="0">
                <a:ea typeface="Calibri" panose="020F0502020204030204" pitchFamily="34" charset="0"/>
              </a:rPr>
              <a:t>Techniques to generate intelligence</a:t>
            </a:r>
          </a:p>
          <a:p>
            <a:pPr marL="742950" lvl="1" indent="-285750">
              <a:buClr>
                <a:srgbClr val="FF0000"/>
              </a:buClr>
              <a:buFont typeface="Arial" panose="020B0604020202020204" pitchFamily="34" charset="0"/>
              <a:buChar char="•"/>
            </a:pPr>
            <a:r>
              <a:rPr lang="en-US" sz="2000" dirty="0">
                <a:ea typeface="Calibri" panose="020F0502020204030204" pitchFamily="34" charset="0"/>
              </a:rPr>
              <a:t>Automated Analytics using AI / ML tools</a:t>
            </a:r>
          </a:p>
          <a:p>
            <a:pPr>
              <a:buClr>
                <a:srgbClr val="FF0000"/>
              </a:buClr>
            </a:pPr>
            <a:r>
              <a:rPr lang="en-US" sz="2000" dirty="0">
                <a:ea typeface="Calibri" panose="020F0502020204030204" pitchFamily="34" charset="0"/>
              </a:rPr>
              <a:t> </a:t>
            </a:r>
          </a:p>
          <a:p>
            <a:pPr marL="342900" indent="-342900">
              <a:buClr>
                <a:srgbClr val="FF0000"/>
              </a:buClr>
              <a:buFont typeface="Arial" panose="020B0604020202020204" pitchFamily="34" charset="0"/>
              <a:buChar char="•"/>
            </a:pPr>
            <a:r>
              <a:rPr lang="en-US" sz="2000" dirty="0">
                <a:ea typeface="Calibri" panose="020F0502020204030204" pitchFamily="34" charset="0"/>
              </a:rPr>
              <a:t>Desired output</a:t>
            </a:r>
          </a:p>
          <a:p>
            <a:pPr marL="742950" lvl="1" indent="-285750">
              <a:buClr>
                <a:srgbClr val="FF0000"/>
              </a:buClr>
              <a:buFont typeface="Arial" panose="020B0604020202020204" pitchFamily="34" charset="0"/>
              <a:buChar char="•"/>
            </a:pPr>
            <a:r>
              <a:rPr lang="en-US" sz="2000" dirty="0">
                <a:ea typeface="Calibri" panose="020F0502020204030204" pitchFamily="34" charset="0"/>
              </a:rPr>
              <a:t>Actionable Insights</a:t>
            </a:r>
          </a:p>
          <a:p>
            <a:pPr marL="742950" lvl="1" indent="-285750">
              <a:buClr>
                <a:srgbClr val="FF0000"/>
              </a:buClr>
              <a:buFont typeface="Arial" panose="020B0604020202020204" pitchFamily="34" charset="0"/>
              <a:buChar char="•"/>
            </a:pPr>
            <a:r>
              <a:rPr lang="en-US" sz="2000" dirty="0">
                <a:ea typeface="Calibri" panose="020F0502020204030204" pitchFamily="34" charset="0"/>
              </a:rPr>
              <a:t>Observations</a:t>
            </a:r>
          </a:p>
          <a:p>
            <a:pPr marL="742950" lvl="1" indent="-285750">
              <a:buClr>
                <a:srgbClr val="FF0000"/>
              </a:buClr>
              <a:buFont typeface="Arial" panose="020B0604020202020204" pitchFamily="34" charset="0"/>
              <a:buChar char="•"/>
            </a:pPr>
            <a:r>
              <a:rPr lang="en-US" sz="2000" dirty="0">
                <a:ea typeface="Calibri" panose="020F0502020204030204" pitchFamily="34" charset="0"/>
              </a:rPr>
              <a:t>Correlation</a:t>
            </a:r>
          </a:p>
          <a:p>
            <a:pPr marL="742950" lvl="1" indent="-285750">
              <a:buClr>
                <a:srgbClr val="FF0000"/>
              </a:buClr>
              <a:buFont typeface="Arial" panose="020B0604020202020204" pitchFamily="34" charset="0"/>
              <a:buChar char="•"/>
            </a:pPr>
            <a:r>
              <a:rPr lang="en-US" sz="2000" dirty="0">
                <a:ea typeface="Calibri" panose="020F0502020204030204" pitchFamily="34" charset="0"/>
              </a:rPr>
              <a:t>Prediction</a:t>
            </a:r>
          </a:p>
          <a:p>
            <a:pPr marL="742950" lvl="1" indent="-285750">
              <a:buClr>
                <a:srgbClr val="FF0000"/>
              </a:buClr>
              <a:buFont typeface="Arial" panose="020B0604020202020204" pitchFamily="34" charset="0"/>
              <a:buChar char="•"/>
            </a:pPr>
            <a:r>
              <a:rPr lang="en-US" sz="2000" dirty="0">
                <a:ea typeface="Calibri" panose="020F0502020204030204" pitchFamily="34" charset="0"/>
              </a:rPr>
              <a:t>Decision</a:t>
            </a:r>
          </a:p>
        </p:txBody>
      </p:sp>
      <p:pic>
        <p:nvPicPr>
          <p:cNvPr id="4" name="Picture 3" descr="A diagram of a model&#10;&#10;Description automatically generated">
            <a:extLst>
              <a:ext uri="{FF2B5EF4-FFF2-40B4-BE49-F238E27FC236}">
                <a16:creationId xmlns:a16="http://schemas.microsoft.com/office/drawing/2014/main" id="{303A3B97-36AD-4884-2D1F-7DEAD7825C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83" y="1371600"/>
            <a:ext cx="6984869" cy="1275557"/>
          </a:xfrm>
          <a:prstGeom prst="rect">
            <a:avLst/>
          </a:prstGeom>
        </p:spPr>
      </p:pic>
    </p:spTree>
    <p:extLst>
      <p:ext uri="{BB962C8B-B14F-4D97-AF65-F5344CB8AC3E}">
        <p14:creationId xmlns:p14="http://schemas.microsoft.com/office/powerpoint/2010/main" val="2667142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Techniques for data analysis</a:t>
            </a:r>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19</a:t>
            </a:fld>
            <a:endParaRPr lang="en-US" altLang="en-US" dirty="0"/>
          </a:p>
        </p:txBody>
      </p:sp>
      <p:sp>
        <p:nvSpPr>
          <p:cNvPr id="7" name="TextBox 6">
            <a:extLst>
              <a:ext uri="{FF2B5EF4-FFF2-40B4-BE49-F238E27FC236}">
                <a16:creationId xmlns:a16="http://schemas.microsoft.com/office/drawing/2014/main" id="{2AA51D63-3930-C46E-B3B6-A381F6AB3F14}"/>
              </a:ext>
            </a:extLst>
          </p:cNvPr>
          <p:cNvSpPr txBox="1"/>
          <p:nvPr/>
        </p:nvSpPr>
        <p:spPr>
          <a:xfrm>
            <a:off x="304800" y="1447800"/>
            <a:ext cx="7993711" cy="4801314"/>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dirty="0">
                <a:latin typeface="Arial"/>
                <a:ea typeface="Calibri"/>
                <a:cs typeface="Arial"/>
              </a:rPr>
              <a:t>The collected data need proper organization first. </a:t>
            </a:r>
          </a:p>
          <a:p>
            <a:pPr marL="285750" indent="-285750">
              <a:buFont typeface="Arial" panose="020B0604020202020204" pitchFamily="34" charset="0"/>
              <a:buChar char="•"/>
            </a:pPr>
            <a:endParaRPr lang="en-US" dirty="0">
              <a:latin typeface="Arial"/>
              <a:ea typeface="Calibri"/>
              <a:cs typeface="Arial"/>
            </a:endParaRPr>
          </a:p>
          <a:p>
            <a:pPr marL="285750" indent="-285750">
              <a:buFont typeface="Arial" panose="020B0604020202020204" pitchFamily="34" charset="0"/>
              <a:buChar char="•"/>
            </a:pPr>
            <a:r>
              <a:rPr lang="en-US" dirty="0">
                <a:latin typeface="Arial"/>
                <a:ea typeface="Calibri"/>
                <a:cs typeface="Arial"/>
              </a:rPr>
              <a:t>For example, segmenting the data  based on customer, type of transaction, time of transaction and seasonal surges.</a:t>
            </a:r>
          </a:p>
          <a:p>
            <a:pPr marL="285750" indent="-285750">
              <a:buFont typeface="Arial" panose="020B0604020202020204" pitchFamily="34" charset="0"/>
              <a:buChar char="•"/>
            </a:pPr>
            <a:endParaRPr lang="en-US" dirty="0">
              <a:ea typeface="Calibri"/>
            </a:endParaRPr>
          </a:p>
          <a:p>
            <a:pPr marL="285750" indent="-285750">
              <a:buFont typeface="Arial" panose="020B0604020202020204" pitchFamily="34" charset="0"/>
              <a:buChar char="•"/>
            </a:pPr>
            <a:r>
              <a:rPr lang="en-US" dirty="0">
                <a:latin typeface="Arial"/>
                <a:ea typeface="Calibri"/>
                <a:cs typeface="Arial"/>
              </a:rPr>
              <a:t>Opening an account with bank or closing of account with the bank are also data of interest to Data scientist in financial organization.</a:t>
            </a:r>
          </a:p>
          <a:p>
            <a:pPr marL="285750" indent="-285750">
              <a:buFont typeface="Arial" panose="020B0604020202020204" pitchFamily="34" charset="0"/>
              <a:buChar char="•"/>
            </a:pPr>
            <a:endParaRPr lang="en-US" dirty="0">
              <a:ea typeface="Calibri"/>
            </a:endParaRPr>
          </a:p>
          <a:p>
            <a:pPr marL="285750" indent="-285750">
              <a:buFont typeface="Arial" panose="020B0604020202020204" pitchFamily="34" charset="0"/>
              <a:buChar char="•"/>
            </a:pPr>
            <a:r>
              <a:rPr lang="en-US" dirty="0">
                <a:latin typeface="Arial"/>
                <a:ea typeface="Calibri"/>
                <a:cs typeface="Arial"/>
              </a:rPr>
              <a:t>All the data is organized or segmented and structured such that the resulting data set can support queries for delivering various insights for the business team.</a:t>
            </a:r>
            <a:endParaRPr lang="en-US" dirty="0">
              <a:ea typeface="Calibri"/>
            </a:endParaRPr>
          </a:p>
          <a:p>
            <a:pPr marL="285750" indent="-285750">
              <a:buFont typeface="Arial" panose="020B0604020202020204" pitchFamily="34" charset="0"/>
              <a:buChar char="•"/>
            </a:pPr>
            <a:endParaRPr lang="en-US" dirty="0">
              <a:ea typeface="Calibri"/>
            </a:endParaRPr>
          </a:p>
          <a:p>
            <a:pPr marL="742950" lvl="1" indent="-285750">
              <a:buFont typeface="Courier New" panose="020B0604020202020204" pitchFamily="34" charset="0"/>
              <a:buChar char="o"/>
            </a:pPr>
            <a:r>
              <a:rPr lang="en-US" dirty="0">
                <a:latin typeface="Arial"/>
                <a:ea typeface="Calibri"/>
                <a:cs typeface="Arial"/>
              </a:rPr>
              <a:t>How many customers on-boarded this month ? </a:t>
            </a:r>
          </a:p>
          <a:p>
            <a:pPr marL="742950" lvl="1" indent="-285750">
              <a:buFont typeface="Courier New" panose="020B0604020202020204" pitchFamily="34" charset="0"/>
              <a:buChar char="o"/>
            </a:pPr>
            <a:r>
              <a:rPr lang="en-US" dirty="0">
                <a:latin typeface="Arial"/>
                <a:ea typeface="Calibri"/>
                <a:cs typeface="Arial"/>
              </a:rPr>
              <a:t>How many accounts were closed ? </a:t>
            </a:r>
          </a:p>
          <a:p>
            <a:pPr marL="742950" lvl="1" indent="-285750">
              <a:buFont typeface="Courier New" panose="020B0604020202020204" pitchFamily="34" charset="0"/>
              <a:buChar char="o"/>
            </a:pPr>
            <a:r>
              <a:rPr lang="en-US" dirty="0">
                <a:latin typeface="Arial"/>
                <a:ea typeface="Calibri"/>
                <a:cs typeface="Arial"/>
              </a:rPr>
              <a:t>Transaction is peaking between 6.30 to 9 pm in the day.</a:t>
            </a:r>
          </a:p>
          <a:p>
            <a:pPr marL="742950" lvl="1" indent="-285750">
              <a:buFont typeface="Courier New" panose="020B0604020202020204" pitchFamily="34" charset="0"/>
              <a:buChar char="o"/>
            </a:pPr>
            <a:r>
              <a:rPr lang="en-US" dirty="0">
                <a:latin typeface="Arial"/>
                <a:ea typeface="Calibri"/>
                <a:cs typeface="Arial"/>
              </a:rPr>
              <a:t>Heavy volume experienced during seasonal festival holidays.</a:t>
            </a:r>
          </a:p>
          <a:p>
            <a:pPr marL="742950" lvl="1" indent="-285750">
              <a:buFont typeface="Courier New" panose="020B0604020202020204" pitchFamily="34" charset="0"/>
              <a:buChar char="o"/>
            </a:pPr>
            <a:r>
              <a:rPr lang="en-US" dirty="0">
                <a:latin typeface="Arial"/>
                <a:ea typeface="Calibri"/>
                <a:cs typeface="Arial"/>
              </a:rPr>
              <a:t>What was the overall transaction volume ?</a:t>
            </a:r>
            <a:endParaRPr lang="en-US" dirty="0">
              <a:ea typeface="Calibri"/>
            </a:endParaRPr>
          </a:p>
        </p:txBody>
      </p:sp>
    </p:spTree>
    <p:extLst>
      <p:ext uri="{BB962C8B-B14F-4D97-AF65-F5344CB8AC3E}">
        <p14:creationId xmlns:p14="http://schemas.microsoft.com/office/powerpoint/2010/main" val="1119383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96B0A3-E605-4920-BAEA-26C34C3321B8}"/>
              </a:ext>
            </a:extLst>
          </p:cNvPr>
          <p:cNvSpPr>
            <a:spLocks noGrp="1"/>
          </p:cNvSpPr>
          <p:nvPr>
            <p:ph sz="quarter" idx="10"/>
          </p:nvPr>
        </p:nvSpPr>
        <p:spPr/>
        <p:txBody>
          <a:bodyPr/>
          <a:lstStyle/>
          <a:p>
            <a:pPr algn="l"/>
            <a:r>
              <a:rPr lang="en-US" b="0" i="0" dirty="0">
                <a:solidFill>
                  <a:srgbClr val="333333"/>
                </a:solidFill>
                <a:effectLst/>
                <a:latin typeface="Helvetica Neue"/>
                <a:cs typeface="Arial"/>
              </a:rPr>
              <a:t>Introduction to Fintech </a:t>
            </a:r>
            <a:r>
              <a:rPr lang="en-US" sz="3600" b="0" i="0" dirty="0">
                <a:solidFill>
                  <a:srgbClr val="333333"/>
                </a:solidFill>
                <a:effectLst/>
                <a:latin typeface="Helvetica Neue"/>
                <a:cs typeface="Arial"/>
              </a:rPr>
              <a:t>(Merged - MBAZG516/PDFTZG516)(</a:t>
            </a:r>
            <a:r>
              <a:rPr lang="en-US" sz="3600" b="0" dirty="0">
                <a:solidFill>
                  <a:srgbClr val="333333"/>
                </a:solidFill>
                <a:latin typeface="Helvetica Neue"/>
                <a:cs typeface="Arial"/>
              </a:rPr>
              <a:t>S1-24</a:t>
            </a:r>
            <a:r>
              <a:rPr lang="en-US" sz="3600" b="0" i="0" dirty="0">
                <a:solidFill>
                  <a:srgbClr val="333333"/>
                </a:solidFill>
                <a:effectLst/>
                <a:latin typeface="Helvetica Neue"/>
                <a:cs typeface="Arial"/>
              </a:rPr>
              <a:t>)</a:t>
            </a:r>
          </a:p>
          <a:p>
            <a:pPr eaLnBrk="1" hangingPunct="1">
              <a:spcBef>
                <a:spcPct val="0"/>
              </a:spcBef>
              <a:buFont typeface="Arial" charset="0"/>
              <a:buNone/>
              <a:defRPr/>
            </a:pPr>
            <a:r>
              <a:rPr lang="en-US" dirty="0">
                <a:latin typeface="Arial" charset="0"/>
                <a:cs typeface="Arial" charset="0"/>
              </a:rPr>
              <a:t>Lecture No. 7 / Week 7</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Arial"/>
                <a:cs typeface="Arial"/>
              </a:rPr>
              <a:t>Decision use cases based on data analysis</a:t>
            </a:r>
            <a:endParaRPr lang="en-US" dirty="0"/>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20</a:t>
            </a:fld>
            <a:endParaRPr lang="en-US" altLang="en-US" dirty="0"/>
          </a:p>
        </p:txBody>
      </p:sp>
      <p:sp>
        <p:nvSpPr>
          <p:cNvPr id="4" name="TextBox 3">
            <a:extLst>
              <a:ext uri="{FF2B5EF4-FFF2-40B4-BE49-F238E27FC236}">
                <a16:creationId xmlns:a16="http://schemas.microsoft.com/office/drawing/2014/main" id="{A342FF62-0D91-0430-A7D6-DF2CA1916D02}"/>
              </a:ext>
            </a:extLst>
          </p:cNvPr>
          <p:cNvSpPr txBox="1"/>
          <p:nvPr/>
        </p:nvSpPr>
        <p:spPr>
          <a:xfrm>
            <a:off x="304800" y="1447800"/>
            <a:ext cx="7993711" cy="4401205"/>
          </a:xfrm>
          <a:prstGeom prst="rect">
            <a:avLst/>
          </a:prstGeom>
          <a:noFill/>
        </p:spPr>
        <p:txBody>
          <a:bodyPr wrap="square" lIns="91440" tIns="45720" rIns="91440" bIns="45720" rtlCol="0" anchor="t">
            <a:spAutoFit/>
          </a:bodyPr>
          <a:lstStyle/>
          <a:p>
            <a:pPr marL="285750" indent="-285750">
              <a:buClr>
                <a:srgbClr val="FF0000"/>
              </a:buClr>
              <a:buFont typeface="Arial" panose="020B0604020202020204" pitchFamily="34" charset="0"/>
              <a:buChar char="•"/>
            </a:pPr>
            <a:r>
              <a:rPr lang="en-US" sz="2000" dirty="0">
                <a:latin typeface="Arial"/>
                <a:ea typeface="Calibri"/>
                <a:cs typeface="Arial"/>
              </a:rPr>
              <a:t>Because the customer on-boarding volume went down for this month should the business further explore reasons. How to find the reason ? The answer could lie in the data ? For example, the customer might have experienced repeated transaction failures over a sustained period of time.</a:t>
            </a:r>
            <a:endParaRPr lang="en-US" sz="2000" dirty="0">
              <a:ea typeface="Calibri"/>
            </a:endParaRPr>
          </a:p>
          <a:p>
            <a:pPr marL="285750" indent="-285750">
              <a:buClr>
                <a:srgbClr val="FF0000"/>
              </a:buClr>
              <a:buFont typeface="Arial" panose="020B0604020202020204" pitchFamily="34" charset="0"/>
              <a:buChar char="•"/>
            </a:pPr>
            <a:endParaRPr lang="en-US" sz="2000" dirty="0">
              <a:ea typeface="Calibri"/>
            </a:endParaRPr>
          </a:p>
          <a:p>
            <a:pPr marL="285750" indent="-285750">
              <a:buClr>
                <a:srgbClr val="FF0000"/>
              </a:buClr>
              <a:buFont typeface="Arial" panose="020B0604020202020204" pitchFamily="34" charset="0"/>
              <a:buChar char="•"/>
            </a:pPr>
            <a:r>
              <a:rPr lang="en-US" sz="2000" dirty="0">
                <a:latin typeface="Arial"/>
                <a:ea typeface="Calibri"/>
                <a:cs typeface="Arial"/>
              </a:rPr>
              <a:t>If the business is able to correlate and establish a link between poor transaction experience and customer account closure, then it helps the planning for improving the experience of the customer by taking positive steps.</a:t>
            </a:r>
          </a:p>
          <a:p>
            <a:pPr marL="285750" indent="-285750">
              <a:buClr>
                <a:srgbClr val="FF0000"/>
              </a:buClr>
              <a:buFont typeface="Arial" panose="020B0604020202020204" pitchFamily="34" charset="0"/>
              <a:buChar char="•"/>
            </a:pPr>
            <a:endParaRPr lang="en-US" sz="2000" dirty="0">
              <a:ea typeface="Calibri"/>
            </a:endParaRPr>
          </a:p>
          <a:p>
            <a:pPr marL="285750" indent="-285750">
              <a:buClr>
                <a:srgbClr val="FF0000"/>
              </a:buClr>
              <a:buFont typeface="Arial" panose="020B0604020202020204" pitchFamily="34" charset="0"/>
              <a:buChar char="•"/>
            </a:pPr>
            <a:r>
              <a:rPr lang="en-US" sz="2000" dirty="0">
                <a:latin typeface="Arial"/>
                <a:ea typeface="Calibri"/>
                <a:cs typeface="Arial"/>
              </a:rPr>
              <a:t>High volumes of transaction expected during holiday season means that the organization should capacity plan the infrastructure to handle the high volume of transactions and limit the failures.</a:t>
            </a:r>
            <a:endParaRPr lang="en-US" sz="2000" dirty="0">
              <a:ea typeface="Calibri"/>
            </a:endParaRPr>
          </a:p>
        </p:txBody>
      </p:sp>
    </p:spTree>
    <p:extLst>
      <p:ext uri="{BB962C8B-B14F-4D97-AF65-F5344CB8AC3E}">
        <p14:creationId xmlns:p14="http://schemas.microsoft.com/office/powerpoint/2010/main" val="3576147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1EB3835-DF4B-6445-DBCF-B536BEF4C2DD}"/>
              </a:ext>
            </a:extLst>
          </p:cNvPr>
          <p:cNvSpPr>
            <a:spLocks noGrp="1"/>
          </p:cNvSpPr>
          <p:nvPr>
            <p:ph sz="quarter" idx="10"/>
          </p:nvPr>
        </p:nvSpPr>
        <p:spPr/>
        <p:txBody>
          <a:bodyPr/>
          <a:lstStyle/>
          <a:p>
            <a:r>
              <a:rPr lang="en-US" dirty="0"/>
              <a:t>Big data applications</a:t>
            </a:r>
          </a:p>
        </p:txBody>
      </p:sp>
      <p:sp>
        <p:nvSpPr>
          <p:cNvPr id="4" name="Slide Number Placeholder 3">
            <a:extLst>
              <a:ext uri="{FF2B5EF4-FFF2-40B4-BE49-F238E27FC236}">
                <a16:creationId xmlns:a16="http://schemas.microsoft.com/office/drawing/2014/main" id="{50EBA25B-5695-7C87-CE0B-3BF42A9F0B96}"/>
              </a:ext>
            </a:extLst>
          </p:cNvPr>
          <p:cNvSpPr>
            <a:spLocks noGrp="1"/>
          </p:cNvSpPr>
          <p:nvPr>
            <p:ph type="sldNum" sz="quarter" idx="4294967295"/>
          </p:nvPr>
        </p:nvSpPr>
        <p:spPr>
          <a:xfrm>
            <a:off x="0" y="6456363"/>
            <a:ext cx="2133600" cy="365125"/>
          </a:xfrm>
        </p:spPr>
        <p:txBody>
          <a:bodyPr/>
          <a:lstStyle/>
          <a:p>
            <a:fld id="{7C58C161-F5B0-4C03-B20A-A8D6E29AEA41}" type="slidenum">
              <a:rPr lang="en-US" altLang="en-US" smtClean="0"/>
              <a:pPr/>
              <a:t>21</a:t>
            </a:fld>
            <a:endParaRPr lang="en-US" altLang="en-US"/>
          </a:p>
        </p:txBody>
      </p:sp>
    </p:spTree>
    <p:extLst>
      <p:ext uri="{BB962C8B-B14F-4D97-AF65-F5344CB8AC3E}">
        <p14:creationId xmlns:p14="http://schemas.microsoft.com/office/powerpoint/2010/main" val="1618602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Case study highlights</a:t>
            </a:r>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22</a:t>
            </a:fld>
            <a:endParaRPr lang="en-US" altLang="en-US" dirty="0"/>
          </a:p>
        </p:txBody>
      </p:sp>
      <p:graphicFrame>
        <p:nvGraphicFramePr>
          <p:cNvPr id="2" name="Table 4">
            <a:extLst>
              <a:ext uri="{FF2B5EF4-FFF2-40B4-BE49-F238E27FC236}">
                <a16:creationId xmlns:a16="http://schemas.microsoft.com/office/drawing/2014/main" id="{52A0EA23-2B29-2D33-AE7D-BBAF7ADAA518}"/>
              </a:ext>
            </a:extLst>
          </p:cNvPr>
          <p:cNvGraphicFramePr>
            <a:graphicFrameLocks noGrp="1"/>
          </p:cNvGraphicFramePr>
          <p:nvPr>
            <p:extLst>
              <p:ext uri="{D42A27DB-BD31-4B8C-83A1-F6EECF244321}">
                <p14:modId xmlns:p14="http://schemas.microsoft.com/office/powerpoint/2010/main" val="3143962831"/>
              </p:ext>
            </p:extLst>
          </p:nvPr>
        </p:nvGraphicFramePr>
        <p:xfrm>
          <a:off x="228600" y="1524000"/>
          <a:ext cx="8534400" cy="365760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488070739"/>
                    </a:ext>
                  </a:extLst>
                </a:gridCol>
                <a:gridCol w="1981200">
                  <a:extLst>
                    <a:ext uri="{9D8B030D-6E8A-4147-A177-3AD203B41FA5}">
                      <a16:colId xmlns:a16="http://schemas.microsoft.com/office/drawing/2014/main" val="3123463726"/>
                    </a:ext>
                  </a:extLst>
                </a:gridCol>
                <a:gridCol w="2072640">
                  <a:extLst>
                    <a:ext uri="{9D8B030D-6E8A-4147-A177-3AD203B41FA5}">
                      <a16:colId xmlns:a16="http://schemas.microsoft.com/office/drawing/2014/main" val="1144129490"/>
                    </a:ext>
                  </a:extLst>
                </a:gridCol>
                <a:gridCol w="1706880">
                  <a:extLst>
                    <a:ext uri="{9D8B030D-6E8A-4147-A177-3AD203B41FA5}">
                      <a16:colId xmlns:a16="http://schemas.microsoft.com/office/drawing/2014/main" val="1561209298"/>
                    </a:ext>
                  </a:extLst>
                </a:gridCol>
                <a:gridCol w="1706880">
                  <a:extLst>
                    <a:ext uri="{9D8B030D-6E8A-4147-A177-3AD203B41FA5}">
                      <a16:colId xmlns:a16="http://schemas.microsoft.com/office/drawing/2014/main" val="3758066472"/>
                    </a:ext>
                  </a:extLst>
                </a:gridCol>
              </a:tblGrid>
              <a:tr h="370840">
                <a:tc>
                  <a:txBody>
                    <a:bodyPr/>
                    <a:lstStyle/>
                    <a:p>
                      <a:r>
                        <a:rPr lang="en-US" sz="2000" dirty="0">
                          <a:latin typeface="Arial" panose="020B0604020202020204" pitchFamily="34" charset="0"/>
                          <a:cs typeface="Arial" panose="020B0604020202020204" pitchFamily="34"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Case Study 1</a:t>
                      </a:r>
                    </a:p>
                  </a:txBody>
                  <a:tcPr/>
                </a:tc>
                <a:tc>
                  <a:txBody>
                    <a:bodyPr/>
                    <a:lstStyle/>
                    <a:p>
                      <a:r>
                        <a:rPr lang="en-US" sz="2000" dirty="0">
                          <a:latin typeface="Arial" panose="020B0604020202020204" pitchFamily="34" charset="0"/>
                          <a:cs typeface="Arial" panose="020B0604020202020204" pitchFamily="34" charset="0"/>
                        </a:rPr>
                        <a:t>Case Study 2</a:t>
                      </a:r>
                    </a:p>
                  </a:txBody>
                  <a:tcPr/>
                </a:tc>
                <a:tc>
                  <a:txBody>
                    <a:bodyPr/>
                    <a:lstStyle/>
                    <a:p>
                      <a:r>
                        <a:rPr lang="en-US" sz="2000" dirty="0">
                          <a:latin typeface="Arial" panose="020B0604020202020204" pitchFamily="34" charset="0"/>
                          <a:cs typeface="Arial" panose="020B0604020202020204" pitchFamily="34" charset="0"/>
                        </a:rPr>
                        <a:t>Case Study 3</a:t>
                      </a:r>
                    </a:p>
                  </a:txBody>
                  <a:tcPr/>
                </a:tc>
                <a:tc>
                  <a:txBody>
                    <a:bodyPr/>
                    <a:lstStyle/>
                    <a:p>
                      <a:r>
                        <a:rPr lang="en-US" sz="2000" dirty="0">
                          <a:latin typeface="Arial" panose="020B0604020202020204" pitchFamily="34" charset="0"/>
                          <a:cs typeface="Arial" panose="020B0604020202020204" pitchFamily="34" charset="0"/>
                        </a:rPr>
                        <a:t>Case Study 4</a:t>
                      </a:r>
                    </a:p>
                  </a:txBody>
                  <a:tcPr/>
                </a:tc>
                <a:extLst>
                  <a:ext uri="{0D108BD9-81ED-4DB2-BD59-A6C34878D82A}">
                    <a16:rowId xmlns:a16="http://schemas.microsoft.com/office/drawing/2014/main" val="3547371268"/>
                  </a:ext>
                </a:extLst>
              </a:tr>
              <a:tr h="370840">
                <a:tc>
                  <a:txBody>
                    <a:bodyPr/>
                    <a:lstStyle/>
                    <a:p>
                      <a:r>
                        <a:rPr lang="en-US" sz="1600" dirty="0">
                          <a:latin typeface="Arial" panose="020B0604020202020204" pitchFamily="34" charset="0"/>
                          <a:cs typeface="Arial" panose="020B0604020202020204" pitchFamily="34" charset="0"/>
                        </a:rPr>
                        <a:t>Business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US restaurant chain Arby</a:t>
                      </a:r>
                    </a:p>
                  </a:txBody>
                  <a:tcPr/>
                </a:tc>
                <a:tc>
                  <a:txBody>
                    <a:bodyPr/>
                    <a:lstStyle/>
                    <a:p>
                      <a:r>
                        <a:rPr lang="en-US" sz="1600" dirty="0">
                          <a:latin typeface="Arial" panose="020B0604020202020204" pitchFamily="34" charset="0"/>
                          <a:cs typeface="Arial" panose="020B0604020202020204" pitchFamily="34" charset="0"/>
                        </a:rPr>
                        <a:t>German retail chain Otto</a:t>
                      </a:r>
                    </a:p>
                  </a:txBody>
                  <a:tcPr/>
                </a:tc>
                <a:tc>
                  <a:txBody>
                    <a:bodyPr/>
                    <a:lstStyle/>
                    <a:p>
                      <a:r>
                        <a:rPr lang="en-US" sz="1600" dirty="0">
                          <a:latin typeface="Arial" panose="020B0604020202020204" pitchFamily="34" charset="0"/>
                          <a:cs typeface="Arial" panose="020B0604020202020204" pitchFamily="34" charset="0"/>
                        </a:rPr>
                        <a:t>Bank of America</a:t>
                      </a:r>
                    </a:p>
                  </a:txBody>
                  <a:tcPr/>
                </a:tc>
                <a:tc>
                  <a:txBody>
                    <a:bodyPr/>
                    <a:lstStyle/>
                    <a:p>
                      <a:r>
                        <a:rPr lang="en-US" sz="1600" dirty="0">
                          <a:latin typeface="Arial" panose="020B0604020202020204" pitchFamily="34" charset="0"/>
                          <a:cs typeface="Arial" panose="020B0604020202020204" pitchFamily="34" charset="0"/>
                        </a:rPr>
                        <a:t>Online retailers</a:t>
                      </a:r>
                    </a:p>
                  </a:txBody>
                  <a:tcPr/>
                </a:tc>
                <a:extLst>
                  <a:ext uri="{0D108BD9-81ED-4DB2-BD59-A6C34878D82A}">
                    <a16:rowId xmlns:a16="http://schemas.microsoft.com/office/drawing/2014/main" val="434072060"/>
                  </a:ext>
                </a:extLst>
              </a:tr>
              <a:tr h="370840">
                <a:tc>
                  <a:txBody>
                    <a:bodyPr/>
                    <a:lstStyle/>
                    <a:p>
                      <a:r>
                        <a:rPr lang="en-US" sz="1600" dirty="0">
                          <a:latin typeface="Arial" panose="020B0604020202020204" pitchFamily="34" charset="0"/>
                          <a:cs typeface="Arial" panose="020B0604020202020204" pitchFamily="34" charset="0"/>
                        </a:rPr>
                        <a:t>Insight</a:t>
                      </a:r>
                    </a:p>
                  </a:txBody>
                  <a:tcPr/>
                </a:tc>
                <a:tc>
                  <a:txBody>
                    <a:bodyPr/>
                    <a:lstStyle/>
                    <a:p>
                      <a:r>
                        <a:rPr lang="en-US" sz="1600" dirty="0">
                          <a:latin typeface="Arial" panose="020B0604020202020204" pitchFamily="34" charset="0"/>
                          <a:cs typeface="Arial" panose="020B0604020202020204" pitchFamily="34" charset="0"/>
                        </a:rPr>
                        <a:t>Renovated restaurants make more revenue</a:t>
                      </a:r>
                    </a:p>
                  </a:txBody>
                  <a:tcPr/>
                </a:tc>
                <a:tc>
                  <a:txBody>
                    <a:bodyPr/>
                    <a:lstStyle/>
                    <a:p>
                      <a:r>
                        <a:rPr lang="en-US" sz="1600" dirty="0">
                          <a:latin typeface="Arial" panose="020B0604020202020204" pitchFamily="34" charset="0"/>
                          <a:cs typeface="Arial" panose="020B0604020202020204" pitchFamily="34" charset="0"/>
                        </a:rPr>
                        <a:t>Merchandise delivered within 2 days experience lesser return rate</a:t>
                      </a:r>
                    </a:p>
                  </a:txBody>
                  <a:tcPr/>
                </a:tc>
                <a:tc>
                  <a:txBody>
                    <a:bodyPr/>
                    <a:lstStyle/>
                    <a:p>
                      <a:r>
                        <a:rPr lang="en-US" sz="1600" dirty="0">
                          <a:latin typeface="Arial" panose="020B0604020202020204" pitchFamily="34" charset="0"/>
                          <a:cs typeface="Arial" panose="020B0604020202020204" pitchFamily="34" charset="0"/>
                        </a:rPr>
                        <a:t>Top performing employees took breaks together </a:t>
                      </a:r>
                    </a:p>
                  </a:txBody>
                  <a:tcPr/>
                </a:tc>
                <a:tc>
                  <a:txBody>
                    <a:bodyPr/>
                    <a:lstStyle/>
                    <a:p>
                      <a:r>
                        <a:rPr lang="en-US" sz="1600" dirty="0">
                          <a:latin typeface="Arial" panose="020B0604020202020204" pitchFamily="34" charset="0"/>
                          <a:cs typeface="Arial" panose="020B0604020202020204" pitchFamily="34" charset="0"/>
                        </a:rPr>
                        <a:t>Analyze past transaction history</a:t>
                      </a:r>
                    </a:p>
                  </a:txBody>
                  <a:tcPr/>
                </a:tc>
                <a:extLst>
                  <a:ext uri="{0D108BD9-81ED-4DB2-BD59-A6C34878D82A}">
                    <a16:rowId xmlns:a16="http://schemas.microsoft.com/office/drawing/2014/main" val="939911815"/>
                  </a:ext>
                </a:extLst>
              </a:tr>
              <a:tr h="370840">
                <a:tc>
                  <a:txBody>
                    <a:bodyPr/>
                    <a:lstStyle/>
                    <a:p>
                      <a:r>
                        <a:rPr lang="en-US" sz="1600" dirty="0">
                          <a:latin typeface="Arial" panose="020B0604020202020204" pitchFamily="34" charset="0"/>
                          <a:cs typeface="Arial" panose="020B0604020202020204" pitchFamily="34" charset="0"/>
                        </a:rPr>
                        <a:t>Decision</a:t>
                      </a:r>
                    </a:p>
                  </a:txBody>
                  <a:tcPr/>
                </a:tc>
                <a:tc>
                  <a:txBody>
                    <a:bodyPr/>
                    <a:lstStyle/>
                    <a:p>
                      <a:r>
                        <a:rPr lang="en-US" sz="1600" dirty="0">
                          <a:latin typeface="Arial" panose="020B0604020202020204" pitchFamily="34" charset="0"/>
                          <a:cs typeface="Arial" panose="020B0604020202020204" pitchFamily="34" charset="0"/>
                        </a:rPr>
                        <a:t>More restaurant remodel</a:t>
                      </a:r>
                    </a:p>
                  </a:txBody>
                  <a:tcPr/>
                </a:tc>
                <a:tc>
                  <a:txBody>
                    <a:bodyPr/>
                    <a:lstStyle/>
                    <a:p>
                      <a:r>
                        <a:rPr lang="en-US" sz="1600" dirty="0">
                          <a:latin typeface="Arial" panose="020B0604020202020204" pitchFamily="34" charset="0"/>
                          <a:cs typeface="Arial" panose="020B0604020202020204" pitchFamily="34" charset="0"/>
                        </a:rPr>
                        <a:t>Optimizing the stocking and shipping pattern</a:t>
                      </a:r>
                    </a:p>
                  </a:txBody>
                  <a:tcPr/>
                </a:tc>
                <a:tc>
                  <a:txBody>
                    <a:bodyPr/>
                    <a:lstStyle/>
                    <a:p>
                      <a:r>
                        <a:rPr lang="en-US" sz="1600" dirty="0">
                          <a:latin typeface="Arial" panose="020B0604020202020204" pitchFamily="34" charset="0"/>
                          <a:cs typeface="Arial" panose="020B0604020202020204" pitchFamily="34" charset="0"/>
                        </a:rPr>
                        <a:t>Implement a group break policy</a:t>
                      </a:r>
                    </a:p>
                  </a:txBody>
                  <a:tcPr/>
                </a:tc>
                <a:tc>
                  <a:txBody>
                    <a:bodyPr/>
                    <a:lstStyle/>
                    <a:p>
                      <a:r>
                        <a:rPr lang="en-US" sz="1600" dirty="0">
                          <a:latin typeface="Arial" panose="020B0604020202020204" pitchFamily="34" charset="0"/>
                          <a:cs typeface="Arial" panose="020B0604020202020204" pitchFamily="34" charset="0"/>
                        </a:rPr>
                        <a:t>What customers are likely to order in the month or next 30 days</a:t>
                      </a:r>
                    </a:p>
                  </a:txBody>
                  <a:tcPr/>
                </a:tc>
                <a:extLst>
                  <a:ext uri="{0D108BD9-81ED-4DB2-BD59-A6C34878D82A}">
                    <a16:rowId xmlns:a16="http://schemas.microsoft.com/office/drawing/2014/main" val="2090006193"/>
                  </a:ext>
                </a:extLst>
              </a:tr>
            </a:tbl>
          </a:graphicData>
        </a:graphic>
      </p:graphicFrame>
      <p:sp>
        <p:nvSpPr>
          <p:cNvPr id="5" name="TextBox 4">
            <a:extLst>
              <a:ext uri="{FF2B5EF4-FFF2-40B4-BE49-F238E27FC236}">
                <a16:creationId xmlns:a16="http://schemas.microsoft.com/office/drawing/2014/main" id="{5759A0DD-0966-D8C6-5EFB-62FB52879A91}"/>
              </a:ext>
            </a:extLst>
          </p:cNvPr>
          <p:cNvSpPr txBox="1"/>
          <p:nvPr/>
        </p:nvSpPr>
        <p:spPr>
          <a:xfrm>
            <a:off x="228600" y="5256033"/>
            <a:ext cx="8758237" cy="1200329"/>
          </a:xfrm>
          <a:prstGeom prst="rect">
            <a:avLst/>
          </a:prstGeom>
          <a:noFill/>
        </p:spPr>
        <p:txBody>
          <a:bodyPr wrap="square" rtlCol="0">
            <a:spAutoFit/>
          </a:bodyPr>
          <a:lstStyle/>
          <a:p>
            <a:pPr>
              <a:buClr>
                <a:srgbClr val="FF0000"/>
              </a:buClr>
            </a:pPr>
            <a:r>
              <a:rPr lang="en-US" dirty="0"/>
              <a:t>Questions</a:t>
            </a:r>
          </a:p>
          <a:p>
            <a:pPr marL="285750" indent="-285750">
              <a:buClr>
                <a:srgbClr val="FF0000"/>
              </a:buClr>
              <a:buFont typeface="Arial" panose="020B0604020202020204" pitchFamily="34" charset="0"/>
              <a:buChar char="•"/>
            </a:pPr>
            <a:r>
              <a:rPr lang="en-US" dirty="0"/>
              <a:t>Where are the data sources for gathering the data required for analytics ? </a:t>
            </a:r>
          </a:p>
          <a:p>
            <a:pPr marL="285750" indent="-285750">
              <a:buClr>
                <a:srgbClr val="FF0000"/>
              </a:buClr>
              <a:buFont typeface="Arial" panose="020B0604020202020204" pitchFamily="34" charset="0"/>
              <a:buChar char="•"/>
            </a:pPr>
            <a:r>
              <a:rPr lang="en-US" dirty="0"/>
              <a:t>How to decide ? </a:t>
            </a:r>
          </a:p>
          <a:p>
            <a:pPr marL="285750" indent="-285750">
              <a:buClr>
                <a:srgbClr val="FF0000"/>
              </a:buClr>
              <a:buFont typeface="Arial" panose="020B0604020202020204" pitchFamily="34" charset="0"/>
              <a:buChar char="•"/>
            </a:pPr>
            <a:r>
              <a:rPr lang="en-US" dirty="0"/>
              <a:t>What tools to use to identify data points relevant for the desired output ?</a:t>
            </a:r>
          </a:p>
        </p:txBody>
      </p:sp>
    </p:spTree>
    <p:extLst>
      <p:ext uri="{BB962C8B-B14F-4D97-AF65-F5344CB8AC3E}">
        <p14:creationId xmlns:p14="http://schemas.microsoft.com/office/powerpoint/2010/main" val="61622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7A5C69-3B85-4498-9EE7-819129BF7CE5}"/>
              </a:ext>
            </a:extLst>
          </p:cNvPr>
          <p:cNvSpPr txBox="1"/>
          <p:nvPr/>
        </p:nvSpPr>
        <p:spPr>
          <a:xfrm>
            <a:off x="258140" y="3950789"/>
            <a:ext cx="3289686" cy="369332"/>
          </a:xfrm>
          <a:prstGeom prst="rect">
            <a:avLst/>
          </a:prstGeom>
          <a:noFill/>
        </p:spPr>
        <p:txBody>
          <a:bodyPr wrap="square" rtlCol="0">
            <a:spAutoFit/>
          </a:bodyPr>
          <a:lstStyle/>
          <a:p>
            <a:r>
              <a:rPr lang="en-US" dirty="0"/>
              <a:t>Dynatrace / App Dynamics</a:t>
            </a:r>
          </a:p>
        </p:txBody>
      </p:sp>
      <p:pic>
        <p:nvPicPr>
          <p:cNvPr id="6" name="Picture 5">
            <a:extLst>
              <a:ext uri="{FF2B5EF4-FFF2-40B4-BE49-F238E27FC236}">
                <a16:creationId xmlns:a16="http://schemas.microsoft.com/office/drawing/2014/main" id="{05B18305-91F6-48A4-BEAB-3167A00C74B5}"/>
              </a:ext>
            </a:extLst>
          </p:cNvPr>
          <p:cNvPicPr>
            <a:picLocks noChangeAspect="1"/>
          </p:cNvPicPr>
          <p:nvPr/>
        </p:nvPicPr>
        <p:blipFill>
          <a:blip r:embed="rId2"/>
          <a:stretch>
            <a:fillRect/>
          </a:stretch>
        </p:blipFill>
        <p:spPr>
          <a:xfrm>
            <a:off x="249452" y="1780403"/>
            <a:ext cx="4162633" cy="2181997"/>
          </a:xfrm>
          <a:prstGeom prst="rect">
            <a:avLst/>
          </a:prstGeom>
        </p:spPr>
      </p:pic>
      <p:grpSp>
        <p:nvGrpSpPr>
          <p:cNvPr id="9" name="Group 8">
            <a:extLst>
              <a:ext uri="{FF2B5EF4-FFF2-40B4-BE49-F238E27FC236}">
                <a16:creationId xmlns:a16="http://schemas.microsoft.com/office/drawing/2014/main" id="{12D69FF3-8792-4DC3-95C6-53149DE457CE}"/>
              </a:ext>
            </a:extLst>
          </p:cNvPr>
          <p:cNvGrpSpPr/>
          <p:nvPr/>
        </p:nvGrpSpPr>
        <p:grpSpPr>
          <a:xfrm>
            <a:off x="258140" y="4517101"/>
            <a:ext cx="4153945" cy="1807499"/>
            <a:chOff x="95249" y="934485"/>
            <a:chExt cx="11662635" cy="4989030"/>
          </a:xfrm>
        </p:grpSpPr>
        <p:pic>
          <p:nvPicPr>
            <p:cNvPr id="10" name="Picture 2">
              <a:extLst>
                <a:ext uri="{FF2B5EF4-FFF2-40B4-BE49-F238E27FC236}">
                  <a16:creationId xmlns:a16="http://schemas.microsoft.com/office/drawing/2014/main" id="{4EC1D5F7-9F3A-485C-BEF7-00DF633C16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49" y="934485"/>
              <a:ext cx="11662635" cy="2314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a:extLst>
                <a:ext uri="{FF2B5EF4-FFF2-40B4-BE49-F238E27FC236}">
                  <a16:creationId xmlns:a16="http://schemas.microsoft.com/office/drawing/2014/main" id="{0E690FA3-2895-4658-AD9E-C18EEBE282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49" y="3523215"/>
              <a:ext cx="11662634"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 name="TextBox 13">
            <a:extLst>
              <a:ext uri="{FF2B5EF4-FFF2-40B4-BE49-F238E27FC236}">
                <a16:creationId xmlns:a16="http://schemas.microsoft.com/office/drawing/2014/main" id="{E07961DA-2FED-4047-977B-5BFE5BB15928}"/>
              </a:ext>
            </a:extLst>
          </p:cNvPr>
          <p:cNvSpPr txBox="1"/>
          <p:nvPr/>
        </p:nvSpPr>
        <p:spPr>
          <a:xfrm>
            <a:off x="152400" y="1398757"/>
            <a:ext cx="4153945" cy="369332"/>
          </a:xfrm>
          <a:prstGeom prst="rect">
            <a:avLst/>
          </a:prstGeom>
          <a:noFill/>
        </p:spPr>
        <p:txBody>
          <a:bodyPr wrap="square" rtlCol="0">
            <a:spAutoFit/>
          </a:bodyPr>
          <a:lstStyle/>
          <a:p>
            <a:r>
              <a:rPr lang="en-US" dirty="0"/>
              <a:t>Time of day analysis</a:t>
            </a:r>
          </a:p>
        </p:txBody>
      </p:sp>
      <p:sp>
        <p:nvSpPr>
          <p:cNvPr id="5" name="Content Placeholder 4">
            <a:extLst>
              <a:ext uri="{FF2B5EF4-FFF2-40B4-BE49-F238E27FC236}">
                <a16:creationId xmlns:a16="http://schemas.microsoft.com/office/drawing/2014/main" id="{584476CB-4DA4-0944-95F6-798D45613344}"/>
              </a:ext>
            </a:extLst>
          </p:cNvPr>
          <p:cNvSpPr>
            <a:spLocks noGrp="1"/>
          </p:cNvSpPr>
          <p:nvPr>
            <p:ph sz="quarter" idx="10"/>
          </p:nvPr>
        </p:nvSpPr>
        <p:spPr>
          <a:xfrm>
            <a:off x="13854" y="125422"/>
            <a:ext cx="6920345" cy="1143000"/>
          </a:xfrm>
        </p:spPr>
        <p:txBody>
          <a:bodyPr/>
          <a:lstStyle/>
          <a:p>
            <a:r>
              <a:rPr lang="en-US" dirty="0"/>
              <a:t>Data analysis in UPI operations</a:t>
            </a:r>
          </a:p>
        </p:txBody>
      </p:sp>
      <p:sp>
        <p:nvSpPr>
          <p:cNvPr id="15" name="TextBox 14">
            <a:extLst>
              <a:ext uri="{FF2B5EF4-FFF2-40B4-BE49-F238E27FC236}">
                <a16:creationId xmlns:a16="http://schemas.microsoft.com/office/drawing/2014/main" id="{F622BAD2-8A69-A4A5-623E-4D38A2BC3D96}"/>
              </a:ext>
            </a:extLst>
          </p:cNvPr>
          <p:cNvSpPr txBox="1"/>
          <p:nvPr/>
        </p:nvSpPr>
        <p:spPr>
          <a:xfrm>
            <a:off x="4688633" y="1443840"/>
            <a:ext cx="4162633" cy="4401205"/>
          </a:xfrm>
          <a:prstGeom prst="rect">
            <a:avLst/>
          </a:prstGeom>
          <a:noFill/>
        </p:spPr>
        <p:txBody>
          <a:bodyPr wrap="square" rtlCol="0">
            <a:spAutoFit/>
          </a:bodyPr>
          <a:lstStyle/>
          <a:p>
            <a:r>
              <a:rPr lang="en-US" sz="2000" dirty="0"/>
              <a:t>Analysis of the pattern of customer access to the UPI portal.</a:t>
            </a:r>
          </a:p>
          <a:p>
            <a:endParaRPr lang="en-US" sz="2000" dirty="0"/>
          </a:p>
          <a:p>
            <a:r>
              <a:rPr lang="en-US" sz="2000" dirty="0"/>
              <a:t>The peak times are the one which needs to be addressed by the financial organization</a:t>
            </a:r>
          </a:p>
          <a:p>
            <a:endParaRPr lang="en-US" sz="2000" dirty="0"/>
          </a:p>
          <a:p>
            <a:r>
              <a:rPr lang="en-US" sz="2000" dirty="0"/>
              <a:t>The organization plans for</a:t>
            </a:r>
          </a:p>
          <a:p>
            <a:endParaRPr lang="en-US" sz="2000" dirty="0"/>
          </a:p>
          <a:p>
            <a:pPr marL="342900" indent="-342900">
              <a:buAutoNum type="arabicPeriod"/>
            </a:pPr>
            <a:r>
              <a:rPr lang="en-US" sz="2000" dirty="0"/>
              <a:t>High availability of the UPI portal</a:t>
            </a:r>
          </a:p>
          <a:p>
            <a:pPr marL="342900" indent="-342900">
              <a:buAutoNum type="arabicPeriod"/>
            </a:pPr>
            <a:r>
              <a:rPr lang="en-US" sz="2000" dirty="0"/>
              <a:t>Take quick action in case of any failures through continuous monitoring.</a:t>
            </a:r>
          </a:p>
        </p:txBody>
      </p:sp>
    </p:spTree>
    <p:extLst>
      <p:ext uri="{BB962C8B-B14F-4D97-AF65-F5344CB8AC3E}">
        <p14:creationId xmlns:p14="http://schemas.microsoft.com/office/powerpoint/2010/main" val="38155455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2A236E1-B755-4ECD-8CF6-B4056BF0D5B4}"/>
              </a:ext>
            </a:extLst>
          </p:cNvPr>
          <p:cNvPicPr>
            <a:picLocks noChangeAspect="1"/>
          </p:cNvPicPr>
          <p:nvPr/>
        </p:nvPicPr>
        <p:blipFill>
          <a:blip r:embed="rId2"/>
          <a:stretch>
            <a:fillRect/>
          </a:stretch>
        </p:blipFill>
        <p:spPr>
          <a:xfrm>
            <a:off x="152400" y="1371599"/>
            <a:ext cx="7772400" cy="3905535"/>
          </a:xfrm>
          <a:prstGeom prst="rect">
            <a:avLst/>
          </a:prstGeom>
        </p:spPr>
      </p:pic>
      <p:sp>
        <p:nvSpPr>
          <p:cNvPr id="13" name="TextBox 12">
            <a:extLst>
              <a:ext uri="{FF2B5EF4-FFF2-40B4-BE49-F238E27FC236}">
                <a16:creationId xmlns:a16="http://schemas.microsoft.com/office/drawing/2014/main" id="{58E5626F-C55B-4E92-A5C8-255CEF06F1F0}"/>
              </a:ext>
            </a:extLst>
          </p:cNvPr>
          <p:cNvSpPr txBox="1"/>
          <p:nvPr/>
        </p:nvSpPr>
        <p:spPr>
          <a:xfrm>
            <a:off x="362413" y="5123452"/>
            <a:ext cx="8400587" cy="923330"/>
          </a:xfrm>
          <a:prstGeom prst="rect">
            <a:avLst/>
          </a:prstGeom>
          <a:noFill/>
        </p:spPr>
        <p:txBody>
          <a:bodyPr wrap="square" rtlCol="0">
            <a:spAutoFit/>
          </a:bodyPr>
          <a:lstStyle/>
          <a:p>
            <a:pPr marL="285750" indent="-285750">
              <a:buClr>
                <a:srgbClr val="FF0000"/>
              </a:buClr>
              <a:buFont typeface="Wingdings" pitchFamily="2" charset="2"/>
              <a:buChar char="§"/>
            </a:pPr>
            <a:r>
              <a:rPr lang="en-US" dirty="0"/>
              <a:t>Analysis of data related to failure during customer on-boarding in UPI. </a:t>
            </a:r>
          </a:p>
          <a:p>
            <a:pPr marL="285750" indent="-285750">
              <a:buClr>
                <a:srgbClr val="FF0000"/>
              </a:buClr>
              <a:buFont typeface="Wingdings" pitchFamily="2" charset="2"/>
              <a:buChar char="§"/>
            </a:pPr>
            <a:endParaRPr lang="en-US" dirty="0"/>
          </a:p>
          <a:p>
            <a:pPr marL="285750" indent="-285750">
              <a:buClr>
                <a:srgbClr val="FF0000"/>
              </a:buClr>
              <a:buFont typeface="Wingdings" pitchFamily="2" charset="2"/>
              <a:buChar char="§"/>
            </a:pPr>
            <a:r>
              <a:rPr lang="en-US" dirty="0"/>
              <a:t>The data is categorized into Technical Declines and Business declines</a:t>
            </a:r>
          </a:p>
        </p:txBody>
      </p:sp>
      <p:sp>
        <p:nvSpPr>
          <p:cNvPr id="5" name="Content Placeholder 4">
            <a:extLst>
              <a:ext uri="{FF2B5EF4-FFF2-40B4-BE49-F238E27FC236}">
                <a16:creationId xmlns:a16="http://schemas.microsoft.com/office/drawing/2014/main" id="{584476CB-4DA4-0944-95F6-798D45613344}"/>
              </a:ext>
            </a:extLst>
          </p:cNvPr>
          <p:cNvSpPr>
            <a:spLocks noGrp="1"/>
          </p:cNvSpPr>
          <p:nvPr>
            <p:ph sz="quarter" idx="10"/>
          </p:nvPr>
        </p:nvSpPr>
        <p:spPr>
          <a:xfrm>
            <a:off x="13854" y="125422"/>
            <a:ext cx="6920345" cy="1143000"/>
          </a:xfrm>
        </p:spPr>
        <p:txBody>
          <a:bodyPr/>
          <a:lstStyle/>
          <a:p>
            <a:r>
              <a:rPr lang="en-US" dirty="0"/>
              <a:t>Customer on-boarding analysis</a:t>
            </a:r>
          </a:p>
        </p:txBody>
      </p:sp>
    </p:spTree>
    <p:extLst>
      <p:ext uri="{BB962C8B-B14F-4D97-AF65-F5344CB8AC3E}">
        <p14:creationId xmlns:p14="http://schemas.microsoft.com/office/powerpoint/2010/main" val="19029609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834ABAB-177D-43EE-A3C3-5837A78215F2}"/>
              </a:ext>
            </a:extLst>
          </p:cNvPr>
          <p:cNvPicPr>
            <a:picLocks noChangeAspect="1"/>
          </p:cNvPicPr>
          <p:nvPr/>
        </p:nvPicPr>
        <p:blipFill>
          <a:blip r:embed="rId2"/>
          <a:stretch>
            <a:fillRect/>
          </a:stretch>
        </p:blipFill>
        <p:spPr>
          <a:xfrm>
            <a:off x="228600" y="1560087"/>
            <a:ext cx="8229600" cy="3702602"/>
          </a:xfrm>
          <a:prstGeom prst="rect">
            <a:avLst/>
          </a:prstGeom>
        </p:spPr>
      </p:pic>
      <p:sp>
        <p:nvSpPr>
          <p:cNvPr id="12" name="TextBox 11">
            <a:extLst>
              <a:ext uri="{FF2B5EF4-FFF2-40B4-BE49-F238E27FC236}">
                <a16:creationId xmlns:a16="http://schemas.microsoft.com/office/drawing/2014/main" id="{63A46966-79F9-4A67-BA73-06161D68AB90}"/>
              </a:ext>
            </a:extLst>
          </p:cNvPr>
          <p:cNvSpPr txBox="1"/>
          <p:nvPr/>
        </p:nvSpPr>
        <p:spPr>
          <a:xfrm>
            <a:off x="249382" y="5297913"/>
            <a:ext cx="8742218" cy="923330"/>
          </a:xfrm>
          <a:prstGeom prst="rect">
            <a:avLst/>
          </a:prstGeom>
          <a:noFill/>
        </p:spPr>
        <p:txBody>
          <a:bodyPr wrap="square" rtlCol="0">
            <a:spAutoFit/>
          </a:bodyPr>
          <a:lstStyle/>
          <a:p>
            <a:r>
              <a:rPr lang="en-US" dirty="0"/>
              <a:t>For a fund transfer scenario, RBI mandates that in case the transaction is declined by the beneficiary bank, it should be immediately followed by reversing the debit on the remitter account.</a:t>
            </a:r>
          </a:p>
        </p:txBody>
      </p:sp>
      <p:sp>
        <p:nvSpPr>
          <p:cNvPr id="5" name="Content Placeholder 4">
            <a:extLst>
              <a:ext uri="{FF2B5EF4-FFF2-40B4-BE49-F238E27FC236}">
                <a16:creationId xmlns:a16="http://schemas.microsoft.com/office/drawing/2014/main" id="{584476CB-4DA4-0944-95F6-798D45613344}"/>
              </a:ext>
            </a:extLst>
          </p:cNvPr>
          <p:cNvSpPr>
            <a:spLocks noGrp="1"/>
          </p:cNvSpPr>
          <p:nvPr>
            <p:ph sz="quarter" idx="10"/>
          </p:nvPr>
        </p:nvSpPr>
        <p:spPr>
          <a:xfrm>
            <a:off x="13854" y="125422"/>
            <a:ext cx="6920345" cy="1143000"/>
          </a:xfrm>
        </p:spPr>
        <p:txBody>
          <a:bodyPr/>
          <a:lstStyle/>
          <a:p>
            <a:r>
              <a:rPr lang="en-US" dirty="0"/>
              <a:t>Transaction failures</a:t>
            </a:r>
          </a:p>
        </p:txBody>
      </p:sp>
    </p:spTree>
    <p:extLst>
      <p:ext uri="{BB962C8B-B14F-4D97-AF65-F5344CB8AC3E}">
        <p14:creationId xmlns:p14="http://schemas.microsoft.com/office/powerpoint/2010/main" val="3630330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63A46966-79F9-4A67-BA73-06161D68AB90}"/>
              </a:ext>
            </a:extLst>
          </p:cNvPr>
          <p:cNvSpPr txBox="1"/>
          <p:nvPr/>
        </p:nvSpPr>
        <p:spPr>
          <a:xfrm>
            <a:off x="200891" y="5754469"/>
            <a:ext cx="8742218" cy="646331"/>
          </a:xfrm>
          <a:prstGeom prst="rect">
            <a:avLst/>
          </a:prstGeom>
          <a:noFill/>
        </p:spPr>
        <p:txBody>
          <a:bodyPr wrap="square" rtlCol="0">
            <a:spAutoFit/>
          </a:bodyPr>
          <a:lstStyle/>
          <a:p>
            <a:r>
              <a:rPr lang="en-US" dirty="0"/>
              <a:t>A case study, tweet about Bitcoin lowered the market value of Bit coin.</a:t>
            </a:r>
          </a:p>
          <a:p>
            <a:r>
              <a:rPr lang="en-US" dirty="0"/>
              <a:t>Source: </a:t>
            </a:r>
            <a:r>
              <a:rPr lang="en-US" dirty="0">
                <a:hlinkClick r:id="rId2"/>
              </a:rPr>
              <a:t>https://www.mdpi.com/2024990</a:t>
            </a:r>
            <a:endParaRPr lang="en-US" dirty="0"/>
          </a:p>
        </p:txBody>
      </p:sp>
      <p:sp>
        <p:nvSpPr>
          <p:cNvPr id="5" name="Content Placeholder 4">
            <a:extLst>
              <a:ext uri="{FF2B5EF4-FFF2-40B4-BE49-F238E27FC236}">
                <a16:creationId xmlns:a16="http://schemas.microsoft.com/office/drawing/2014/main" id="{584476CB-4DA4-0944-95F6-798D45613344}"/>
              </a:ext>
            </a:extLst>
          </p:cNvPr>
          <p:cNvSpPr>
            <a:spLocks noGrp="1"/>
          </p:cNvSpPr>
          <p:nvPr>
            <p:ph sz="quarter" idx="10"/>
          </p:nvPr>
        </p:nvSpPr>
        <p:spPr>
          <a:xfrm>
            <a:off x="13854" y="125422"/>
            <a:ext cx="6920345" cy="1143000"/>
          </a:xfrm>
        </p:spPr>
        <p:txBody>
          <a:bodyPr/>
          <a:lstStyle/>
          <a:p>
            <a:r>
              <a:rPr lang="en-US" dirty="0"/>
              <a:t>Sentiment analysis with Social network data</a:t>
            </a:r>
          </a:p>
        </p:txBody>
      </p:sp>
      <p:pic>
        <p:nvPicPr>
          <p:cNvPr id="2" name="Picture 1">
            <a:extLst>
              <a:ext uri="{FF2B5EF4-FFF2-40B4-BE49-F238E27FC236}">
                <a16:creationId xmlns:a16="http://schemas.microsoft.com/office/drawing/2014/main" id="{03DEA88B-4D7A-2F8B-2217-96869FB52C5F}"/>
              </a:ext>
            </a:extLst>
          </p:cNvPr>
          <p:cNvPicPr>
            <a:picLocks noChangeAspect="1"/>
          </p:cNvPicPr>
          <p:nvPr/>
        </p:nvPicPr>
        <p:blipFill>
          <a:blip r:embed="rId3"/>
          <a:stretch>
            <a:fillRect/>
          </a:stretch>
        </p:blipFill>
        <p:spPr>
          <a:xfrm>
            <a:off x="533400" y="1447800"/>
            <a:ext cx="6248400" cy="4336320"/>
          </a:xfrm>
          <a:prstGeom prst="rect">
            <a:avLst/>
          </a:prstGeom>
        </p:spPr>
      </p:pic>
    </p:spTree>
    <p:extLst>
      <p:ext uri="{BB962C8B-B14F-4D97-AF65-F5344CB8AC3E}">
        <p14:creationId xmlns:p14="http://schemas.microsoft.com/office/powerpoint/2010/main" val="31735416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1EB3835-DF4B-6445-DBCF-B536BEF4C2DD}"/>
              </a:ext>
            </a:extLst>
          </p:cNvPr>
          <p:cNvSpPr>
            <a:spLocks noGrp="1"/>
          </p:cNvSpPr>
          <p:nvPr>
            <p:ph sz="quarter" idx="10"/>
          </p:nvPr>
        </p:nvSpPr>
        <p:spPr/>
        <p:txBody>
          <a:bodyPr/>
          <a:lstStyle/>
          <a:p>
            <a:r>
              <a:rPr lang="en-US" dirty="0"/>
              <a:t>Data Scientist</a:t>
            </a:r>
          </a:p>
        </p:txBody>
      </p:sp>
      <p:sp>
        <p:nvSpPr>
          <p:cNvPr id="4" name="Slide Number Placeholder 3">
            <a:extLst>
              <a:ext uri="{FF2B5EF4-FFF2-40B4-BE49-F238E27FC236}">
                <a16:creationId xmlns:a16="http://schemas.microsoft.com/office/drawing/2014/main" id="{50EBA25B-5695-7C87-CE0B-3BF42A9F0B96}"/>
              </a:ext>
            </a:extLst>
          </p:cNvPr>
          <p:cNvSpPr>
            <a:spLocks noGrp="1"/>
          </p:cNvSpPr>
          <p:nvPr>
            <p:ph type="sldNum" sz="quarter" idx="4294967295"/>
          </p:nvPr>
        </p:nvSpPr>
        <p:spPr>
          <a:xfrm>
            <a:off x="0" y="6456363"/>
            <a:ext cx="2133600" cy="365125"/>
          </a:xfrm>
        </p:spPr>
        <p:txBody>
          <a:bodyPr/>
          <a:lstStyle/>
          <a:p>
            <a:fld id="{7C58C161-F5B0-4C03-B20A-A8D6E29AEA41}" type="slidenum">
              <a:rPr lang="en-US" altLang="en-US" smtClean="0"/>
              <a:pPr/>
              <a:t>27</a:t>
            </a:fld>
            <a:endParaRPr lang="en-US" altLang="en-US"/>
          </a:p>
        </p:txBody>
      </p:sp>
    </p:spTree>
    <p:extLst>
      <p:ext uri="{BB962C8B-B14F-4D97-AF65-F5344CB8AC3E}">
        <p14:creationId xmlns:p14="http://schemas.microsoft.com/office/powerpoint/2010/main" val="29963154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Data Strategy</a:t>
            </a:r>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28</a:t>
            </a:fld>
            <a:endParaRPr lang="en-US" altLang="en-US" dirty="0"/>
          </a:p>
        </p:txBody>
      </p:sp>
      <p:sp>
        <p:nvSpPr>
          <p:cNvPr id="5" name="TextBox 4">
            <a:extLst>
              <a:ext uri="{FF2B5EF4-FFF2-40B4-BE49-F238E27FC236}">
                <a16:creationId xmlns:a16="http://schemas.microsoft.com/office/drawing/2014/main" id="{CFB1CC60-4CB7-F876-F857-0E27C504ABF1}"/>
              </a:ext>
            </a:extLst>
          </p:cNvPr>
          <p:cNvSpPr txBox="1"/>
          <p:nvPr/>
        </p:nvSpPr>
        <p:spPr>
          <a:xfrm>
            <a:off x="312088" y="1524000"/>
            <a:ext cx="7993711" cy="1200329"/>
          </a:xfrm>
          <a:prstGeom prst="rect">
            <a:avLst/>
          </a:prstGeom>
          <a:noFill/>
        </p:spPr>
        <p:txBody>
          <a:bodyPr wrap="square" rtlCol="0">
            <a:spAutoFit/>
          </a:bodyPr>
          <a:lstStyle/>
          <a:p>
            <a:r>
              <a:rPr lang="en-US" sz="2400" dirty="0">
                <a:ea typeface="Calibri" panose="020F0502020204030204" pitchFamily="34" charset="0"/>
              </a:rPr>
              <a:t>The questions from previous slide, leads us to discuss the role of a Data Architect or a data scientist</a:t>
            </a:r>
          </a:p>
          <a:p>
            <a:pPr marL="285750" indent="-285750">
              <a:buFont typeface="Arial" panose="020B0604020202020204" pitchFamily="34" charset="0"/>
              <a:buChar char="•"/>
            </a:pPr>
            <a:endParaRPr lang="en-US" sz="2400" dirty="0">
              <a:ea typeface="Calibri" panose="020F0502020204030204" pitchFamily="34" charset="0"/>
            </a:endParaRPr>
          </a:p>
        </p:txBody>
      </p:sp>
      <p:graphicFrame>
        <p:nvGraphicFramePr>
          <p:cNvPr id="2" name="Table 1">
            <a:extLst>
              <a:ext uri="{FF2B5EF4-FFF2-40B4-BE49-F238E27FC236}">
                <a16:creationId xmlns:a16="http://schemas.microsoft.com/office/drawing/2014/main" id="{201BFBF1-D1D9-0D55-B698-E3CB1DFB2A13}"/>
              </a:ext>
            </a:extLst>
          </p:cNvPr>
          <p:cNvGraphicFramePr>
            <a:graphicFrameLocks noGrp="1"/>
          </p:cNvGraphicFramePr>
          <p:nvPr>
            <p:extLst>
              <p:ext uri="{D42A27DB-BD31-4B8C-83A1-F6EECF244321}">
                <p14:modId xmlns:p14="http://schemas.microsoft.com/office/powerpoint/2010/main" val="2592563042"/>
              </p:ext>
            </p:extLst>
          </p:nvPr>
        </p:nvGraphicFramePr>
        <p:xfrm>
          <a:off x="304800" y="2530932"/>
          <a:ext cx="8534400" cy="3205480"/>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1923359650"/>
                    </a:ext>
                  </a:extLst>
                </a:gridCol>
                <a:gridCol w="3098800">
                  <a:extLst>
                    <a:ext uri="{9D8B030D-6E8A-4147-A177-3AD203B41FA5}">
                      <a16:colId xmlns:a16="http://schemas.microsoft.com/office/drawing/2014/main" val="276105295"/>
                    </a:ext>
                  </a:extLst>
                </a:gridCol>
                <a:gridCol w="2844800">
                  <a:extLst>
                    <a:ext uri="{9D8B030D-6E8A-4147-A177-3AD203B41FA5}">
                      <a16:colId xmlns:a16="http://schemas.microsoft.com/office/drawing/2014/main" val="187262652"/>
                    </a:ext>
                  </a:extLst>
                </a:gridCol>
              </a:tblGrid>
              <a:tr h="370840">
                <a:tc>
                  <a:txBody>
                    <a:bodyPr/>
                    <a:lstStyle/>
                    <a:p>
                      <a:pPr>
                        <a:buClr>
                          <a:srgbClr val="FF0000"/>
                        </a:buClr>
                      </a:pPr>
                      <a:r>
                        <a:rPr lang="en-US" dirty="0">
                          <a:latin typeface="Arial" panose="020B0604020202020204" pitchFamily="34" charset="0"/>
                          <a:cs typeface="Arial" panose="020B0604020202020204" pitchFamily="34" charset="0"/>
                        </a:rPr>
                        <a:t>Data Sources</a:t>
                      </a:r>
                    </a:p>
                  </a:txBody>
                  <a:tcPr/>
                </a:tc>
                <a:tc>
                  <a:txBody>
                    <a:bodyPr/>
                    <a:lstStyle/>
                    <a:p>
                      <a:pPr>
                        <a:buClr>
                          <a:srgbClr val="FF0000"/>
                        </a:buClr>
                      </a:pPr>
                      <a:r>
                        <a:rPr lang="en-US" dirty="0">
                          <a:latin typeface="Arial" panose="020B0604020202020204" pitchFamily="34" charset="0"/>
                          <a:cs typeface="Arial" panose="020B0604020202020204" pitchFamily="34" charset="0"/>
                        </a:rPr>
                        <a:t>Data Processing</a:t>
                      </a:r>
                    </a:p>
                  </a:txBody>
                  <a:tcPr/>
                </a:tc>
                <a:tc>
                  <a:txBody>
                    <a:bodyPr/>
                    <a:lstStyle/>
                    <a:p>
                      <a:pPr>
                        <a:buClr>
                          <a:srgbClr val="FF0000"/>
                        </a:buClr>
                      </a:pPr>
                      <a:r>
                        <a:rPr lang="en-US" dirty="0">
                          <a:latin typeface="Arial" panose="020B0604020202020204" pitchFamily="34" charset="0"/>
                          <a:cs typeface="Arial" panose="020B0604020202020204" pitchFamily="34" charset="0"/>
                        </a:rPr>
                        <a:t>Data Presentation</a:t>
                      </a:r>
                    </a:p>
                  </a:txBody>
                  <a:tcPr/>
                </a:tc>
                <a:extLst>
                  <a:ext uri="{0D108BD9-81ED-4DB2-BD59-A6C34878D82A}">
                    <a16:rowId xmlns:a16="http://schemas.microsoft.com/office/drawing/2014/main" val="114327512"/>
                  </a:ext>
                </a:extLst>
              </a:tr>
              <a:tr h="370840">
                <a:tc>
                  <a:txBody>
                    <a:bodyPr/>
                    <a:lstStyle/>
                    <a:p>
                      <a:pPr marL="0" marR="0" lvl="0" indent="0" algn="l" defTabSz="914400" rtl="0" eaLnBrk="1" fontAlgn="auto" latinLnBrk="0" hangingPunct="1">
                        <a:lnSpc>
                          <a:spcPct val="100000"/>
                        </a:lnSpc>
                        <a:spcBef>
                          <a:spcPts val="0"/>
                        </a:spcBef>
                        <a:spcAft>
                          <a:spcPts val="0"/>
                        </a:spcAft>
                        <a:buClr>
                          <a:srgbClr val="FF0000"/>
                        </a:buClr>
                        <a:buSzTx/>
                        <a:buFontTx/>
                        <a:buNone/>
                        <a:tabLst/>
                        <a:defRPr/>
                      </a:pPr>
                      <a:r>
                        <a:rPr lang="en-US" sz="1800" dirty="0">
                          <a:latin typeface="Arial" panose="020B0604020202020204" pitchFamily="34" charset="0"/>
                          <a:ea typeface="Calibri" panose="020F0502020204030204" pitchFamily="34" charset="0"/>
                          <a:cs typeface="Arial" panose="020B0604020202020204" pitchFamily="34" charset="0"/>
                        </a:rPr>
                        <a:t>Finalize Sources of Data</a:t>
                      </a:r>
                    </a:p>
                  </a:txBody>
                  <a:tcPr/>
                </a:tc>
                <a:tc>
                  <a:txBody>
                    <a:bodyPr/>
                    <a:lstStyle/>
                    <a:p>
                      <a:pPr marL="285750" indent="-285750">
                        <a:buClr>
                          <a:srgbClr val="FF0000"/>
                        </a:buClr>
                        <a:buFont typeface="Arial" panose="020B0604020202020204" pitchFamily="34" charset="0"/>
                        <a:buChar char="•"/>
                      </a:pPr>
                      <a:r>
                        <a:rPr lang="en-US" sz="1800" dirty="0">
                          <a:latin typeface="Arial" panose="020B0604020202020204" pitchFamily="34" charset="0"/>
                          <a:ea typeface="Calibri" panose="020F0502020204030204" pitchFamily="34" charset="0"/>
                          <a:cs typeface="Arial" panose="020B0604020202020204" pitchFamily="34" charset="0"/>
                        </a:rPr>
                        <a:t>Design the data treatment</a:t>
                      </a:r>
                    </a:p>
                    <a:p>
                      <a:pPr marL="285750" indent="-285750">
                        <a:buClr>
                          <a:srgbClr val="FF0000"/>
                        </a:buClr>
                        <a:buFont typeface="Arial" panose="020B0604020202020204" pitchFamily="34" charset="0"/>
                        <a:buChar char="•"/>
                      </a:pPr>
                      <a:r>
                        <a:rPr lang="en-US" sz="1800" dirty="0">
                          <a:latin typeface="Arial" panose="020B0604020202020204" pitchFamily="34" charset="0"/>
                          <a:ea typeface="Calibri" panose="020F0502020204030204" pitchFamily="34" charset="0"/>
                          <a:cs typeface="Arial" panose="020B0604020202020204" pitchFamily="34" charset="0"/>
                        </a:rPr>
                        <a:t>Baseline the data points relevant for analytics</a:t>
                      </a:r>
                    </a:p>
                    <a:p>
                      <a:pPr marL="285750" indent="-285750">
                        <a:buClr>
                          <a:srgbClr val="FF0000"/>
                        </a:buClr>
                        <a:buFont typeface="Arial" panose="020B0604020202020204" pitchFamily="34" charset="0"/>
                        <a:buChar char="•"/>
                      </a:pPr>
                      <a:r>
                        <a:rPr lang="en-US" sz="1800" dirty="0">
                          <a:latin typeface="Arial" panose="020B0604020202020204" pitchFamily="34" charset="0"/>
                          <a:ea typeface="Calibri" panose="020F0502020204030204" pitchFamily="34" charset="0"/>
                          <a:cs typeface="Arial" panose="020B0604020202020204" pitchFamily="34" charset="0"/>
                        </a:rPr>
                        <a:t>Design the statistical and probabilistic tools required to model the data for providing insights, predictions and support decision making</a:t>
                      </a:r>
                    </a:p>
                    <a:p>
                      <a:pPr>
                        <a:buClr>
                          <a:srgbClr val="FF0000"/>
                        </a:buClr>
                      </a:pPr>
                      <a:endParaRPr lang="en-US" dirty="0">
                        <a:latin typeface="Arial" panose="020B0604020202020204" pitchFamily="34" charset="0"/>
                        <a:cs typeface="Arial" panose="020B0604020202020204" pitchFamily="34" charset="0"/>
                      </a:endParaRPr>
                    </a:p>
                  </a:txBody>
                  <a:tcPr/>
                </a:tc>
                <a:tc>
                  <a:txBody>
                    <a:bodyPr/>
                    <a:lstStyle/>
                    <a:p>
                      <a:pPr marL="285750" indent="-285750">
                        <a:buClr>
                          <a:srgbClr val="FF0000"/>
                        </a:buClr>
                        <a:buFont typeface="Arial" panose="020B0604020202020204" pitchFamily="34" charset="0"/>
                        <a:buChar char="•"/>
                      </a:pPr>
                      <a:r>
                        <a:rPr lang="en-US" dirty="0">
                          <a:latin typeface="Arial" panose="020B0604020202020204" pitchFamily="34" charset="0"/>
                          <a:cs typeface="Arial" panose="020B0604020202020204" pitchFamily="34" charset="0"/>
                        </a:rPr>
                        <a:t>Automate the data output using AI / ML Tools</a:t>
                      </a:r>
                    </a:p>
                    <a:p>
                      <a:pPr marL="285750" indent="-285750">
                        <a:buClr>
                          <a:srgbClr val="FF0000"/>
                        </a:buClr>
                        <a:buFont typeface="Arial" panose="020B0604020202020204" pitchFamily="34" charset="0"/>
                        <a:buChar char="•"/>
                      </a:pPr>
                      <a:r>
                        <a:rPr lang="en-US" dirty="0">
                          <a:latin typeface="Arial" panose="020B0604020202020204" pitchFamily="34" charset="0"/>
                          <a:cs typeface="Arial" panose="020B0604020202020204" pitchFamily="34" charset="0"/>
                        </a:rPr>
                        <a:t>Data visualization</a:t>
                      </a:r>
                    </a:p>
                    <a:p>
                      <a:pPr marL="285750" indent="-285750">
                        <a:buClr>
                          <a:srgbClr val="FF0000"/>
                        </a:buClr>
                        <a:buFont typeface="Arial" panose="020B0604020202020204" pitchFamily="34" charset="0"/>
                        <a:buChar char="•"/>
                      </a:pPr>
                      <a:r>
                        <a:rPr lang="en-US" dirty="0">
                          <a:latin typeface="Arial" panose="020B0604020202020204" pitchFamily="34" charset="0"/>
                          <a:cs typeface="Arial" panose="020B0604020202020204" pitchFamily="34" charset="0"/>
                        </a:rPr>
                        <a:t>Generate the desired output (Form + Content)</a:t>
                      </a:r>
                    </a:p>
                  </a:txBody>
                  <a:tcPr/>
                </a:tc>
                <a:extLst>
                  <a:ext uri="{0D108BD9-81ED-4DB2-BD59-A6C34878D82A}">
                    <a16:rowId xmlns:a16="http://schemas.microsoft.com/office/drawing/2014/main" val="4038572675"/>
                  </a:ext>
                </a:extLst>
              </a:tr>
            </a:tbl>
          </a:graphicData>
        </a:graphic>
      </p:graphicFrame>
    </p:spTree>
    <p:extLst>
      <p:ext uri="{BB962C8B-B14F-4D97-AF65-F5344CB8AC3E}">
        <p14:creationId xmlns:p14="http://schemas.microsoft.com/office/powerpoint/2010/main" val="27735280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What is the disruption big data and analytics has brought about</a:t>
            </a:r>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29</a:t>
            </a:fld>
            <a:endParaRPr lang="en-US" altLang="en-US" dirty="0"/>
          </a:p>
        </p:txBody>
      </p:sp>
      <p:sp>
        <p:nvSpPr>
          <p:cNvPr id="7" name="TextBox 6">
            <a:extLst>
              <a:ext uri="{FF2B5EF4-FFF2-40B4-BE49-F238E27FC236}">
                <a16:creationId xmlns:a16="http://schemas.microsoft.com/office/drawing/2014/main" id="{2AA51D63-3930-C46E-B3B6-A381F6AB3F14}"/>
              </a:ext>
            </a:extLst>
          </p:cNvPr>
          <p:cNvSpPr txBox="1"/>
          <p:nvPr/>
        </p:nvSpPr>
        <p:spPr>
          <a:xfrm>
            <a:off x="304800" y="1524000"/>
            <a:ext cx="7543800" cy="5016758"/>
          </a:xfrm>
          <a:prstGeom prst="rect">
            <a:avLst/>
          </a:prstGeom>
          <a:noFill/>
        </p:spPr>
        <p:txBody>
          <a:bodyPr wrap="square" rtlCol="0">
            <a:spAutoFit/>
          </a:bodyPr>
          <a:lstStyle/>
          <a:p>
            <a:pPr marL="342900" indent="-342900">
              <a:buClr>
                <a:srgbClr val="FF0000"/>
              </a:buClr>
              <a:buFont typeface="Arial" panose="020B0604020202020204" pitchFamily="34" charset="0"/>
              <a:buChar char="•"/>
            </a:pPr>
            <a:r>
              <a:rPr lang="en-US" sz="2000" dirty="0">
                <a:ea typeface="Calibri" panose="020F0502020204030204" pitchFamily="34" charset="0"/>
              </a:rPr>
              <a:t>New ways of doing things. </a:t>
            </a:r>
          </a:p>
          <a:p>
            <a:pPr>
              <a:buClr>
                <a:srgbClr val="FF0000"/>
              </a:buClr>
            </a:pPr>
            <a:endParaRPr lang="en-US" sz="2000" dirty="0">
              <a:ea typeface="Calibri" panose="020F0502020204030204" pitchFamily="34" charset="0"/>
            </a:endParaRPr>
          </a:p>
          <a:p>
            <a:pPr>
              <a:buClr>
                <a:srgbClr val="FF0000"/>
              </a:buClr>
            </a:pPr>
            <a:r>
              <a:rPr lang="en-US" sz="2000" dirty="0">
                <a:ea typeface="Calibri" panose="020F0502020204030204" pitchFamily="34" charset="0"/>
              </a:rPr>
              <a:t>Large amounts of data collected by a financial institution through the transactions that reflects customer habits and patterns of behavior. This is available in digital form facilitating digital data processing through various tools and techniques.</a:t>
            </a:r>
          </a:p>
          <a:p>
            <a:pPr>
              <a:buClr>
                <a:srgbClr val="FF0000"/>
              </a:buClr>
            </a:pPr>
            <a:endParaRPr lang="en-US" sz="2000" dirty="0">
              <a:ea typeface="Calibri" panose="020F0502020204030204" pitchFamily="34" charset="0"/>
            </a:endParaRPr>
          </a:p>
          <a:p>
            <a:pPr>
              <a:buClr>
                <a:srgbClr val="FF0000"/>
              </a:buClr>
            </a:pPr>
            <a:endParaRPr lang="en-US" sz="2000" dirty="0">
              <a:ea typeface="Calibri" panose="020F0502020204030204" pitchFamily="34" charset="0"/>
            </a:endParaRPr>
          </a:p>
          <a:p>
            <a:pPr marL="285750" indent="-285750">
              <a:buClr>
                <a:srgbClr val="FF0000"/>
              </a:buClr>
              <a:buFont typeface="Arial" panose="020B0604020202020204" pitchFamily="34" charset="0"/>
              <a:buChar char="•"/>
            </a:pPr>
            <a:r>
              <a:rPr lang="en-US" sz="2000" dirty="0">
                <a:ea typeface="Calibri" panose="020F0502020204030204" pitchFamily="34" charset="0"/>
              </a:rPr>
              <a:t>Businesses can now take Informed Business Decisions</a:t>
            </a:r>
          </a:p>
          <a:p>
            <a:pPr marL="742950" lvl="1" indent="-285750">
              <a:buClr>
                <a:srgbClr val="FF0000"/>
              </a:buClr>
              <a:buFont typeface="Arial" panose="020B0604020202020204" pitchFamily="34" charset="0"/>
              <a:buChar char="•"/>
            </a:pPr>
            <a:r>
              <a:rPr lang="en-US" sz="2000" dirty="0">
                <a:ea typeface="Calibri" panose="020F0502020204030204" pitchFamily="34" charset="0"/>
              </a:rPr>
              <a:t>Understanding Market, Customers and trends</a:t>
            </a:r>
          </a:p>
          <a:p>
            <a:pPr marL="742950" lvl="1" indent="-285750">
              <a:buClr>
                <a:srgbClr val="FF0000"/>
              </a:buClr>
              <a:buFont typeface="Arial" panose="020B0604020202020204" pitchFamily="34" charset="0"/>
              <a:buChar char="•"/>
            </a:pPr>
            <a:r>
              <a:rPr lang="en-US" sz="2000" dirty="0">
                <a:ea typeface="Calibri" panose="020F0502020204030204" pitchFamily="34" charset="0"/>
              </a:rPr>
              <a:t>Business transformation and change to improve internal operations. Internal core processes is one of the distinctive capability for a financial institution.</a:t>
            </a:r>
          </a:p>
          <a:p>
            <a:pPr marL="742950" lvl="1" indent="-285750">
              <a:buClr>
                <a:srgbClr val="FF0000"/>
              </a:buClr>
              <a:buFont typeface="Arial" panose="020B0604020202020204" pitchFamily="34" charset="0"/>
              <a:buChar char="•"/>
            </a:pPr>
            <a:r>
              <a:rPr lang="en-US" sz="2000" dirty="0">
                <a:ea typeface="Calibri" panose="020F0502020204030204" pitchFamily="34" charset="0"/>
              </a:rPr>
              <a:t>Identify transaction failures and take action to optimize revenue by reducing failures. </a:t>
            </a:r>
          </a:p>
          <a:p>
            <a:pPr marL="285750" indent="-285750">
              <a:buClr>
                <a:srgbClr val="FF0000"/>
              </a:buClr>
              <a:buFont typeface="Arial" panose="020B0604020202020204" pitchFamily="34" charset="0"/>
              <a:buChar char="•"/>
            </a:pPr>
            <a:endParaRPr lang="en-US" sz="2000" dirty="0">
              <a:ea typeface="Calibri" panose="020F0502020204030204" pitchFamily="34" charset="0"/>
            </a:endParaRPr>
          </a:p>
        </p:txBody>
      </p:sp>
    </p:spTree>
    <p:extLst>
      <p:ext uri="{BB962C8B-B14F-4D97-AF65-F5344CB8AC3E}">
        <p14:creationId xmlns:p14="http://schemas.microsoft.com/office/powerpoint/2010/main" val="913155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Week 7 Focus</a:t>
            </a:r>
          </a:p>
        </p:txBody>
      </p:sp>
      <p:sp>
        <p:nvSpPr>
          <p:cNvPr id="6" name="Slide Number Placeholder 5">
            <a:extLst>
              <a:ext uri="{FF2B5EF4-FFF2-40B4-BE49-F238E27FC236}">
                <a16:creationId xmlns:a16="http://schemas.microsoft.com/office/drawing/2014/main" id="{29806188-A6B7-CF63-9D8F-96EFFF6FBE5F}"/>
              </a:ext>
            </a:extLst>
          </p:cNvPr>
          <p:cNvSpPr>
            <a:spLocks noGrp="1"/>
          </p:cNvSpPr>
          <p:nvPr>
            <p:ph type="sldNum" sz="quarter" idx="13"/>
          </p:nvPr>
        </p:nvSpPr>
        <p:spPr/>
        <p:txBody>
          <a:bodyPr/>
          <a:lstStyle/>
          <a:p>
            <a:fld id="{7C58C161-F5B0-4C03-B20A-A8D6E29AEA41}" type="slidenum">
              <a:rPr lang="en-US" altLang="en-US" smtClean="0"/>
              <a:pPr/>
              <a:t>3</a:t>
            </a:fld>
            <a:endParaRPr lang="en-US" altLang="en-US"/>
          </a:p>
        </p:txBody>
      </p:sp>
      <p:graphicFrame>
        <p:nvGraphicFramePr>
          <p:cNvPr id="7" name="Table 6">
            <a:extLst>
              <a:ext uri="{FF2B5EF4-FFF2-40B4-BE49-F238E27FC236}">
                <a16:creationId xmlns:a16="http://schemas.microsoft.com/office/drawing/2014/main" id="{53BD3E3E-EA05-A86B-E53E-EA153084081F}"/>
              </a:ext>
            </a:extLst>
          </p:cNvPr>
          <p:cNvGraphicFramePr>
            <a:graphicFrameLocks noGrp="1"/>
          </p:cNvGraphicFramePr>
          <p:nvPr>
            <p:extLst>
              <p:ext uri="{D42A27DB-BD31-4B8C-83A1-F6EECF244321}">
                <p14:modId xmlns:p14="http://schemas.microsoft.com/office/powerpoint/2010/main" val="1169541604"/>
              </p:ext>
            </p:extLst>
          </p:nvPr>
        </p:nvGraphicFramePr>
        <p:xfrm>
          <a:off x="423862" y="2209800"/>
          <a:ext cx="8339138" cy="461772"/>
        </p:xfrm>
        <a:graphic>
          <a:graphicData uri="http://schemas.openxmlformats.org/drawingml/2006/table">
            <a:tbl>
              <a:tblPr>
                <a:tableStyleId>{5C22544A-7EE6-4342-B048-85BDC9FD1C3A}</a:tableStyleId>
              </a:tblPr>
              <a:tblGrid>
                <a:gridCol w="1252538">
                  <a:extLst>
                    <a:ext uri="{9D8B030D-6E8A-4147-A177-3AD203B41FA5}">
                      <a16:colId xmlns:a16="http://schemas.microsoft.com/office/drawing/2014/main" val="3534471527"/>
                    </a:ext>
                  </a:extLst>
                </a:gridCol>
                <a:gridCol w="1524000">
                  <a:extLst>
                    <a:ext uri="{9D8B030D-6E8A-4147-A177-3AD203B41FA5}">
                      <a16:colId xmlns:a16="http://schemas.microsoft.com/office/drawing/2014/main" val="1292108692"/>
                    </a:ext>
                  </a:extLst>
                </a:gridCol>
                <a:gridCol w="2743200">
                  <a:extLst>
                    <a:ext uri="{9D8B030D-6E8A-4147-A177-3AD203B41FA5}">
                      <a16:colId xmlns:a16="http://schemas.microsoft.com/office/drawing/2014/main" val="1712943658"/>
                    </a:ext>
                  </a:extLst>
                </a:gridCol>
                <a:gridCol w="2819400">
                  <a:extLst>
                    <a:ext uri="{9D8B030D-6E8A-4147-A177-3AD203B41FA5}">
                      <a16:colId xmlns:a16="http://schemas.microsoft.com/office/drawing/2014/main" val="1392413013"/>
                    </a:ext>
                  </a:extLst>
                </a:gridCol>
              </a:tblGrid>
              <a:tr h="0">
                <a:tc>
                  <a:txBody>
                    <a:bodyPr/>
                    <a:lstStyle/>
                    <a:p>
                      <a:pPr marL="0" marR="420370">
                        <a:lnSpc>
                          <a:spcPct val="115000"/>
                        </a:lnSpc>
                        <a:spcBef>
                          <a:spcPts val="0"/>
                        </a:spcBef>
                        <a:spcAft>
                          <a:spcPts val="0"/>
                        </a:spcAft>
                      </a:pPr>
                      <a:r>
                        <a:rPr lang="en-US" sz="1400" kern="100" dirty="0">
                          <a:effectLst/>
                        </a:rPr>
                        <a:t>Session 1</a:t>
                      </a:r>
                      <a:endParaRPr lang="en-US" sz="1400" kern="100" dirty="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marL="0" marR="420370">
                        <a:lnSpc>
                          <a:spcPct val="115000"/>
                        </a:lnSpc>
                        <a:spcBef>
                          <a:spcPts val="0"/>
                        </a:spcBef>
                        <a:spcAft>
                          <a:spcPts val="0"/>
                        </a:spcAft>
                      </a:pPr>
                      <a:r>
                        <a:rPr lang="en-US" sz="1400" kern="100" dirty="0">
                          <a:effectLst/>
                        </a:rPr>
                        <a:t>Contact Hours</a:t>
                      </a:r>
                      <a:endParaRPr lang="en-US" sz="1400" kern="100" dirty="0">
                        <a:solidFill>
                          <a:srgbClr val="000000"/>
                        </a:solidFill>
                        <a:effectLst/>
                        <a:latin typeface="Calibri" panose="020F0502020204030204" pitchFamily="34" charset="0"/>
                        <a:ea typeface="Calibri" panose="020F0502020204030204" pitchFamily="34" charset="0"/>
                      </a:endParaRPr>
                    </a:p>
                  </a:txBody>
                  <a:tcPr marL="0" marR="0" marT="0" marB="0"/>
                </a:tc>
                <a:tc>
                  <a:txBody>
                    <a:bodyPr/>
                    <a:lstStyle/>
                    <a:p>
                      <a:pPr marL="0" marR="420370">
                        <a:lnSpc>
                          <a:spcPct val="115000"/>
                        </a:lnSpc>
                        <a:spcBef>
                          <a:spcPts val="0"/>
                        </a:spcBef>
                        <a:spcAft>
                          <a:spcPts val="0"/>
                        </a:spcAft>
                      </a:pPr>
                      <a:r>
                        <a:rPr lang="en-US" sz="1400" kern="100" dirty="0">
                          <a:effectLst/>
                        </a:rPr>
                        <a:t>Topic Title</a:t>
                      </a:r>
                      <a:endParaRPr lang="en-US" sz="1400" kern="100" dirty="0">
                        <a:solidFill>
                          <a:srgbClr val="000000"/>
                        </a:solidFill>
                        <a:effectLst/>
                        <a:latin typeface="Calibri" panose="020F0502020204030204" pitchFamily="34" charset="0"/>
                        <a:ea typeface="Calibri" panose="020F0502020204030204" pitchFamily="34" charset="0"/>
                      </a:endParaRPr>
                    </a:p>
                  </a:txBody>
                  <a:tcPr marL="0" marR="0" marT="0" marB="0"/>
                </a:tc>
                <a:tc>
                  <a:txBody>
                    <a:bodyPr/>
                    <a:lstStyle/>
                    <a:p>
                      <a:pPr marL="0" marR="420370">
                        <a:lnSpc>
                          <a:spcPct val="115000"/>
                        </a:lnSpc>
                        <a:spcBef>
                          <a:spcPts val="0"/>
                        </a:spcBef>
                        <a:spcAft>
                          <a:spcPts val="0"/>
                        </a:spcAft>
                      </a:pPr>
                      <a:r>
                        <a:rPr lang="en-US" sz="1400" kern="100" dirty="0">
                          <a:effectLst/>
                        </a:rPr>
                        <a:t>Study / HW Resource Reference</a:t>
                      </a:r>
                      <a:endParaRPr lang="en-US" sz="1400" kern="100" dirty="0">
                        <a:solidFill>
                          <a:srgbClr val="000000"/>
                        </a:solidFill>
                        <a:effectLst/>
                        <a:latin typeface="Calibri" panose="020F0502020204030204" pitchFamily="34" charset="0"/>
                        <a:ea typeface="Calibri" panose="020F0502020204030204" pitchFamily="34" charset="0"/>
                      </a:endParaRPr>
                    </a:p>
                  </a:txBody>
                  <a:tcPr marL="0" marR="0" marT="0" marB="0"/>
                </a:tc>
                <a:extLst>
                  <a:ext uri="{0D108BD9-81ED-4DB2-BD59-A6C34878D82A}">
                    <a16:rowId xmlns:a16="http://schemas.microsoft.com/office/drawing/2014/main" val="1892360414"/>
                  </a:ext>
                </a:extLst>
              </a:tr>
              <a:tr h="0">
                <a:tc>
                  <a:txBody>
                    <a:bodyPr/>
                    <a:lstStyle/>
                    <a:p>
                      <a:pPr marL="0" marR="420370">
                        <a:lnSpc>
                          <a:spcPct val="115000"/>
                        </a:lnSpc>
                        <a:spcBef>
                          <a:spcPts val="0"/>
                        </a:spcBef>
                        <a:spcAft>
                          <a:spcPts val="0"/>
                        </a:spcAft>
                      </a:pPr>
                      <a:endParaRPr lang="en-US" sz="1400" kern="100" dirty="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marL="0" marR="420370">
                        <a:lnSpc>
                          <a:spcPct val="115000"/>
                        </a:lnSpc>
                        <a:spcBef>
                          <a:spcPts val="0"/>
                        </a:spcBef>
                        <a:spcAft>
                          <a:spcPts val="0"/>
                        </a:spcAft>
                      </a:pPr>
                      <a:r>
                        <a:rPr lang="en-US" sz="1400" kern="100" dirty="0">
                          <a:effectLst/>
                        </a:rPr>
                        <a:t>9 and 10</a:t>
                      </a:r>
                      <a:endParaRPr lang="en-US" sz="1400" kern="100" dirty="0">
                        <a:solidFill>
                          <a:srgbClr val="000000"/>
                        </a:solidFill>
                        <a:effectLst/>
                        <a:latin typeface="Calibri" panose="020F0502020204030204" pitchFamily="34" charset="0"/>
                        <a:ea typeface="Calibri" panose="020F0502020204030204" pitchFamily="34" charset="0"/>
                      </a:endParaRPr>
                    </a:p>
                  </a:txBody>
                  <a:tcPr marL="0" marR="0" marT="0" marB="0"/>
                </a:tc>
                <a:tc>
                  <a:txBody>
                    <a:bodyPr/>
                    <a:lstStyle/>
                    <a:p>
                      <a:pPr marR="420370">
                        <a:lnSpc>
                          <a:spcPct val="115000"/>
                        </a:lnSpc>
                        <a:spcAft>
                          <a:spcPts val="1000"/>
                        </a:spcAft>
                      </a:pPr>
                      <a:r>
                        <a:rPr lang="en-GB" sz="1400" kern="100" dirty="0">
                          <a:solidFill>
                            <a:srgbClr val="000000"/>
                          </a:solidFill>
                          <a:effectLst/>
                          <a:latin typeface="+mn-lt"/>
                          <a:ea typeface="Calibri" panose="020F0502020204030204" pitchFamily="34" charset="0"/>
                        </a:rPr>
                        <a:t>Big Data and Data Science</a:t>
                      </a:r>
                      <a:endParaRPr lang="en-IN" sz="1400" kern="100" dirty="0">
                        <a:solidFill>
                          <a:srgbClr val="000000"/>
                        </a:solidFill>
                        <a:effectLst/>
                        <a:latin typeface="+mn-lt"/>
                        <a:ea typeface="Calibri" panose="020F0502020204030204" pitchFamily="34" charset="0"/>
                      </a:endParaRPr>
                    </a:p>
                  </a:txBody>
                  <a:tcPr marL="0" marR="0" marT="0" marB="0"/>
                </a:tc>
                <a:tc>
                  <a:txBody>
                    <a:bodyPr/>
                    <a:lstStyle/>
                    <a:p>
                      <a:pPr marR="420370">
                        <a:lnSpc>
                          <a:spcPct val="115000"/>
                        </a:lnSpc>
                        <a:spcAft>
                          <a:spcPts val="1000"/>
                        </a:spcAft>
                      </a:pPr>
                      <a:r>
                        <a:rPr lang="en-US" sz="1400" kern="100" dirty="0">
                          <a:solidFill>
                            <a:srgbClr val="000000"/>
                          </a:solidFill>
                          <a:effectLst/>
                          <a:latin typeface="+mn-lt"/>
                          <a:ea typeface="Calibri" panose="020F0502020204030204" pitchFamily="34" charset="0"/>
                        </a:rPr>
                        <a:t>T1, Class materials</a:t>
                      </a:r>
                      <a:endParaRPr lang="en-IN" sz="1400" kern="100" dirty="0">
                        <a:solidFill>
                          <a:srgbClr val="000000"/>
                        </a:solidFill>
                        <a:effectLst/>
                        <a:latin typeface="+mn-lt"/>
                        <a:ea typeface="Calibri" panose="020F0502020204030204" pitchFamily="34" charset="0"/>
                      </a:endParaRPr>
                    </a:p>
                  </a:txBody>
                  <a:tcPr marL="0" marR="0" marT="0" marB="0"/>
                </a:tc>
                <a:extLst>
                  <a:ext uri="{0D108BD9-81ED-4DB2-BD59-A6C34878D82A}">
                    <a16:rowId xmlns:a16="http://schemas.microsoft.com/office/drawing/2014/main" val="1145146919"/>
                  </a:ext>
                </a:extLst>
              </a:tr>
            </a:tbl>
          </a:graphicData>
        </a:graphic>
      </p:graphicFrame>
    </p:spTree>
    <p:extLst>
      <p:ext uri="{BB962C8B-B14F-4D97-AF65-F5344CB8AC3E}">
        <p14:creationId xmlns:p14="http://schemas.microsoft.com/office/powerpoint/2010/main" val="40631590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What is the disruption big data and analytics has brought about</a:t>
            </a:r>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30</a:t>
            </a:fld>
            <a:endParaRPr lang="en-US" altLang="en-US" dirty="0"/>
          </a:p>
        </p:txBody>
      </p:sp>
      <p:sp>
        <p:nvSpPr>
          <p:cNvPr id="7" name="TextBox 6">
            <a:extLst>
              <a:ext uri="{FF2B5EF4-FFF2-40B4-BE49-F238E27FC236}">
                <a16:creationId xmlns:a16="http://schemas.microsoft.com/office/drawing/2014/main" id="{2AA51D63-3930-C46E-B3B6-A381F6AB3F14}"/>
              </a:ext>
            </a:extLst>
          </p:cNvPr>
          <p:cNvSpPr txBox="1"/>
          <p:nvPr/>
        </p:nvSpPr>
        <p:spPr>
          <a:xfrm>
            <a:off x="147637" y="1375945"/>
            <a:ext cx="8839200" cy="4401205"/>
          </a:xfrm>
          <a:prstGeom prst="rect">
            <a:avLst/>
          </a:prstGeom>
          <a:noFill/>
        </p:spPr>
        <p:txBody>
          <a:bodyPr wrap="square" rtlCol="0">
            <a:spAutoFit/>
          </a:bodyPr>
          <a:lstStyle/>
          <a:p>
            <a:pPr>
              <a:buClr>
                <a:srgbClr val="FF0000"/>
              </a:buClr>
            </a:pPr>
            <a:r>
              <a:rPr lang="en-US" sz="2000" dirty="0">
                <a:ea typeface="Calibri" panose="020F0502020204030204" pitchFamily="34" charset="0"/>
              </a:rPr>
              <a:t>What this means for Fintech domain ? </a:t>
            </a:r>
          </a:p>
          <a:p>
            <a:pPr>
              <a:buClr>
                <a:srgbClr val="FF0000"/>
              </a:buClr>
            </a:pPr>
            <a:endParaRPr lang="en-US" sz="2000" dirty="0">
              <a:ea typeface="Calibri" panose="020F0502020204030204" pitchFamily="34" charset="0"/>
            </a:endParaRPr>
          </a:p>
          <a:p>
            <a:pPr>
              <a:buClr>
                <a:srgbClr val="FF0000"/>
              </a:buClr>
            </a:pPr>
            <a:r>
              <a:rPr lang="en-US" sz="2000" dirty="0">
                <a:ea typeface="Calibri" panose="020F0502020204030204" pitchFamily="34" charset="0"/>
              </a:rPr>
              <a:t>The data is a strategic asset for the financial institution.</a:t>
            </a:r>
          </a:p>
          <a:p>
            <a:pPr marL="285750" indent="-285750">
              <a:buClr>
                <a:srgbClr val="FF0000"/>
              </a:buClr>
              <a:buFont typeface="Arial" panose="020B0604020202020204" pitchFamily="34" charset="0"/>
              <a:buChar char="•"/>
            </a:pPr>
            <a:endParaRPr lang="en-US" sz="2000" dirty="0">
              <a:ea typeface="Calibri" panose="020F0502020204030204" pitchFamily="34" charset="0"/>
            </a:endParaRPr>
          </a:p>
          <a:p>
            <a:pPr marL="742950" lvl="1" indent="-285750">
              <a:buClr>
                <a:srgbClr val="FF0000"/>
              </a:buClr>
              <a:buFont typeface="Arial" panose="020B0604020202020204" pitchFamily="34" charset="0"/>
              <a:buChar char="•"/>
            </a:pPr>
            <a:r>
              <a:rPr lang="en-US" sz="2000" dirty="0">
                <a:ea typeface="Calibri" panose="020F0502020204030204" pitchFamily="34" charset="0"/>
              </a:rPr>
              <a:t>Data collected helps bank to effectively engage with customers</a:t>
            </a:r>
          </a:p>
          <a:p>
            <a:pPr marL="1200150" lvl="2" indent="-285750">
              <a:buClr>
                <a:srgbClr val="FF0000"/>
              </a:buClr>
              <a:buFont typeface="Arial" panose="020B0604020202020204" pitchFamily="34" charset="0"/>
              <a:buChar char="•"/>
            </a:pPr>
            <a:r>
              <a:rPr lang="en-US" sz="2000" dirty="0">
                <a:ea typeface="Calibri" panose="020F0502020204030204" pitchFamily="34" charset="0"/>
              </a:rPr>
              <a:t>Banks have access to customer habits captured through transactions. </a:t>
            </a:r>
          </a:p>
          <a:p>
            <a:pPr marL="1200150" lvl="2" indent="-285750">
              <a:buClr>
                <a:srgbClr val="FF0000"/>
              </a:buClr>
              <a:buFont typeface="Arial" panose="020B0604020202020204" pitchFamily="34" charset="0"/>
              <a:buChar char="•"/>
            </a:pPr>
            <a:r>
              <a:rPr lang="en-US" sz="2000" dirty="0">
                <a:ea typeface="Calibri" panose="020F0502020204030204" pitchFamily="34" charset="0"/>
              </a:rPr>
              <a:t>This can be used for tailoring upsell and cross-sell of products</a:t>
            </a:r>
          </a:p>
          <a:p>
            <a:pPr marL="742950" lvl="1" indent="-285750">
              <a:buClr>
                <a:srgbClr val="FF0000"/>
              </a:buClr>
              <a:buFont typeface="Arial" panose="020B0604020202020204" pitchFamily="34" charset="0"/>
              <a:buChar char="•"/>
            </a:pPr>
            <a:endParaRPr lang="en-US" sz="2000" dirty="0">
              <a:ea typeface="Calibri" panose="020F0502020204030204" pitchFamily="34" charset="0"/>
            </a:endParaRPr>
          </a:p>
          <a:p>
            <a:pPr marL="742950" lvl="1" indent="-285750">
              <a:buClr>
                <a:srgbClr val="FF0000"/>
              </a:buClr>
              <a:buFont typeface="Arial" panose="020B0604020202020204" pitchFamily="34" charset="0"/>
              <a:buChar char="•"/>
            </a:pPr>
            <a:r>
              <a:rPr lang="en-US" sz="2000" dirty="0">
                <a:ea typeface="Calibri" panose="020F0502020204030204" pitchFamily="34" charset="0"/>
              </a:rPr>
              <a:t>Automated processes for decision making</a:t>
            </a:r>
          </a:p>
          <a:p>
            <a:pPr marL="1200150" lvl="2" indent="-285750">
              <a:buClr>
                <a:srgbClr val="FF0000"/>
              </a:buClr>
              <a:buFont typeface="Arial" panose="020B0604020202020204" pitchFamily="34" charset="0"/>
              <a:buChar char="•"/>
            </a:pPr>
            <a:r>
              <a:rPr lang="en-US" sz="2000" dirty="0">
                <a:ea typeface="Calibri" panose="020F0502020204030204" pitchFamily="34" charset="0"/>
              </a:rPr>
              <a:t>Behavioral customer data are patterned and used for benchmarking spend patterns.</a:t>
            </a:r>
          </a:p>
          <a:p>
            <a:pPr marL="1200150" lvl="2" indent="-285750">
              <a:buClr>
                <a:srgbClr val="FF0000"/>
              </a:buClr>
              <a:buFont typeface="Arial" panose="020B0604020202020204" pitchFamily="34" charset="0"/>
              <a:buChar char="•"/>
            </a:pPr>
            <a:r>
              <a:rPr lang="en-US" sz="2000" dirty="0">
                <a:ea typeface="Calibri" panose="020F0502020204030204" pitchFamily="34" charset="0"/>
              </a:rPr>
              <a:t>Anomalies in the spend pattern can be detected in real time to notify the bank about a possible fraud situation.</a:t>
            </a:r>
          </a:p>
        </p:txBody>
      </p:sp>
    </p:spTree>
    <p:extLst>
      <p:ext uri="{BB962C8B-B14F-4D97-AF65-F5344CB8AC3E}">
        <p14:creationId xmlns:p14="http://schemas.microsoft.com/office/powerpoint/2010/main" val="28843382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Key challenges</a:t>
            </a:r>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31</a:t>
            </a:fld>
            <a:endParaRPr lang="en-US" altLang="en-US" dirty="0"/>
          </a:p>
        </p:txBody>
      </p:sp>
      <p:sp>
        <p:nvSpPr>
          <p:cNvPr id="7" name="TextBox 6">
            <a:extLst>
              <a:ext uri="{FF2B5EF4-FFF2-40B4-BE49-F238E27FC236}">
                <a16:creationId xmlns:a16="http://schemas.microsoft.com/office/drawing/2014/main" id="{2AA51D63-3930-C46E-B3B6-A381F6AB3F14}"/>
              </a:ext>
            </a:extLst>
          </p:cNvPr>
          <p:cNvSpPr txBox="1"/>
          <p:nvPr/>
        </p:nvSpPr>
        <p:spPr>
          <a:xfrm>
            <a:off x="157162" y="1371600"/>
            <a:ext cx="8758237" cy="5016758"/>
          </a:xfrm>
          <a:prstGeom prst="rect">
            <a:avLst/>
          </a:prstGeom>
          <a:noFill/>
        </p:spPr>
        <p:txBody>
          <a:bodyPr wrap="square" rtlCol="0">
            <a:spAutoFit/>
          </a:bodyPr>
          <a:lstStyle/>
          <a:p>
            <a:pPr marL="342900" indent="-342900">
              <a:buClr>
                <a:srgbClr val="FF0000"/>
              </a:buClr>
              <a:buFont typeface="Wingdings" pitchFamily="2" charset="2"/>
              <a:buChar char="§"/>
            </a:pPr>
            <a:r>
              <a:rPr lang="en-US" sz="2000" dirty="0">
                <a:ea typeface="Calibri" panose="020F0502020204030204" pitchFamily="34" charset="0"/>
              </a:rPr>
              <a:t>The need for Data Scientist as a role in organization is increasing</a:t>
            </a:r>
          </a:p>
          <a:p>
            <a:pPr marL="342900" indent="-342900">
              <a:buClr>
                <a:srgbClr val="FF0000"/>
              </a:buClr>
              <a:buFont typeface="Wingdings" pitchFamily="2" charset="2"/>
              <a:buChar char="§"/>
            </a:pPr>
            <a:endParaRPr lang="en-US" sz="2000" dirty="0">
              <a:ea typeface="Calibri" panose="020F0502020204030204" pitchFamily="34" charset="0"/>
            </a:endParaRPr>
          </a:p>
          <a:p>
            <a:pPr marL="342900" indent="-342900">
              <a:buClr>
                <a:srgbClr val="FF0000"/>
              </a:buClr>
              <a:buFont typeface="Wingdings" pitchFamily="2" charset="2"/>
              <a:buChar char="§"/>
            </a:pPr>
            <a:r>
              <a:rPr lang="en-US" sz="2000" dirty="0">
                <a:ea typeface="Calibri" panose="020F0502020204030204" pitchFamily="34" charset="0"/>
              </a:rPr>
              <a:t>Data Security</a:t>
            </a:r>
          </a:p>
          <a:p>
            <a:pPr marL="800100" lvl="1" indent="-342900">
              <a:buClr>
                <a:srgbClr val="FF0000"/>
              </a:buClr>
              <a:buFont typeface="Wingdings" pitchFamily="2" charset="2"/>
              <a:buChar char="§"/>
            </a:pPr>
            <a:r>
              <a:rPr lang="en-US" sz="2000" dirty="0">
                <a:ea typeface="Calibri" panose="020F0502020204030204" pitchFamily="34" charset="0"/>
              </a:rPr>
              <a:t>How to protect large amounts of data from attacks?</a:t>
            </a:r>
          </a:p>
          <a:p>
            <a:pPr marL="800100" lvl="1" indent="-342900">
              <a:buClr>
                <a:srgbClr val="FF0000"/>
              </a:buClr>
              <a:buFont typeface="Wingdings" pitchFamily="2" charset="2"/>
              <a:buChar char="§"/>
            </a:pPr>
            <a:endParaRPr lang="en-US" sz="2000" dirty="0">
              <a:ea typeface="Calibri" panose="020F0502020204030204" pitchFamily="34" charset="0"/>
            </a:endParaRPr>
          </a:p>
          <a:p>
            <a:pPr marL="342900" indent="-342900">
              <a:buClr>
                <a:srgbClr val="FF0000"/>
              </a:buClr>
              <a:buFont typeface="Wingdings" pitchFamily="2" charset="2"/>
              <a:buChar char="§"/>
            </a:pPr>
            <a:r>
              <a:rPr lang="en-US" sz="2000" dirty="0">
                <a:ea typeface="Calibri" panose="020F0502020204030204" pitchFamily="34" charset="0"/>
              </a:rPr>
              <a:t>Privacy and consent</a:t>
            </a:r>
          </a:p>
          <a:p>
            <a:pPr marL="800100" lvl="1" indent="-342900">
              <a:buClr>
                <a:srgbClr val="FF0000"/>
              </a:buClr>
              <a:buFont typeface="Wingdings" pitchFamily="2" charset="2"/>
              <a:buChar char="§"/>
            </a:pPr>
            <a:r>
              <a:rPr lang="en-US" sz="2000" dirty="0">
                <a:ea typeface="Calibri" panose="020F0502020204030204" pitchFamily="34" charset="0"/>
              </a:rPr>
              <a:t>Can organizations collect private information like name, address, phone number, health history etc., for analytics ?</a:t>
            </a:r>
          </a:p>
          <a:p>
            <a:pPr marL="800100" lvl="1" indent="-342900">
              <a:buClr>
                <a:srgbClr val="FF0000"/>
              </a:buClr>
              <a:buFont typeface="Wingdings" pitchFamily="2" charset="2"/>
              <a:buChar char="§"/>
            </a:pPr>
            <a:r>
              <a:rPr lang="en-US" sz="2000" dirty="0">
                <a:ea typeface="Calibri" panose="020F0502020204030204" pitchFamily="34" charset="0"/>
              </a:rPr>
              <a:t>Regulations – GDPR , DPDP Bill of India, Safe harbor, SOX etc.,</a:t>
            </a:r>
          </a:p>
          <a:p>
            <a:pPr marL="800100" lvl="1" indent="-342900">
              <a:buClr>
                <a:srgbClr val="FF0000"/>
              </a:buClr>
              <a:buFont typeface="Wingdings" pitchFamily="2" charset="2"/>
              <a:buChar char="§"/>
            </a:pPr>
            <a:endParaRPr lang="en-US" sz="2000" dirty="0">
              <a:ea typeface="Calibri" panose="020F0502020204030204" pitchFamily="34" charset="0"/>
            </a:endParaRPr>
          </a:p>
          <a:p>
            <a:pPr marL="342900" indent="-342900">
              <a:buClr>
                <a:srgbClr val="FF0000"/>
              </a:buClr>
              <a:buFont typeface="Wingdings" pitchFamily="2" charset="2"/>
              <a:buChar char="§"/>
            </a:pPr>
            <a:r>
              <a:rPr lang="en-US" sz="2000" dirty="0">
                <a:ea typeface="Calibri" panose="020F0502020204030204" pitchFamily="34" charset="0"/>
              </a:rPr>
              <a:t>Growing volumes of data</a:t>
            </a:r>
          </a:p>
          <a:p>
            <a:pPr marL="800100" lvl="1" indent="-342900">
              <a:buClr>
                <a:srgbClr val="FF0000"/>
              </a:buClr>
              <a:buFont typeface="Wingdings" pitchFamily="2" charset="2"/>
              <a:buChar char="§"/>
            </a:pPr>
            <a:r>
              <a:rPr lang="en-US" sz="2000" dirty="0">
                <a:ea typeface="Calibri" panose="020F0502020204030204" pitchFamily="34" charset="0"/>
              </a:rPr>
              <a:t>Cloud storage increases server capacity, now focus is put on reducing Carbon footprint</a:t>
            </a:r>
          </a:p>
          <a:p>
            <a:pPr marL="800100" lvl="1" indent="-342900">
              <a:buClr>
                <a:srgbClr val="FF0000"/>
              </a:buClr>
              <a:buFont typeface="Wingdings" pitchFamily="2" charset="2"/>
              <a:buChar char="§"/>
            </a:pPr>
            <a:endParaRPr lang="en-US" sz="2000" dirty="0">
              <a:ea typeface="Calibri" panose="020F0502020204030204" pitchFamily="34" charset="0"/>
            </a:endParaRPr>
          </a:p>
          <a:p>
            <a:pPr marL="342900" indent="-342900">
              <a:buClr>
                <a:srgbClr val="FF0000"/>
              </a:buClr>
              <a:buFont typeface="Wingdings" pitchFamily="2" charset="2"/>
              <a:buChar char="§"/>
            </a:pPr>
            <a:r>
              <a:rPr lang="en-US" sz="2000" dirty="0">
                <a:ea typeface="Calibri" panose="020F0502020204030204" pitchFamily="34" charset="0"/>
              </a:rPr>
              <a:t>Error analysis and Experimentation of Data Models, because Big data do not require a set data model. It is just reservoir of data.</a:t>
            </a:r>
          </a:p>
        </p:txBody>
      </p:sp>
    </p:spTree>
    <p:extLst>
      <p:ext uri="{BB962C8B-B14F-4D97-AF65-F5344CB8AC3E}">
        <p14:creationId xmlns:p14="http://schemas.microsoft.com/office/powerpoint/2010/main" val="37743787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How to prepare for the trend</a:t>
            </a:r>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32</a:t>
            </a:fld>
            <a:endParaRPr lang="en-US" altLang="en-US" dirty="0"/>
          </a:p>
        </p:txBody>
      </p:sp>
      <p:sp>
        <p:nvSpPr>
          <p:cNvPr id="7" name="TextBox 6">
            <a:extLst>
              <a:ext uri="{FF2B5EF4-FFF2-40B4-BE49-F238E27FC236}">
                <a16:creationId xmlns:a16="http://schemas.microsoft.com/office/drawing/2014/main" id="{2AA51D63-3930-C46E-B3B6-A381F6AB3F14}"/>
              </a:ext>
            </a:extLst>
          </p:cNvPr>
          <p:cNvSpPr txBox="1"/>
          <p:nvPr/>
        </p:nvSpPr>
        <p:spPr>
          <a:xfrm>
            <a:off x="157163" y="1362592"/>
            <a:ext cx="8682037" cy="5016758"/>
          </a:xfrm>
          <a:prstGeom prst="rect">
            <a:avLst/>
          </a:prstGeom>
          <a:noFill/>
        </p:spPr>
        <p:txBody>
          <a:bodyPr wrap="square" rtlCol="0">
            <a:spAutoFit/>
          </a:bodyPr>
          <a:lstStyle/>
          <a:p>
            <a:pPr>
              <a:buClr>
                <a:srgbClr val="FF0000"/>
              </a:buClr>
            </a:pPr>
            <a:r>
              <a:rPr lang="en-US" sz="2000" dirty="0">
                <a:ea typeface="Calibri" panose="020F0502020204030204" pitchFamily="34" charset="0"/>
              </a:rPr>
              <a:t>Data Literacy across organization</a:t>
            </a:r>
          </a:p>
          <a:p>
            <a:pPr marL="342900" indent="-342900">
              <a:buClr>
                <a:srgbClr val="FF0000"/>
              </a:buClr>
              <a:buFont typeface="Arial" panose="020B0604020202020204" pitchFamily="34" charset="0"/>
              <a:buChar char="•"/>
            </a:pPr>
            <a:r>
              <a:rPr lang="en-US" sz="2000" dirty="0">
                <a:ea typeface="Calibri" panose="020F0502020204030204" pitchFamily="34" charset="0"/>
              </a:rPr>
              <a:t>Thinking the business critically in data terms</a:t>
            </a:r>
          </a:p>
          <a:p>
            <a:pPr marL="342900" indent="-342900">
              <a:buClr>
                <a:srgbClr val="FF0000"/>
              </a:buClr>
              <a:buFont typeface="Arial" panose="020B0604020202020204" pitchFamily="34" charset="0"/>
              <a:buChar char="•"/>
            </a:pPr>
            <a:r>
              <a:rPr lang="en-US" sz="2000" dirty="0">
                <a:ea typeface="Calibri" panose="020F0502020204030204" pitchFamily="34" charset="0"/>
              </a:rPr>
              <a:t>Designing the inputs required from data to generate insights, correlation, understand pattern, taking decisions and prepare action for long term and Short term</a:t>
            </a:r>
          </a:p>
          <a:p>
            <a:pPr>
              <a:buClr>
                <a:srgbClr val="FF0000"/>
              </a:buClr>
            </a:pPr>
            <a:endParaRPr lang="en-US" sz="2000" dirty="0">
              <a:ea typeface="Calibri" panose="020F0502020204030204" pitchFamily="34" charset="0"/>
            </a:endParaRPr>
          </a:p>
          <a:p>
            <a:pPr>
              <a:buClr>
                <a:srgbClr val="FF0000"/>
              </a:buClr>
            </a:pPr>
            <a:r>
              <a:rPr lang="en-US" sz="2000" dirty="0">
                <a:ea typeface="Calibri" panose="020F0502020204030204" pitchFamily="34" charset="0"/>
              </a:rPr>
              <a:t>Data Strategy</a:t>
            </a:r>
          </a:p>
          <a:p>
            <a:pPr marL="285750" indent="-285750">
              <a:buClr>
                <a:srgbClr val="FF0000"/>
              </a:buClr>
              <a:buFont typeface="Arial" panose="020B0604020202020204" pitchFamily="34" charset="0"/>
              <a:buChar char="•"/>
            </a:pPr>
            <a:r>
              <a:rPr lang="en-US" sz="2000" dirty="0">
                <a:ea typeface="Calibri" panose="020F0502020204030204" pitchFamily="34" charset="0"/>
              </a:rPr>
              <a:t>What data my business needs</a:t>
            </a:r>
          </a:p>
          <a:p>
            <a:pPr marL="285750" indent="-285750">
              <a:buClr>
                <a:srgbClr val="FF0000"/>
              </a:buClr>
              <a:buFont typeface="Arial" panose="020B0604020202020204" pitchFamily="34" charset="0"/>
              <a:buChar char="•"/>
            </a:pPr>
            <a:r>
              <a:rPr lang="en-US" sz="2000" dirty="0">
                <a:ea typeface="Calibri" panose="020F0502020204030204" pitchFamily="34" charset="0"/>
              </a:rPr>
              <a:t>What output I need to generate to visualize data critically</a:t>
            </a:r>
          </a:p>
          <a:p>
            <a:pPr marL="285750" indent="-285750">
              <a:buClr>
                <a:srgbClr val="FF0000"/>
              </a:buClr>
              <a:buFont typeface="Arial" panose="020B0604020202020204" pitchFamily="34" charset="0"/>
              <a:buChar char="•"/>
            </a:pPr>
            <a:r>
              <a:rPr lang="en-US" sz="2000" dirty="0">
                <a:ea typeface="Calibri" panose="020F0502020204030204" pitchFamily="34" charset="0"/>
              </a:rPr>
              <a:t>How much of data is used and can be directly linked to business benefit</a:t>
            </a:r>
          </a:p>
          <a:p>
            <a:pPr>
              <a:buClr>
                <a:srgbClr val="FF0000"/>
              </a:buClr>
            </a:pPr>
            <a:endParaRPr lang="en-US" sz="2000" dirty="0">
              <a:ea typeface="Calibri" panose="020F0502020204030204" pitchFamily="34" charset="0"/>
            </a:endParaRPr>
          </a:p>
          <a:p>
            <a:pPr>
              <a:buClr>
                <a:srgbClr val="FF0000"/>
              </a:buClr>
            </a:pPr>
            <a:r>
              <a:rPr lang="en-US" sz="2000" dirty="0">
                <a:ea typeface="Calibri" panose="020F0502020204030204" pitchFamily="34" charset="0"/>
              </a:rPr>
              <a:t>Data Governance</a:t>
            </a:r>
          </a:p>
          <a:p>
            <a:pPr marL="342900" indent="-342900">
              <a:buClr>
                <a:srgbClr val="FF0000"/>
              </a:buClr>
              <a:buFont typeface="Arial" panose="020B0604020202020204" pitchFamily="34" charset="0"/>
              <a:buChar char="•"/>
            </a:pPr>
            <a:r>
              <a:rPr lang="en-US" sz="2000" dirty="0">
                <a:ea typeface="Calibri" panose="020F0502020204030204" pitchFamily="34" charset="0"/>
              </a:rPr>
              <a:t>Data Quality and Data Security</a:t>
            </a:r>
          </a:p>
          <a:p>
            <a:pPr marL="342900" indent="-342900">
              <a:buClr>
                <a:srgbClr val="FF0000"/>
              </a:buClr>
              <a:buFont typeface="Arial" panose="020B0604020202020204" pitchFamily="34" charset="0"/>
              <a:buChar char="•"/>
            </a:pPr>
            <a:r>
              <a:rPr lang="en-US" sz="2000" dirty="0">
                <a:ea typeface="Calibri" panose="020F0502020204030204" pitchFamily="34" charset="0"/>
              </a:rPr>
              <a:t>Accuracy, Comprehensiveness and Completeness of Data</a:t>
            </a:r>
          </a:p>
          <a:p>
            <a:pPr marL="342900" indent="-342900">
              <a:buClr>
                <a:srgbClr val="FF0000"/>
              </a:buClr>
              <a:buFont typeface="Arial" panose="020B0604020202020204" pitchFamily="34" charset="0"/>
              <a:buChar char="•"/>
            </a:pPr>
            <a:r>
              <a:rPr lang="en-US" sz="2000" dirty="0">
                <a:ea typeface="Calibri" panose="020F0502020204030204" pitchFamily="34" charset="0"/>
              </a:rPr>
              <a:t>Hardware and software needs</a:t>
            </a:r>
          </a:p>
          <a:p>
            <a:pPr marL="342900" indent="-342900">
              <a:buClr>
                <a:srgbClr val="FF0000"/>
              </a:buClr>
              <a:buFont typeface="Arial" panose="020B0604020202020204" pitchFamily="34" charset="0"/>
              <a:buChar char="•"/>
            </a:pPr>
            <a:r>
              <a:rPr lang="en-US" sz="2000" dirty="0">
                <a:ea typeface="Calibri" panose="020F0502020204030204" pitchFamily="34" charset="0"/>
              </a:rPr>
              <a:t>Skills</a:t>
            </a:r>
          </a:p>
        </p:txBody>
      </p:sp>
    </p:spTree>
    <p:extLst>
      <p:ext uri="{BB962C8B-B14F-4D97-AF65-F5344CB8AC3E}">
        <p14:creationId xmlns:p14="http://schemas.microsoft.com/office/powerpoint/2010/main" val="7777662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89412E-843A-FD47-3862-4E7374179F57}"/>
              </a:ext>
            </a:extLst>
          </p:cNvPr>
          <p:cNvSpPr>
            <a:spLocks noGrp="1"/>
          </p:cNvSpPr>
          <p:nvPr>
            <p:ph sz="quarter" idx="10"/>
          </p:nvPr>
        </p:nvSpPr>
        <p:spPr/>
        <p:txBody>
          <a:bodyPr/>
          <a:lstStyle/>
          <a:p>
            <a:r>
              <a:rPr lang="en-US" dirty="0"/>
              <a:t>Big Data Case study </a:t>
            </a:r>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4294967295"/>
          </p:nvPr>
        </p:nvSpPr>
        <p:spPr>
          <a:xfrm>
            <a:off x="0" y="6456363"/>
            <a:ext cx="2133600" cy="365125"/>
          </a:xfrm>
        </p:spPr>
        <p:txBody>
          <a:bodyPr/>
          <a:lstStyle/>
          <a:p>
            <a:fld id="{7C58C161-F5B0-4C03-B20A-A8D6E29AEA41}" type="slidenum">
              <a:rPr lang="en-US" altLang="en-US" smtClean="0"/>
              <a:pPr/>
              <a:t>33</a:t>
            </a:fld>
            <a:endParaRPr lang="en-US" altLang="en-US" dirty="0"/>
          </a:p>
        </p:txBody>
      </p:sp>
    </p:spTree>
    <p:extLst>
      <p:ext uri="{BB962C8B-B14F-4D97-AF65-F5344CB8AC3E}">
        <p14:creationId xmlns:p14="http://schemas.microsoft.com/office/powerpoint/2010/main" val="32154940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Who is a data scientist</a:t>
            </a:r>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34</a:t>
            </a:fld>
            <a:endParaRPr lang="en-US" altLang="en-US" dirty="0"/>
          </a:p>
        </p:txBody>
      </p:sp>
      <p:pic>
        <p:nvPicPr>
          <p:cNvPr id="4" name="Picture 3" descr="A diagram of a science&#10;&#10;Description automatically generated">
            <a:extLst>
              <a:ext uri="{FF2B5EF4-FFF2-40B4-BE49-F238E27FC236}">
                <a16:creationId xmlns:a16="http://schemas.microsoft.com/office/drawing/2014/main" id="{A821A9BD-6CDC-75B4-272D-5C7F463EB8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447799"/>
            <a:ext cx="2971800" cy="2796541"/>
          </a:xfrm>
          <a:prstGeom prst="rect">
            <a:avLst/>
          </a:prstGeom>
        </p:spPr>
      </p:pic>
      <p:sp>
        <p:nvSpPr>
          <p:cNvPr id="2" name="Rectangle 1">
            <a:extLst>
              <a:ext uri="{FF2B5EF4-FFF2-40B4-BE49-F238E27FC236}">
                <a16:creationId xmlns:a16="http://schemas.microsoft.com/office/drawing/2014/main" id="{675EE3F5-8C77-8B0C-4197-200B8430159D}"/>
              </a:ext>
            </a:extLst>
          </p:cNvPr>
          <p:cNvSpPr>
            <a:spLocks noChangeArrowheads="1"/>
          </p:cNvSpPr>
          <p:nvPr/>
        </p:nvSpPr>
        <p:spPr bwMode="auto">
          <a:xfrm>
            <a:off x="5943600" y="1732232"/>
            <a:ext cx="2971800" cy="746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7BA1"/>
                </a:solidFill>
                <a:effectLst/>
                <a:latin typeface="+mn-lt"/>
                <a:hlinkClick r:id="rId4"/>
              </a:rPr>
              <a:t>Data science and industry research</a:t>
            </a:r>
            <a:br>
              <a:rPr kumimoji="0" lang="en-US" altLang="en-US" sz="1600" b="0" i="0" u="none" strike="noStrike" cap="none" normalizeH="0" baseline="0" dirty="0">
                <a:ln>
                  <a:noFill/>
                </a:ln>
                <a:solidFill>
                  <a:srgbClr val="007BA1"/>
                </a:solidFill>
                <a:effectLst/>
                <a:latin typeface="+mn-lt"/>
                <a:hlinkClick r:id="rId4"/>
              </a:rPr>
            </a:br>
            <a:r>
              <a:rPr kumimoji="0" lang="en-US" altLang="en-US" sz="1050" b="0" i="0" u="none" strike="noStrike" cap="none" normalizeH="0" baseline="0" dirty="0">
                <a:ln>
                  <a:noFill/>
                </a:ln>
                <a:solidFill>
                  <a:srgbClr val="555555"/>
                </a:solidFill>
                <a:effectLst/>
                <a:latin typeface="+mn-lt"/>
              </a:rPr>
              <a:t>Dr. Shirley Coleman – Newcastle University, UK</a:t>
            </a:r>
            <a:endParaRPr kumimoji="0" lang="en-US" altLang="en-US" sz="2400" b="0" i="0" u="none" strike="noStrike" cap="none" normalizeH="0" baseline="0" dirty="0">
              <a:ln>
                <a:noFill/>
              </a:ln>
              <a:solidFill>
                <a:schemeClr val="tx1"/>
              </a:solidFill>
              <a:effectLst/>
              <a:latin typeface="+mn-lt"/>
            </a:endParaRPr>
          </a:p>
        </p:txBody>
      </p:sp>
      <p:pic>
        <p:nvPicPr>
          <p:cNvPr id="1026" name="Picture 2" descr="Data science and industry research">
            <a:hlinkClick r:id="rId4"/>
            <a:extLst>
              <a:ext uri="{FF2B5EF4-FFF2-40B4-BE49-F238E27FC236}">
                <a16:creationId xmlns:a16="http://schemas.microsoft.com/office/drawing/2014/main" id="{6204EF09-EB37-8744-5B4D-9832377F30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8643" y="1582190"/>
            <a:ext cx="1905000" cy="14287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4F7781B-6073-C0A8-1C48-0D7B9567C786}"/>
              </a:ext>
            </a:extLst>
          </p:cNvPr>
          <p:cNvSpPr txBox="1"/>
          <p:nvPr/>
        </p:nvSpPr>
        <p:spPr>
          <a:xfrm>
            <a:off x="3461912" y="3070820"/>
            <a:ext cx="5524925" cy="2923877"/>
          </a:xfrm>
          <a:prstGeom prst="rect">
            <a:avLst/>
          </a:prstGeom>
          <a:noFill/>
        </p:spPr>
        <p:txBody>
          <a:bodyPr wrap="square">
            <a:spAutoFit/>
          </a:bodyPr>
          <a:lstStyle/>
          <a:p>
            <a:pPr algn="l">
              <a:buFont typeface="+mj-lt"/>
              <a:buAutoNum type="arabicPeriod"/>
            </a:pPr>
            <a:r>
              <a:rPr lang="en-US" b="0" i="0" u="none" strike="noStrike" dirty="0">
                <a:solidFill>
                  <a:srgbClr val="333333"/>
                </a:solidFill>
                <a:effectLst/>
                <a:latin typeface="+mn-lt"/>
              </a:rPr>
              <a:t>Goal </a:t>
            </a:r>
          </a:p>
          <a:p>
            <a:pPr marL="742950" lvl="1" indent="-285750">
              <a:buFont typeface="Arial" panose="020B0604020202020204" pitchFamily="34" charset="0"/>
              <a:buChar char="•"/>
            </a:pPr>
            <a:r>
              <a:rPr lang="en-US" sz="1600" dirty="0">
                <a:solidFill>
                  <a:srgbClr val="333333"/>
                </a:solidFill>
                <a:latin typeface="+mn-lt"/>
              </a:rPr>
              <a:t>Maintain inventory for customer purchases</a:t>
            </a:r>
            <a:endParaRPr lang="en-US" sz="1600" b="0" i="0" u="none" strike="noStrike" dirty="0">
              <a:solidFill>
                <a:srgbClr val="333333"/>
              </a:solidFill>
              <a:effectLst/>
              <a:latin typeface="+mn-lt"/>
            </a:endParaRPr>
          </a:p>
          <a:p>
            <a:pPr marL="742950" lvl="1" indent="-285750">
              <a:buFont typeface="Arial" panose="020B0604020202020204" pitchFamily="34" charset="0"/>
              <a:buChar char="•"/>
            </a:pPr>
            <a:endParaRPr lang="en-US" b="0" i="0" u="none" strike="noStrike" dirty="0">
              <a:solidFill>
                <a:srgbClr val="333333"/>
              </a:solidFill>
              <a:effectLst/>
              <a:latin typeface="+mn-lt"/>
            </a:endParaRPr>
          </a:p>
          <a:p>
            <a:pPr algn="l">
              <a:buFont typeface="+mj-lt"/>
              <a:buAutoNum type="arabicPeriod"/>
            </a:pPr>
            <a:r>
              <a:rPr lang="en-US" b="0" i="0" u="none" strike="noStrike" dirty="0">
                <a:solidFill>
                  <a:srgbClr val="333333"/>
                </a:solidFill>
                <a:effectLst/>
                <a:latin typeface="+mn-lt"/>
              </a:rPr>
              <a:t>Actions</a:t>
            </a:r>
          </a:p>
          <a:p>
            <a:pPr marL="742950" lvl="1" indent="-285750">
              <a:buFont typeface="Arial" panose="020B0604020202020204" pitchFamily="34" charset="0"/>
              <a:buChar char="•"/>
            </a:pPr>
            <a:r>
              <a:rPr lang="en-US" sz="1600" b="0" i="0" u="none" strike="noStrike" dirty="0">
                <a:solidFill>
                  <a:srgbClr val="333333"/>
                </a:solidFill>
                <a:effectLst/>
                <a:latin typeface="+mn-lt"/>
              </a:rPr>
              <a:t>Analyze customer purchasing patterns</a:t>
            </a:r>
          </a:p>
          <a:p>
            <a:pPr marL="742950" lvl="1" indent="-285750">
              <a:buFont typeface="Arial" panose="020B0604020202020204" pitchFamily="34" charset="0"/>
              <a:buChar char="•"/>
            </a:pPr>
            <a:r>
              <a:rPr lang="en-US" sz="1600" dirty="0">
                <a:solidFill>
                  <a:srgbClr val="333333"/>
                </a:solidFill>
                <a:latin typeface="+mn-lt"/>
              </a:rPr>
              <a:t>By time of day, Monthly sales and Seasonal sales like festive season etc.,</a:t>
            </a:r>
          </a:p>
          <a:p>
            <a:pPr marL="742950" lvl="1" indent="-285750">
              <a:buFont typeface="Arial" panose="020B0604020202020204" pitchFamily="34" charset="0"/>
              <a:buChar char="•"/>
            </a:pPr>
            <a:endParaRPr lang="en-US" sz="1600" dirty="0">
              <a:solidFill>
                <a:srgbClr val="333333"/>
              </a:solidFill>
              <a:latin typeface="+mn-lt"/>
            </a:endParaRPr>
          </a:p>
          <a:p>
            <a:pPr marL="342900" indent="-342900">
              <a:buFont typeface="+mj-lt"/>
              <a:buAutoNum type="arabicPeriod"/>
            </a:pPr>
            <a:r>
              <a:rPr lang="en-US" dirty="0">
                <a:solidFill>
                  <a:srgbClr val="333333"/>
                </a:solidFill>
                <a:latin typeface="+mn-lt"/>
              </a:rPr>
              <a:t>Outcome</a:t>
            </a:r>
          </a:p>
          <a:p>
            <a:pPr marL="742950" lvl="1" indent="-285750">
              <a:buFont typeface="Arial" panose="020B0604020202020204" pitchFamily="34" charset="0"/>
              <a:buChar char="•"/>
            </a:pPr>
            <a:r>
              <a:rPr lang="en-US" sz="1600" dirty="0">
                <a:solidFill>
                  <a:srgbClr val="333333"/>
                </a:solidFill>
                <a:latin typeface="+mn-lt"/>
              </a:rPr>
              <a:t>Plan the stock based on customer preferences for products and time driven purchase behavior </a:t>
            </a:r>
          </a:p>
        </p:txBody>
      </p:sp>
    </p:spTree>
    <p:extLst>
      <p:ext uri="{BB962C8B-B14F-4D97-AF65-F5344CB8AC3E}">
        <p14:creationId xmlns:p14="http://schemas.microsoft.com/office/powerpoint/2010/main" val="39322177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Frequently used solutions</a:t>
            </a:r>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35</a:t>
            </a:fld>
            <a:endParaRPr lang="en-US" altLang="en-US" dirty="0"/>
          </a:p>
        </p:txBody>
      </p:sp>
      <p:sp>
        <p:nvSpPr>
          <p:cNvPr id="7" name="TextBox 6">
            <a:extLst>
              <a:ext uri="{FF2B5EF4-FFF2-40B4-BE49-F238E27FC236}">
                <a16:creationId xmlns:a16="http://schemas.microsoft.com/office/drawing/2014/main" id="{2AA51D63-3930-C46E-B3B6-A381F6AB3F14}"/>
              </a:ext>
            </a:extLst>
          </p:cNvPr>
          <p:cNvSpPr txBox="1"/>
          <p:nvPr/>
        </p:nvSpPr>
        <p:spPr>
          <a:xfrm>
            <a:off x="304800" y="1524000"/>
            <a:ext cx="7543800"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Risk Analytics</a:t>
            </a:r>
          </a:p>
        </p:txBody>
      </p:sp>
      <p:sp>
        <p:nvSpPr>
          <p:cNvPr id="5" name="Rectangle 1">
            <a:extLst>
              <a:ext uri="{FF2B5EF4-FFF2-40B4-BE49-F238E27FC236}">
                <a16:creationId xmlns:a16="http://schemas.microsoft.com/office/drawing/2014/main" id="{0593FCEF-4EB8-BF67-1A50-6B5BB0D62640}"/>
              </a:ext>
            </a:extLst>
          </p:cNvPr>
          <p:cNvSpPr>
            <a:spLocks noChangeArrowheads="1"/>
          </p:cNvSpPr>
          <p:nvPr/>
        </p:nvSpPr>
        <p:spPr bwMode="auto">
          <a:xfrm>
            <a:off x="303163" y="5401766"/>
            <a:ext cx="386079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7BA1"/>
                </a:solidFill>
                <a:effectLst/>
                <a:latin typeface="Helvetica" panose="020B0604020202020204" pitchFamily="34" charset="0"/>
                <a:hlinkClick r:id="rId3"/>
              </a:rPr>
              <a:t>Risk management and big data</a:t>
            </a:r>
            <a:br>
              <a:rPr kumimoji="0" lang="en-US" altLang="en-US" b="0" i="0" u="none" strike="noStrike" cap="none" normalizeH="0" baseline="0" dirty="0">
                <a:ln>
                  <a:noFill/>
                </a:ln>
                <a:solidFill>
                  <a:srgbClr val="007BA1"/>
                </a:solidFill>
                <a:effectLst/>
                <a:latin typeface="Helvetica" panose="020B0604020202020204" pitchFamily="34" charset="0"/>
                <a:hlinkClick r:id="rId3"/>
              </a:rPr>
            </a:br>
            <a:r>
              <a:rPr kumimoji="0" lang="en-US" altLang="en-US" b="0" i="0" u="none" strike="noStrike" cap="none" normalizeH="0" baseline="0" dirty="0">
                <a:ln>
                  <a:noFill/>
                </a:ln>
                <a:solidFill>
                  <a:srgbClr val="555555"/>
                </a:solidFill>
                <a:effectLst/>
                <a:latin typeface="Helvetica" panose="020B0604020202020204" pitchFamily="34" charset="0"/>
              </a:rPr>
              <a:t>Mr. Scott Baldwin – eBay, USA</a:t>
            </a:r>
            <a:endParaRPr kumimoji="0" lang="en-US" altLang="en-US" b="0" i="0" u="none" strike="noStrike" cap="none" normalizeH="0" baseline="0" dirty="0">
              <a:ln>
                <a:noFill/>
              </a:ln>
              <a:solidFill>
                <a:schemeClr val="tx1"/>
              </a:solidFill>
              <a:effectLst/>
            </a:endParaRPr>
          </a:p>
        </p:txBody>
      </p:sp>
      <p:pic>
        <p:nvPicPr>
          <p:cNvPr id="1026" name="Picture 2" descr="Risk management and big data">
            <a:hlinkClick r:id="rId3"/>
            <a:extLst>
              <a:ext uri="{FF2B5EF4-FFF2-40B4-BE49-F238E27FC236}">
                <a16:creationId xmlns:a16="http://schemas.microsoft.com/office/drawing/2014/main" id="{12B04F9B-1391-938D-2B4D-57E4455344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169468"/>
            <a:ext cx="3860799" cy="289559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18A97DD-5804-E5D1-EF3F-AB3E937CB40C}"/>
              </a:ext>
            </a:extLst>
          </p:cNvPr>
          <p:cNvSpPr txBox="1"/>
          <p:nvPr/>
        </p:nvSpPr>
        <p:spPr>
          <a:xfrm>
            <a:off x="4873166" y="1524000"/>
            <a:ext cx="3966033" cy="4401205"/>
          </a:xfrm>
          <a:prstGeom prst="rect">
            <a:avLst/>
          </a:prstGeom>
          <a:noFill/>
        </p:spPr>
        <p:txBody>
          <a:bodyPr wrap="square">
            <a:spAutoFit/>
          </a:bodyPr>
          <a:lstStyle/>
          <a:p>
            <a:pPr algn="l">
              <a:buFont typeface="+mj-lt"/>
              <a:buAutoNum type="arabicPeriod"/>
            </a:pPr>
            <a:r>
              <a:rPr lang="en-US" b="0" i="0" u="none" strike="noStrike" dirty="0">
                <a:solidFill>
                  <a:srgbClr val="333333"/>
                </a:solidFill>
                <a:effectLst/>
                <a:latin typeface="+mn-lt"/>
              </a:rPr>
              <a:t> Goal </a:t>
            </a:r>
          </a:p>
          <a:p>
            <a:pPr marL="742950" lvl="1" indent="-285750">
              <a:buFont typeface="Arial" panose="020B0604020202020204" pitchFamily="34" charset="0"/>
              <a:buChar char="•"/>
            </a:pPr>
            <a:r>
              <a:rPr lang="en-US" sz="1600" dirty="0">
                <a:solidFill>
                  <a:srgbClr val="333333"/>
                </a:solidFill>
                <a:latin typeface="+mn-lt"/>
              </a:rPr>
              <a:t>Business Impact Analysis</a:t>
            </a:r>
          </a:p>
          <a:p>
            <a:pPr marL="742950" lvl="1" indent="-285750">
              <a:buFont typeface="Arial" panose="020B0604020202020204" pitchFamily="34" charset="0"/>
              <a:buChar char="•"/>
            </a:pPr>
            <a:r>
              <a:rPr lang="en-US" sz="1600" b="0" i="0" u="none" strike="noStrike" dirty="0">
                <a:solidFill>
                  <a:srgbClr val="333333"/>
                </a:solidFill>
                <a:effectLst/>
                <a:latin typeface="+mn-lt"/>
              </a:rPr>
              <a:t>Recovery time objective</a:t>
            </a:r>
          </a:p>
          <a:p>
            <a:pPr marL="742950" lvl="1" indent="-285750">
              <a:buFont typeface="Arial" panose="020B0604020202020204" pitchFamily="34" charset="0"/>
              <a:buChar char="•"/>
            </a:pPr>
            <a:r>
              <a:rPr lang="en-US" sz="1600" dirty="0">
                <a:solidFill>
                  <a:srgbClr val="333333"/>
                </a:solidFill>
                <a:latin typeface="+mn-lt"/>
              </a:rPr>
              <a:t>Recovery point objective</a:t>
            </a:r>
            <a:endParaRPr lang="en-US" sz="1600" b="0" i="0" u="none" strike="noStrike" dirty="0">
              <a:solidFill>
                <a:srgbClr val="333333"/>
              </a:solidFill>
              <a:effectLst/>
              <a:latin typeface="+mn-lt"/>
            </a:endParaRPr>
          </a:p>
          <a:p>
            <a:pPr marL="742950" lvl="1" indent="-285750">
              <a:buFont typeface="Arial" panose="020B0604020202020204" pitchFamily="34" charset="0"/>
              <a:buChar char="•"/>
            </a:pPr>
            <a:r>
              <a:rPr lang="en-US" sz="1600" dirty="0">
                <a:solidFill>
                  <a:srgbClr val="333333"/>
                </a:solidFill>
                <a:latin typeface="+mn-lt"/>
              </a:rPr>
              <a:t>Disaster recovery</a:t>
            </a:r>
            <a:endParaRPr lang="en-US" sz="1600" b="0" i="0" u="none" strike="noStrike" dirty="0">
              <a:solidFill>
                <a:srgbClr val="333333"/>
              </a:solidFill>
              <a:effectLst/>
              <a:latin typeface="+mn-lt"/>
            </a:endParaRPr>
          </a:p>
          <a:p>
            <a:pPr marL="742950" lvl="1" indent="-285750">
              <a:buFont typeface="Arial" panose="020B0604020202020204" pitchFamily="34" charset="0"/>
              <a:buChar char="•"/>
            </a:pPr>
            <a:endParaRPr lang="en-US" b="0" i="0" u="none" strike="noStrike" dirty="0">
              <a:solidFill>
                <a:srgbClr val="333333"/>
              </a:solidFill>
              <a:effectLst/>
              <a:latin typeface="+mn-lt"/>
            </a:endParaRPr>
          </a:p>
          <a:p>
            <a:pPr algn="l">
              <a:buFont typeface="+mj-lt"/>
              <a:buAutoNum type="arabicPeriod"/>
            </a:pPr>
            <a:r>
              <a:rPr lang="en-US" b="0" i="0" u="none" strike="noStrike" dirty="0">
                <a:solidFill>
                  <a:srgbClr val="333333"/>
                </a:solidFill>
                <a:effectLst/>
                <a:latin typeface="+mn-lt"/>
              </a:rPr>
              <a:t> Actions</a:t>
            </a:r>
          </a:p>
          <a:p>
            <a:pPr marL="742950" lvl="1" indent="-285750">
              <a:buFont typeface="Arial" panose="020B0604020202020204" pitchFamily="34" charset="0"/>
              <a:buChar char="•"/>
            </a:pPr>
            <a:r>
              <a:rPr lang="en-US" sz="1600" b="0" i="0" u="none" strike="noStrike" dirty="0">
                <a:solidFill>
                  <a:srgbClr val="333333"/>
                </a:solidFill>
                <a:effectLst/>
                <a:latin typeface="+mn-lt"/>
              </a:rPr>
              <a:t>Business continuity</a:t>
            </a:r>
          </a:p>
          <a:p>
            <a:pPr marL="742950" lvl="1" indent="-285750">
              <a:buFont typeface="Arial" panose="020B0604020202020204" pitchFamily="34" charset="0"/>
              <a:buChar char="•"/>
            </a:pPr>
            <a:r>
              <a:rPr lang="en-US" sz="1600" dirty="0">
                <a:solidFill>
                  <a:srgbClr val="333333"/>
                </a:solidFill>
                <a:latin typeface="+mn-lt"/>
              </a:rPr>
              <a:t>Tabletop exercise for understanding possible disaster scenarios and recording feasible actions.</a:t>
            </a:r>
          </a:p>
          <a:p>
            <a:pPr marL="742950" lvl="1" indent="-285750">
              <a:buFont typeface="Arial" panose="020B0604020202020204" pitchFamily="34" charset="0"/>
              <a:buChar char="•"/>
            </a:pPr>
            <a:endParaRPr lang="en-US" sz="1600" dirty="0">
              <a:solidFill>
                <a:srgbClr val="333333"/>
              </a:solidFill>
              <a:latin typeface="+mn-lt"/>
            </a:endParaRPr>
          </a:p>
          <a:p>
            <a:r>
              <a:rPr lang="en-US" dirty="0">
                <a:solidFill>
                  <a:srgbClr val="333333"/>
                </a:solidFill>
                <a:latin typeface="+mn-lt"/>
              </a:rPr>
              <a:t>3. Outcome – </a:t>
            </a:r>
            <a:r>
              <a:rPr lang="en-US" sz="1600" dirty="0">
                <a:solidFill>
                  <a:srgbClr val="333333"/>
                </a:solidFill>
                <a:latin typeface="+mn-lt"/>
              </a:rPr>
              <a:t>driven by recovery time objective and recovery point objective</a:t>
            </a:r>
          </a:p>
          <a:p>
            <a:pPr marL="742950" lvl="1" indent="-285750">
              <a:buFont typeface="Arial" panose="020B0604020202020204" pitchFamily="34" charset="0"/>
              <a:buChar char="•"/>
            </a:pPr>
            <a:r>
              <a:rPr lang="en-US" sz="1600" dirty="0">
                <a:solidFill>
                  <a:srgbClr val="333333"/>
                </a:solidFill>
                <a:latin typeface="+mn-lt"/>
              </a:rPr>
              <a:t>Data Backup and storage strategy</a:t>
            </a:r>
          </a:p>
          <a:p>
            <a:pPr marL="742950" lvl="1" indent="-285750">
              <a:buFont typeface="Arial" panose="020B0604020202020204" pitchFamily="34" charset="0"/>
              <a:buChar char="•"/>
            </a:pPr>
            <a:r>
              <a:rPr lang="en-US" sz="1600" dirty="0">
                <a:solidFill>
                  <a:srgbClr val="333333"/>
                </a:solidFill>
                <a:latin typeface="+mn-lt"/>
              </a:rPr>
              <a:t>Split Location strategy for critical functions</a:t>
            </a:r>
          </a:p>
        </p:txBody>
      </p:sp>
    </p:spTree>
    <p:extLst>
      <p:ext uri="{BB962C8B-B14F-4D97-AF65-F5344CB8AC3E}">
        <p14:creationId xmlns:p14="http://schemas.microsoft.com/office/powerpoint/2010/main" val="31895219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Frequently used solutions</a:t>
            </a:r>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36</a:t>
            </a:fld>
            <a:endParaRPr lang="en-US" altLang="en-US" dirty="0"/>
          </a:p>
        </p:txBody>
      </p:sp>
      <p:sp>
        <p:nvSpPr>
          <p:cNvPr id="7" name="TextBox 6">
            <a:extLst>
              <a:ext uri="{FF2B5EF4-FFF2-40B4-BE49-F238E27FC236}">
                <a16:creationId xmlns:a16="http://schemas.microsoft.com/office/drawing/2014/main" id="{2AA51D63-3930-C46E-B3B6-A381F6AB3F14}"/>
              </a:ext>
            </a:extLst>
          </p:cNvPr>
          <p:cNvSpPr txBox="1"/>
          <p:nvPr/>
        </p:nvSpPr>
        <p:spPr>
          <a:xfrm>
            <a:off x="304800" y="1524000"/>
            <a:ext cx="7543800"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Big data in Corporate Finance</a:t>
            </a:r>
          </a:p>
        </p:txBody>
      </p:sp>
      <p:sp>
        <p:nvSpPr>
          <p:cNvPr id="8" name="Rectangle 3">
            <a:extLst>
              <a:ext uri="{FF2B5EF4-FFF2-40B4-BE49-F238E27FC236}">
                <a16:creationId xmlns:a16="http://schemas.microsoft.com/office/drawing/2014/main" id="{5E0A47AD-FBFD-5EF3-12F7-6DADD38D25C1}"/>
              </a:ext>
            </a:extLst>
          </p:cNvPr>
          <p:cNvSpPr>
            <a:spLocks noChangeArrowheads="1"/>
          </p:cNvSpPr>
          <p:nvPr/>
        </p:nvSpPr>
        <p:spPr bwMode="auto">
          <a:xfrm>
            <a:off x="606423" y="5149720"/>
            <a:ext cx="412161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7BA1"/>
                </a:solidFill>
                <a:effectLst/>
                <a:latin typeface="Helvetica" panose="020B0604020202020204" pitchFamily="34" charset="0"/>
                <a:hlinkClick r:id="rId3"/>
              </a:rPr>
              <a:t>Big data in corporate finance</a:t>
            </a:r>
            <a:br>
              <a:rPr kumimoji="0" lang="en-US" altLang="en-US" b="0" i="0" u="none" strike="noStrike" cap="none" normalizeH="0" baseline="0" dirty="0">
                <a:ln>
                  <a:noFill/>
                </a:ln>
                <a:solidFill>
                  <a:srgbClr val="007BA1"/>
                </a:solidFill>
                <a:effectLst/>
                <a:latin typeface="Helvetica" panose="020B0604020202020204" pitchFamily="34" charset="0"/>
                <a:hlinkClick r:id="rId3"/>
              </a:rPr>
            </a:br>
            <a:r>
              <a:rPr kumimoji="0" lang="en-US" altLang="en-US" b="0" i="0" u="none" strike="noStrike" cap="none" normalizeH="0" baseline="0" dirty="0">
                <a:ln>
                  <a:noFill/>
                </a:ln>
                <a:solidFill>
                  <a:srgbClr val="555555"/>
                </a:solidFill>
                <a:effectLst/>
                <a:latin typeface="Helvetica" panose="020B0604020202020204" pitchFamily="34" charset="0"/>
              </a:rPr>
              <a:t>Dr. Michael Puleo – Fairfield University, USA</a:t>
            </a:r>
            <a:br>
              <a:rPr kumimoji="0" lang="en-US" altLang="en-US" b="0" i="0" u="none" strike="noStrike" cap="none" normalizeH="0" baseline="0" dirty="0">
                <a:ln>
                  <a:noFill/>
                </a:ln>
                <a:solidFill>
                  <a:srgbClr val="555555"/>
                </a:solidFill>
                <a:effectLst/>
                <a:latin typeface="Helvetica" panose="020B0604020202020204" pitchFamily="34" charset="0"/>
              </a:rPr>
            </a:br>
            <a:endParaRPr kumimoji="0" lang="en-US" altLang="en-US" b="0" i="0" u="none" strike="noStrike" cap="none" normalizeH="0" baseline="0" dirty="0">
              <a:ln>
                <a:noFill/>
              </a:ln>
              <a:solidFill>
                <a:schemeClr val="tx1"/>
              </a:solidFill>
              <a:effectLst/>
            </a:endParaRPr>
          </a:p>
        </p:txBody>
      </p:sp>
      <p:pic>
        <p:nvPicPr>
          <p:cNvPr id="1028" name="Picture 4" descr="Big data in corporate finance">
            <a:hlinkClick r:id="rId3"/>
            <a:extLst>
              <a:ext uri="{FF2B5EF4-FFF2-40B4-BE49-F238E27FC236}">
                <a16:creationId xmlns:a16="http://schemas.microsoft.com/office/drawing/2014/main" id="{B99D0D80-D219-8D06-43B1-7FA15E36CB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196266"/>
            <a:ext cx="3966033" cy="28955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1816190-AD12-3107-4D22-1BCA2C6E085E}"/>
              </a:ext>
            </a:extLst>
          </p:cNvPr>
          <p:cNvSpPr txBox="1"/>
          <p:nvPr/>
        </p:nvSpPr>
        <p:spPr>
          <a:xfrm>
            <a:off x="4891828" y="1345732"/>
            <a:ext cx="3966033" cy="4955203"/>
          </a:xfrm>
          <a:prstGeom prst="rect">
            <a:avLst/>
          </a:prstGeom>
          <a:noFill/>
        </p:spPr>
        <p:txBody>
          <a:bodyPr wrap="square">
            <a:spAutoFit/>
          </a:bodyPr>
          <a:lstStyle/>
          <a:p>
            <a:pPr algn="l">
              <a:buFont typeface="+mj-lt"/>
              <a:buAutoNum type="arabicPeriod"/>
            </a:pPr>
            <a:r>
              <a:rPr lang="en-US" b="0" i="0" u="none" strike="noStrike" dirty="0">
                <a:solidFill>
                  <a:srgbClr val="333333"/>
                </a:solidFill>
                <a:effectLst/>
                <a:latin typeface="+mn-lt"/>
              </a:rPr>
              <a:t>Four types of big data</a:t>
            </a:r>
          </a:p>
          <a:p>
            <a:pPr marL="742950" lvl="1" indent="-285750">
              <a:buFont typeface="Arial" panose="020B0604020202020204" pitchFamily="34" charset="0"/>
              <a:buChar char="•"/>
            </a:pPr>
            <a:r>
              <a:rPr lang="en-US" sz="1600" b="0" i="0" u="none" strike="noStrike" dirty="0">
                <a:solidFill>
                  <a:srgbClr val="333333"/>
                </a:solidFill>
                <a:effectLst/>
                <a:latin typeface="+mn-lt"/>
              </a:rPr>
              <a:t>Transaction data</a:t>
            </a:r>
          </a:p>
          <a:p>
            <a:pPr marL="742950" lvl="1" indent="-285750">
              <a:buFont typeface="Arial" panose="020B0604020202020204" pitchFamily="34" charset="0"/>
              <a:buChar char="•"/>
            </a:pPr>
            <a:r>
              <a:rPr lang="en-US" sz="1600" b="0" i="0" u="none" strike="noStrike" dirty="0">
                <a:solidFill>
                  <a:srgbClr val="333333"/>
                </a:solidFill>
                <a:effectLst/>
                <a:latin typeface="+mn-lt"/>
              </a:rPr>
              <a:t>Customer data</a:t>
            </a:r>
          </a:p>
          <a:p>
            <a:pPr marL="742950" lvl="1" indent="-285750">
              <a:buFont typeface="Arial" panose="020B0604020202020204" pitchFamily="34" charset="0"/>
              <a:buChar char="•"/>
            </a:pPr>
            <a:r>
              <a:rPr lang="en-US" sz="1600" b="0" i="0" u="none" strike="noStrike" dirty="0">
                <a:solidFill>
                  <a:srgbClr val="333333"/>
                </a:solidFill>
                <a:effectLst/>
                <a:latin typeface="+mn-lt"/>
              </a:rPr>
              <a:t>External data</a:t>
            </a:r>
          </a:p>
          <a:p>
            <a:pPr marL="742950" lvl="1" indent="-285750">
              <a:buFont typeface="Arial" panose="020B0604020202020204" pitchFamily="34" charset="0"/>
              <a:buChar char="•"/>
            </a:pPr>
            <a:r>
              <a:rPr lang="en-US" sz="1600" b="0" i="0" u="none" strike="noStrike" dirty="0">
                <a:solidFill>
                  <a:srgbClr val="333333"/>
                </a:solidFill>
                <a:effectLst/>
                <a:latin typeface="+mn-lt"/>
              </a:rPr>
              <a:t>Social media data</a:t>
            </a:r>
          </a:p>
          <a:p>
            <a:pPr marL="742950" lvl="1" indent="-285750">
              <a:buFont typeface="Arial" panose="020B0604020202020204" pitchFamily="34" charset="0"/>
              <a:buChar char="•"/>
            </a:pPr>
            <a:endParaRPr lang="en-US" b="0" i="0" u="none" strike="noStrike" dirty="0">
              <a:solidFill>
                <a:srgbClr val="333333"/>
              </a:solidFill>
              <a:effectLst/>
              <a:latin typeface="+mn-lt"/>
            </a:endParaRPr>
          </a:p>
          <a:p>
            <a:pPr algn="l">
              <a:buFont typeface="+mj-lt"/>
              <a:buAutoNum type="arabicPeriod"/>
            </a:pPr>
            <a:r>
              <a:rPr lang="en-US" b="0" i="0" u="none" strike="noStrike" dirty="0">
                <a:solidFill>
                  <a:srgbClr val="333333"/>
                </a:solidFill>
                <a:effectLst/>
                <a:latin typeface="+mn-lt"/>
              </a:rPr>
              <a:t>Big data applications in corporate finance</a:t>
            </a:r>
          </a:p>
          <a:p>
            <a:pPr marL="285750" indent="-285750">
              <a:buFont typeface="Arial" panose="020B0604020202020204" pitchFamily="34" charset="0"/>
              <a:buChar char="•"/>
            </a:pPr>
            <a:r>
              <a:rPr lang="en-US" sz="1600" b="0" i="0" u="none" strike="noStrike" dirty="0">
                <a:solidFill>
                  <a:srgbClr val="333333"/>
                </a:solidFill>
                <a:effectLst/>
                <a:latin typeface="+mn-lt"/>
              </a:rPr>
              <a:t>Financial forecasting (goal and benefits)</a:t>
            </a:r>
            <a:r>
              <a:rPr lang="en-US" b="0" i="0" u="none" strike="noStrike" dirty="0">
                <a:solidFill>
                  <a:srgbClr val="333333"/>
                </a:solidFill>
                <a:effectLst/>
                <a:latin typeface="+mn-lt"/>
              </a:rPr>
              <a:t> </a:t>
            </a:r>
          </a:p>
          <a:p>
            <a:pPr marL="742950" lvl="1" indent="-285750">
              <a:buFont typeface="Arial" panose="020B0604020202020204" pitchFamily="34" charset="0"/>
              <a:buChar char="•"/>
            </a:pPr>
            <a:r>
              <a:rPr lang="en-US" sz="1600" b="0" i="0" u="none" strike="noStrike" dirty="0">
                <a:solidFill>
                  <a:srgbClr val="333333"/>
                </a:solidFill>
                <a:effectLst/>
                <a:latin typeface="+mn-lt"/>
              </a:rPr>
              <a:t>“Net Present Value” of new product sales</a:t>
            </a:r>
          </a:p>
          <a:p>
            <a:pPr marL="285750" indent="-285750">
              <a:buFont typeface="Arial" panose="020B0604020202020204" pitchFamily="34" charset="0"/>
              <a:buChar char="•"/>
            </a:pPr>
            <a:r>
              <a:rPr lang="en-US" sz="1600" dirty="0">
                <a:solidFill>
                  <a:srgbClr val="333333"/>
                </a:solidFill>
                <a:latin typeface="+mn-lt"/>
              </a:rPr>
              <a:t>Financial forecasting (suggested data)</a:t>
            </a:r>
          </a:p>
          <a:p>
            <a:pPr marL="742950" lvl="1" indent="-285750">
              <a:buFont typeface="Arial" panose="020B0604020202020204" pitchFamily="34" charset="0"/>
              <a:buChar char="•"/>
            </a:pPr>
            <a:r>
              <a:rPr lang="en-US" sz="1600" dirty="0">
                <a:solidFill>
                  <a:srgbClr val="333333"/>
                </a:solidFill>
                <a:latin typeface="+mn-lt"/>
              </a:rPr>
              <a:t>Google Search analytics</a:t>
            </a:r>
          </a:p>
          <a:p>
            <a:pPr marL="742950" lvl="1" indent="-285750">
              <a:buFont typeface="Arial" panose="020B0604020202020204" pitchFamily="34" charset="0"/>
              <a:buChar char="•"/>
            </a:pPr>
            <a:r>
              <a:rPr lang="en-US" sz="1600" dirty="0">
                <a:solidFill>
                  <a:srgbClr val="333333"/>
                </a:solidFill>
                <a:latin typeface="+mn-lt"/>
              </a:rPr>
              <a:t>Amazon Search and wish list</a:t>
            </a:r>
          </a:p>
          <a:p>
            <a:pPr marL="742950" lvl="1" indent="-285750">
              <a:buFont typeface="Arial" panose="020B0604020202020204" pitchFamily="34" charset="0"/>
              <a:buChar char="•"/>
            </a:pPr>
            <a:r>
              <a:rPr lang="en-US" sz="1600" dirty="0">
                <a:solidFill>
                  <a:srgbClr val="333333"/>
                </a:solidFill>
                <a:latin typeface="+mn-lt"/>
              </a:rPr>
              <a:t>Facebook, Twitter likes</a:t>
            </a:r>
          </a:p>
          <a:p>
            <a:pPr marL="742950" lvl="1" indent="-285750">
              <a:buFont typeface="Arial" panose="020B0604020202020204" pitchFamily="34" charset="0"/>
              <a:buChar char="•"/>
            </a:pPr>
            <a:r>
              <a:rPr lang="en-US" sz="1600" dirty="0">
                <a:solidFill>
                  <a:srgbClr val="333333"/>
                </a:solidFill>
                <a:latin typeface="+mn-lt"/>
              </a:rPr>
              <a:t>YouTube influencers</a:t>
            </a:r>
          </a:p>
          <a:p>
            <a:pPr marL="742950" lvl="1" indent="-285750">
              <a:buFont typeface="Arial" panose="020B0604020202020204" pitchFamily="34" charset="0"/>
              <a:buChar char="•"/>
            </a:pPr>
            <a:endParaRPr lang="en-US" sz="1600" dirty="0">
              <a:solidFill>
                <a:srgbClr val="333333"/>
              </a:solidFill>
              <a:latin typeface="+mn-lt"/>
            </a:endParaRPr>
          </a:p>
          <a:p>
            <a:r>
              <a:rPr lang="en-US" dirty="0">
                <a:solidFill>
                  <a:srgbClr val="333333"/>
                </a:solidFill>
                <a:latin typeface="+mn-lt"/>
              </a:rPr>
              <a:t>3. Outcome </a:t>
            </a:r>
          </a:p>
          <a:p>
            <a:pPr marL="742950" lvl="1" indent="-285750">
              <a:buFont typeface="Arial" panose="020B0604020202020204" pitchFamily="34" charset="0"/>
              <a:buChar char="•"/>
            </a:pPr>
            <a:r>
              <a:rPr lang="en-US" sz="1600" dirty="0">
                <a:solidFill>
                  <a:srgbClr val="333333"/>
                </a:solidFill>
                <a:latin typeface="+mn-lt"/>
              </a:rPr>
              <a:t>Product launch and timing decisions.</a:t>
            </a:r>
          </a:p>
        </p:txBody>
      </p:sp>
    </p:spTree>
    <p:extLst>
      <p:ext uri="{BB962C8B-B14F-4D97-AF65-F5344CB8AC3E}">
        <p14:creationId xmlns:p14="http://schemas.microsoft.com/office/powerpoint/2010/main" val="3939044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Arial"/>
                <a:cs typeface="Arial"/>
              </a:rPr>
              <a:t>Recap</a:t>
            </a:r>
          </a:p>
        </p:txBody>
      </p:sp>
      <p:sp>
        <p:nvSpPr>
          <p:cNvPr id="2" name="TextBox 1">
            <a:extLst>
              <a:ext uri="{FF2B5EF4-FFF2-40B4-BE49-F238E27FC236}">
                <a16:creationId xmlns:a16="http://schemas.microsoft.com/office/drawing/2014/main" id="{4FE6C92B-EA80-490A-B464-5DDF8080D162}"/>
              </a:ext>
            </a:extLst>
          </p:cNvPr>
          <p:cNvSpPr txBox="1"/>
          <p:nvPr/>
        </p:nvSpPr>
        <p:spPr>
          <a:xfrm>
            <a:off x="76200" y="1447800"/>
            <a:ext cx="8763000" cy="5078313"/>
          </a:xfrm>
          <a:prstGeom prst="rect">
            <a:avLst/>
          </a:prstGeom>
          <a:noFill/>
        </p:spPr>
        <p:txBody>
          <a:bodyPr wrap="square" lIns="91440" tIns="45720" rIns="91440" bIns="45720" rtlCol="0" anchor="t">
            <a:spAutoFit/>
          </a:bodyPr>
          <a:lstStyle/>
          <a:p>
            <a:pPr marL="285750" indent="-285750">
              <a:buClr>
                <a:srgbClr val="FF0000"/>
              </a:buClr>
              <a:buFont typeface="Wingdings" pitchFamily="2" charset="2"/>
              <a:buChar char="§"/>
            </a:pPr>
            <a:r>
              <a:rPr lang="en-US" dirty="0"/>
              <a:t>Fintech is characterized by its treelike structure, which clarifies the way fintech is organized across the different financial services in the market today.</a:t>
            </a:r>
          </a:p>
          <a:p>
            <a:pPr marL="285750" indent="-285750">
              <a:buClr>
                <a:srgbClr val="FF0000"/>
              </a:buClr>
              <a:buFont typeface="Wingdings" pitchFamily="2" charset="2"/>
              <a:buChar char="§"/>
            </a:pPr>
            <a:r>
              <a:rPr lang="en-US" dirty="0">
                <a:latin typeface="Arial"/>
                <a:cs typeface="Arial"/>
              </a:rPr>
              <a:t>Fintech Ecosystem</a:t>
            </a:r>
            <a:endParaRPr lang="en-US" dirty="0"/>
          </a:p>
          <a:p>
            <a:pPr marL="285750" indent="-285750">
              <a:buClr>
                <a:srgbClr val="FF0000"/>
              </a:buClr>
              <a:buFont typeface="Wingdings" pitchFamily="2" charset="2"/>
              <a:buChar char="§"/>
            </a:pPr>
            <a:r>
              <a:rPr lang="en-US" dirty="0">
                <a:latin typeface="Arial"/>
                <a:cs typeface="Arial"/>
              </a:rPr>
              <a:t>Financial Services</a:t>
            </a:r>
          </a:p>
          <a:p>
            <a:pPr marL="742950" lvl="1" indent="-285750">
              <a:buClr>
                <a:srgbClr val="FF0000"/>
              </a:buClr>
              <a:buFont typeface="Wingdings" pitchFamily="2" charset="2"/>
              <a:buChar char="§"/>
            </a:pPr>
            <a:r>
              <a:rPr lang="en-US" dirty="0">
                <a:latin typeface="Arial"/>
                <a:cs typeface="Arial"/>
              </a:rPr>
              <a:t>Domains (Banking, Payments, Lending, Insurance, Wealth Management)</a:t>
            </a:r>
          </a:p>
          <a:p>
            <a:pPr marL="1200150" lvl="2" indent="-285750">
              <a:buClr>
                <a:srgbClr val="FF0000"/>
              </a:buClr>
              <a:buFont typeface="Wingdings" pitchFamily="2" charset="2"/>
              <a:buChar char="§"/>
            </a:pPr>
            <a:r>
              <a:rPr lang="en-US" dirty="0">
                <a:latin typeface="Arial"/>
                <a:cs typeface="Arial"/>
              </a:rPr>
              <a:t>Themes</a:t>
            </a:r>
          </a:p>
          <a:p>
            <a:pPr marL="1200150" lvl="2" indent="-285750">
              <a:buClr>
                <a:srgbClr val="FF0000"/>
              </a:buClr>
              <a:buFont typeface="Wingdings" pitchFamily="2" charset="2"/>
              <a:buChar char="§"/>
            </a:pPr>
            <a:r>
              <a:rPr lang="en-US" dirty="0">
                <a:latin typeface="Arial"/>
                <a:cs typeface="Arial"/>
              </a:rPr>
              <a:t>Trends</a:t>
            </a:r>
          </a:p>
          <a:p>
            <a:pPr marL="1200150" lvl="2" indent="-285750">
              <a:buClr>
                <a:srgbClr val="FF0000"/>
              </a:buClr>
              <a:buFont typeface="Wingdings" pitchFamily="2" charset="2"/>
              <a:buChar char="§"/>
            </a:pPr>
            <a:r>
              <a:rPr lang="en-US" dirty="0">
                <a:latin typeface="Arial"/>
                <a:cs typeface="Arial"/>
              </a:rPr>
              <a:t>Domain activity</a:t>
            </a:r>
          </a:p>
          <a:p>
            <a:pPr marL="742950" lvl="1" indent="-285750">
              <a:buClr>
                <a:srgbClr val="FF0000"/>
              </a:buClr>
              <a:buFont typeface="Wingdings" pitchFamily="2" charset="2"/>
              <a:buChar char="§"/>
            </a:pPr>
            <a:r>
              <a:rPr lang="en-US" dirty="0">
                <a:latin typeface="Arial"/>
                <a:cs typeface="Arial"/>
              </a:rPr>
              <a:t>Domain specific service providers</a:t>
            </a:r>
          </a:p>
          <a:p>
            <a:pPr indent="-457200">
              <a:buClr>
                <a:srgbClr val="FF0000"/>
              </a:buClr>
              <a:buFont typeface="Wingdings" pitchFamily="2" charset="2"/>
              <a:buChar char="§"/>
            </a:pPr>
            <a:r>
              <a:rPr lang="en-US" dirty="0">
                <a:latin typeface="Arial"/>
                <a:cs typeface="Arial"/>
              </a:rPr>
              <a:t>Ecosystem Players</a:t>
            </a:r>
          </a:p>
          <a:p>
            <a:pPr lvl="2" indent="-457200">
              <a:buClr>
                <a:srgbClr val="FF0000"/>
              </a:buClr>
              <a:buFont typeface="Wingdings" pitchFamily="2" charset="2"/>
              <a:buChar char="§"/>
            </a:pPr>
            <a:r>
              <a:rPr lang="en-US" dirty="0">
                <a:latin typeface="Arial"/>
                <a:cs typeface="Arial"/>
              </a:rPr>
              <a:t>Regulation</a:t>
            </a:r>
          </a:p>
          <a:p>
            <a:pPr lvl="2" indent="-457200">
              <a:buClr>
                <a:srgbClr val="FF0000"/>
              </a:buClr>
              <a:buFont typeface="Wingdings" pitchFamily="2" charset="2"/>
              <a:buChar char="§"/>
            </a:pPr>
            <a:r>
              <a:rPr lang="en-US" dirty="0">
                <a:latin typeface="Arial"/>
                <a:cs typeface="Arial"/>
              </a:rPr>
              <a:t>Capital</a:t>
            </a:r>
          </a:p>
          <a:p>
            <a:pPr lvl="2" indent="-457200">
              <a:buClr>
                <a:srgbClr val="FF0000"/>
              </a:buClr>
              <a:buFont typeface="Wingdings" pitchFamily="2" charset="2"/>
              <a:buChar char="§"/>
            </a:pPr>
            <a:r>
              <a:rPr lang="en-US" dirty="0">
                <a:latin typeface="Arial"/>
                <a:cs typeface="Arial"/>
              </a:rPr>
              <a:t>Partnership / Alliances</a:t>
            </a:r>
          </a:p>
          <a:p>
            <a:pPr lvl="1" indent="-457200">
              <a:buClr>
                <a:srgbClr val="FF0000"/>
              </a:buClr>
              <a:buFont typeface="Wingdings" pitchFamily="2" charset="2"/>
              <a:buChar char="§"/>
            </a:pPr>
            <a:r>
              <a:rPr lang="en-US" dirty="0">
                <a:latin typeface="Arial"/>
                <a:cs typeface="Arial"/>
              </a:rPr>
              <a:t>Tech enabled Business</a:t>
            </a:r>
          </a:p>
          <a:p>
            <a:pPr lvl="1" indent="-457200">
              <a:buClr>
                <a:srgbClr val="FF0000"/>
              </a:buClr>
              <a:buFont typeface="Wingdings" pitchFamily="2" charset="2"/>
              <a:buChar char="§"/>
            </a:pPr>
            <a:r>
              <a:rPr lang="en-US" dirty="0">
                <a:latin typeface="Arial"/>
                <a:cs typeface="Arial"/>
              </a:rPr>
              <a:t>Tech Powered Business</a:t>
            </a:r>
          </a:p>
          <a:p>
            <a:pPr lvl="1" indent="-457200">
              <a:buClr>
                <a:srgbClr val="FF0000"/>
              </a:buClr>
              <a:buFont typeface="Wingdings" pitchFamily="2" charset="2"/>
              <a:buChar char="§"/>
            </a:pPr>
            <a:r>
              <a:rPr lang="en-US" dirty="0">
                <a:latin typeface="Arial"/>
                <a:cs typeface="Arial"/>
              </a:rPr>
              <a:t>Fintech Frameworks</a:t>
            </a:r>
          </a:p>
          <a:p>
            <a:pPr lvl="1" indent="-457200">
              <a:buClr>
                <a:srgbClr val="FF0000"/>
              </a:buClr>
              <a:buFont typeface="Wingdings" pitchFamily="2" charset="2"/>
              <a:buChar char="§"/>
            </a:pPr>
            <a:r>
              <a:rPr lang="en-US" dirty="0">
                <a:latin typeface="Arial"/>
                <a:cs typeface="Arial"/>
              </a:rPr>
              <a:t>Digital Identity</a:t>
            </a:r>
          </a:p>
          <a:p>
            <a:pPr lvl="1" indent="-457200">
              <a:buClr>
                <a:srgbClr val="FF0000"/>
              </a:buClr>
              <a:buFont typeface="Wingdings" pitchFamily="2" charset="2"/>
              <a:buChar char="§"/>
            </a:pPr>
            <a:r>
              <a:rPr lang="en-US" dirty="0">
                <a:latin typeface="Arial"/>
                <a:cs typeface="Arial"/>
              </a:rPr>
              <a:t>Cloud Computing</a:t>
            </a:r>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4</a:t>
            </a:fld>
            <a:endParaRPr lang="en-US" altLang="en-US" dirty="0"/>
          </a:p>
        </p:txBody>
      </p:sp>
    </p:spTree>
    <p:extLst>
      <p:ext uri="{BB962C8B-B14F-4D97-AF65-F5344CB8AC3E}">
        <p14:creationId xmlns:p14="http://schemas.microsoft.com/office/powerpoint/2010/main" val="1230732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Arial"/>
                <a:cs typeface="Arial"/>
              </a:rPr>
              <a:t>Week 7 Agenda Summary</a:t>
            </a:r>
            <a:endParaRPr lang="en-US" dirty="0"/>
          </a:p>
        </p:txBody>
      </p:sp>
      <p:sp>
        <p:nvSpPr>
          <p:cNvPr id="2" name="TextBox 1">
            <a:extLst>
              <a:ext uri="{FF2B5EF4-FFF2-40B4-BE49-F238E27FC236}">
                <a16:creationId xmlns:a16="http://schemas.microsoft.com/office/drawing/2014/main" id="{A84B9E0D-D230-4CA8-E1D1-B1B79207A73A}"/>
              </a:ext>
            </a:extLst>
          </p:cNvPr>
          <p:cNvSpPr txBox="1"/>
          <p:nvPr/>
        </p:nvSpPr>
        <p:spPr>
          <a:xfrm>
            <a:off x="154781" y="1447800"/>
            <a:ext cx="8834437" cy="830997"/>
          </a:xfrm>
          <a:prstGeom prst="rect">
            <a:avLst/>
          </a:prstGeom>
          <a:noFill/>
        </p:spPr>
        <p:txBody>
          <a:bodyPr wrap="square" rtlCol="0">
            <a:spAutoFit/>
          </a:bodyPr>
          <a:lstStyle/>
          <a:p>
            <a:pPr marL="457200" indent="-457200">
              <a:buClr>
                <a:srgbClr val="FF0000"/>
              </a:buClr>
              <a:buFont typeface="Wingdings" pitchFamily="2" charset="2"/>
              <a:buChar char="§"/>
            </a:pPr>
            <a:r>
              <a:rPr lang="en-IN" sz="2400" dirty="0">
                <a:solidFill>
                  <a:srgbClr val="1F2328"/>
                </a:solidFill>
                <a:highlight>
                  <a:srgbClr val="FFFFFF"/>
                </a:highlight>
                <a:latin typeface="Arial"/>
                <a:cs typeface="Arial"/>
              </a:rPr>
              <a:t>Big Data and Data Science</a:t>
            </a:r>
            <a:endParaRPr lang="en-US" sz="2400" dirty="0">
              <a:ea typeface="Calibri" panose="020F0502020204030204" pitchFamily="34" charset="0"/>
            </a:endParaRPr>
          </a:p>
          <a:p>
            <a:pPr marL="457200" indent="-457200">
              <a:buAutoNum type="arabicPeriod"/>
            </a:pPr>
            <a:endParaRPr lang="en-US" sz="2400" dirty="0">
              <a:ea typeface="Calibri" panose="020F0502020204030204" pitchFamily="34" charset="0"/>
            </a:endParaRPr>
          </a:p>
        </p:txBody>
      </p:sp>
    </p:spTree>
    <p:extLst>
      <p:ext uri="{BB962C8B-B14F-4D97-AF65-F5344CB8AC3E}">
        <p14:creationId xmlns:p14="http://schemas.microsoft.com/office/powerpoint/2010/main" val="459182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Introduction Big Data</a:t>
            </a:r>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6</a:t>
            </a:fld>
            <a:endParaRPr lang="en-US" altLang="en-US" dirty="0"/>
          </a:p>
        </p:txBody>
      </p:sp>
      <p:sp>
        <p:nvSpPr>
          <p:cNvPr id="7" name="TextBox 6">
            <a:extLst>
              <a:ext uri="{FF2B5EF4-FFF2-40B4-BE49-F238E27FC236}">
                <a16:creationId xmlns:a16="http://schemas.microsoft.com/office/drawing/2014/main" id="{2AA51D63-3930-C46E-B3B6-A381F6AB3F14}"/>
              </a:ext>
            </a:extLst>
          </p:cNvPr>
          <p:cNvSpPr txBox="1"/>
          <p:nvPr/>
        </p:nvSpPr>
        <p:spPr>
          <a:xfrm>
            <a:off x="94939" y="5382948"/>
            <a:ext cx="7390365" cy="1200329"/>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The evolution of data over the years</a:t>
            </a:r>
          </a:p>
          <a:p>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From storing numbers and text to handling complex data like video, chat, photo and activity, Location information, demographics etc.,</a:t>
            </a:r>
          </a:p>
        </p:txBody>
      </p:sp>
      <p:pic>
        <p:nvPicPr>
          <p:cNvPr id="4" name="Graphic 3" descr="Numbers">
            <a:extLst>
              <a:ext uri="{FF2B5EF4-FFF2-40B4-BE49-F238E27FC236}">
                <a16:creationId xmlns:a16="http://schemas.microsoft.com/office/drawing/2014/main" id="{47A61009-EA6B-0D3A-13ED-2C686B0B0D7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52600" y="1328530"/>
            <a:ext cx="914400" cy="914400"/>
          </a:xfrm>
          <a:prstGeom prst="rect">
            <a:avLst/>
          </a:prstGeom>
        </p:spPr>
      </p:pic>
      <p:pic>
        <p:nvPicPr>
          <p:cNvPr id="9" name="Graphic 8" descr="Database with solid fill">
            <a:extLst>
              <a:ext uri="{FF2B5EF4-FFF2-40B4-BE49-F238E27FC236}">
                <a16:creationId xmlns:a16="http://schemas.microsoft.com/office/drawing/2014/main" id="{DB4CD837-B860-8956-C600-5F33A3B5820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62800" y="1532090"/>
            <a:ext cx="914400" cy="914400"/>
          </a:xfrm>
          <a:prstGeom prst="rect">
            <a:avLst/>
          </a:prstGeom>
        </p:spPr>
      </p:pic>
      <p:pic>
        <p:nvPicPr>
          <p:cNvPr id="17" name="Graphic 16" descr="Database outline">
            <a:extLst>
              <a:ext uri="{FF2B5EF4-FFF2-40B4-BE49-F238E27FC236}">
                <a16:creationId xmlns:a16="http://schemas.microsoft.com/office/drawing/2014/main" id="{48280BE8-3428-B701-B075-75763F4DA54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457038" y="1228370"/>
            <a:ext cx="914400" cy="914400"/>
          </a:xfrm>
          <a:prstGeom prst="rect">
            <a:avLst/>
          </a:prstGeom>
        </p:spPr>
      </p:pic>
      <p:pic>
        <p:nvPicPr>
          <p:cNvPr id="20" name="Graphic 19" descr="Camera outline">
            <a:extLst>
              <a:ext uri="{FF2B5EF4-FFF2-40B4-BE49-F238E27FC236}">
                <a16:creationId xmlns:a16="http://schemas.microsoft.com/office/drawing/2014/main" id="{0E7EFBBF-222A-62B9-5E0F-418DC823985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90122" y="3587978"/>
            <a:ext cx="914400" cy="914400"/>
          </a:xfrm>
          <a:prstGeom prst="rect">
            <a:avLst/>
          </a:prstGeom>
        </p:spPr>
      </p:pic>
      <p:pic>
        <p:nvPicPr>
          <p:cNvPr id="22" name="Graphic 21" descr="Video camera outline">
            <a:extLst>
              <a:ext uri="{FF2B5EF4-FFF2-40B4-BE49-F238E27FC236}">
                <a16:creationId xmlns:a16="http://schemas.microsoft.com/office/drawing/2014/main" id="{7D2A2683-0029-BE82-98F1-BEAD69D4E51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733261" y="2925182"/>
            <a:ext cx="914400" cy="914400"/>
          </a:xfrm>
          <a:prstGeom prst="rect">
            <a:avLst/>
          </a:prstGeom>
        </p:spPr>
      </p:pic>
      <p:pic>
        <p:nvPicPr>
          <p:cNvPr id="24" name="Graphic 23" descr="Security camera with solid fill">
            <a:extLst>
              <a:ext uri="{FF2B5EF4-FFF2-40B4-BE49-F238E27FC236}">
                <a16:creationId xmlns:a16="http://schemas.microsoft.com/office/drawing/2014/main" id="{24B576D5-6F92-A92D-5F56-B61B229B16B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133600" y="2293010"/>
            <a:ext cx="914400" cy="914400"/>
          </a:xfrm>
          <a:prstGeom prst="rect">
            <a:avLst/>
          </a:prstGeom>
        </p:spPr>
      </p:pic>
      <p:pic>
        <p:nvPicPr>
          <p:cNvPr id="26" name="Graphic 25" descr="Chat bubble outline">
            <a:extLst>
              <a:ext uri="{FF2B5EF4-FFF2-40B4-BE49-F238E27FC236}">
                <a16:creationId xmlns:a16="http://schemas.microsoft.com/office/drawing/2014/main" id="{D84B4EAB-06AC-9B97-F9C5-EB8D19A5D65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846983" y="4448707"/>
            <a:ext cx="487017" cy="487017"/>
          </a:xfrm>
          <a:prstGeom prst="rect">
            <a:avLst/>
          </a:prstGeom>
        </p:spPr>
      </p:pic>
      <p:pic>
        <p:nvPicPr>
          <p:cNvPr id="28" name="Graphic 27" descr="Online meeting with solid fill">
            <a:extLst>
              <a:ext uri="{FF2B5EF4-FFF2-40B4-BE49-F238E27FC236}">
                <a16:creationId xmlns:a16="http://schemas.microsoft.com/office/drawing/2014/main" id="{B6BED140-A0F8-4A5B-9497-FFA9A49CED46}"/>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6400800" y="5074096"/>
            <a:ext cx="914400" cy="914400"/>
          </a:xfrm>
          <a:prstGeom prst="rect">
            <a:avLst/>
          </a:prstGeom>
        </p:spPr>
      </p:pic>
      <p:cxnSp>
        <p:nvCxnSpPr>
          <p:cNvPr id="30" name="Straight Connector 29">
            <a:extLst>
              <a:ext uri="{FF2B5EF4-FFF2-40B4-BE49-F238E27FC236}">
                <a16:creationId xmlns:a16="http://schemas.microsoft.com/office/drawing/2014/main" id="{A7C8549E-F8A1-D2AF-D836-53C806886E15}"/>
              </a:ext>
            </a:extLst>
          </p:cNvPr>
          <p:cNvCxnSpPr>
            <a:stCxn id="4" idx="3"/>
            <a:endCxn id="9" idx="1"/>
          </p:cNvCxnSpPr>
          <p:nvPr/>
        </p:nvCxnSpPr>
        <p:spPr>
          <a:xfrm>
            <a:off x="2667000" y="1785730"/>
            <a:ext cx="4495800" cy="203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30889A2-9AA8-3962-3BF7-1A134E82F62E}"/>
              </a:ext>
            </a:extLst>
          </p:cNvPr>
          <p:cNvCxnSpPr>
            <a:stCxn id="24" idx="3"/>
            <a:endCxn id="9" idx="1"/>
          </p:cNvCxnSpPr>
          <p:nvPr/>
        </p:nvCxnSpPr>
        <p:spPr>
          <a:xfrm flipV="1">
            <a:off x="3048000" y="1989290"/>
            <a:ext cx="4114800" cy="760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6B02F83-159B-FB49-7596-C0AAC8139016}"/>
              </a:ext>
            </a:extLst>
          </p:cNvPr>
          <p:cNvCxnSpPr>
            <a:stCxn id="20" idx="3"/>
            <a:endCxn id="9" idx="1"/>
          </p:cNvCxnSpPr>
          <p:nvPr/>
        </p:nvCxnSpPr>
        <p:spPr>
          <a:xfrm flipV="1">
            <a:off x="4704522" y="1989290"/>
            <a:ext cx="2458278" cy="20558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1A6C3A4-D8E0-2986-AD07-6586C628013E}"/>
              </a:ext>
            </a:extLst>
          </p:cNvPr>
          <p:cNvCxnSpPr>
            <a:cxnSpLocks/>
            <a:stCxn id="26" idx="3"/>
            <a:endCxn id="9" idx="1"/>
          </p:cNvCxnSpPr>
          <p:nvPr/>
        </p:nvCxnSpPr>
        <p:spPr>
          <a:xfrm flipV="1">
            <a:off x="5334000" y="1989290"/>
            <a:ext cx="1828800" cy="2702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82FFD50-9BF8-8DC2-1A24-7FCA914868F7}"/>
              </a:ext>
            </a:extLst>
          </p:cNvPr>
          <p:cNvCxnSpPr>
            <a:stCxn id="28" idx="0"/>
            <a:endCxn id="9" idx="1"/>
          </p:cNvCxnSpPr>
          <p:nvPr/>
        </p:nvCxnSpPr>
        <p:spPr>
          <a:xfrm flipV="1">
            <a:off x="6858000" y="1989290"/>
            <a:ext cx="304800" cy="3084806"/>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B7BBA0A8-25F9-AD4E-E133-73DDA78573CC}"/>
              </a:ext>
            </a:extLst>
          </p:cNvPr>
          <p:cNvSpPr txBox="1"/>
          <p:nvPr/>
        </p:nvSpPr>
        <p:spPr>
          <a:xfrm rot="21026669">
            <a:off x="3964026" y="2182575"/>
            <a:ext cx="1552777" cy="261610"/>
          </a:xfrm>
          <a:prstGeom prst="rect">
            <a:avLst/>
          </a:prstGeom>
          <a:noFill/>
        </p:spPr>
        <p:txBody>
          <a:bodyPr wrap="square" rtlCol="0">
            <a:spAutoFit/>
          </a:bodyPr>
          <a:lstStyle/>
          <a:p>
            <a:r>
              <a:rPr lang="en-US" sz="1100" dirty="0"/>
              <a:t>Real-time video</a:t>
            </a:r>
          </a:p>
        </p:txBody>
      </p:sp>
      <p:sp>
        <p:nvSpPr>
          <p:cNvPr id="40" name="TextBox 39">
            <a:extLst>
              <a:ext uri="{FF2B5EF4-FFF2-40B4-BE49-F238E27FC236}">
                <a16:creationId xmlns:a16="http://schemas.microsoft.com/office/drawing/2014/main" id="{463F8F6B-9B3B-CE3F-9EBB-447E8A6EFB55}"/>
              </a:ext>
            </a:extLst>
          </p:cNvPr>
          <p:cNvSpPr txBox="1"/>
          <p:nvPr/>
        </p:nvSpPr>
        <p:spPr>
          <a:xfrm rot="161208">
            <a:off x="3456954" y="1627045"/>
            <a:ext cx="757237" cy="261610"/>
          </a:xfrm>
          <a:prstGeom prst="rect">
            <a:avLst/>
          </a:prstGeom>
          <a:noFill/>
        </p:spPr>
        <p:txBody>
          <a:bodyPr wrap="square" rtlCol="0">
            <a:spAutoFit/>
          </a:bodyPr>
          <a:lstStyle/>
          <a:p>
            <a:r>
              <a:rPr lang="en-US" sz="1100" dirty="0"/>
              <a:t>Numbers</a:t>
            </a:r>
          </a:p>
        </p:txBody>
      </p:sp>
      <p:sp>
        <p:nvSpPr>
          <p:cNvPr id="41" name="TextBox 40">
            <a:extLst>
              <a:ext uri="{FF2B5EF4-FFF2-40B4-BE49-F238E27FC236}">
                <a16:creationId xmlns:a16="http://schemas.microsoft.com/office/drawing/2014/main" id="{42DE7435-A777-1089-C31E-B7D6A4B2ACD3}"/>
              </a:ext>
            </a:extLst>
          </p:cNvPr>
          <p:cNvSpPr txBox="1"/>
          <p:nvPr/>
        </p:nvSpPr>
        <p:spPr>
          <a:xfrm>
            <a:off x="3460025" y="3155019"/>
            <a:ext cx="757237" cy="261610"/>
          </a:xfrm>
          <a:prstGeom prst="rect">
            <a:avLst/>
          </a:prstGeom>
          <a:noFill/>
        </p:spPr>
        <p:txBody>
          <a:bodyPr wrap="square" rtlCol="0">
            <a:spAutoFit/>
          </a:bodyPr>
          <a:lstStyle/>
          <a:p>
            <a:r>
              <a:rPr lang="en-US" sz="1100" dirty="0"/>
              <a:t>Video</a:t>
            </a:r>
          </a:p>
        </p:txBody>
      </p:sp>
      <p:sp>
        <p:nvSpPr>
          <p:cNvPr id="42" name="TextBox 41">
            <a:extLst>
              <a:ext uri="{FF2B5EF4-FFF2-40B4-BE49-F238E27FC236}">
                <a16:creationId xmlns:a16="http://schemas.microsoft.com/office/drawing/2014/main" id="{40DB20E7-8AC5-F9E2-E139-013B3F573372}"/>
              </a:ext>
            </a:extLst>
          </p:cNvPr>
          <p:cNvSpPr txBox="1"/>
          <p:nvPr/>
        </p:nvSpPr>
        <p:spPr>
          <a:xfrm>
            <a:off x="4368298" y="3578216"/>
            <a:ext cx="757237" cy="261610"/>
          </a:xfrm>
          <a:prstGeom prst="rect">
            <a:avLst/>
          </a:prstGeom>
          <a:noFill/>
        </p:spPr>
        <p:txBody>
          <a:bodyPr wrap="square" rtlCol="0">
            <a:spAutoFit/>
          </a:bodyPr>
          <a:lstStyle/>
          <a:p>
            <a:r>
              <a:rPr lang="en-US" sz="1100" dirty="0"/>
              <a:t>Photo</a:t>
            </a:r>
          </a:p>
        </p:txBody>
      </p:sp>
      <p:sp>
        <p:nvSpPr>
          <p:cNvPr id="43" name="TextBox 42">
            <a:extLst>
              <a:ext uri="{FF2B5EF4-FFF2-40B4-BE49-F238E27FC236}">
                <a16:creationId xmlns:a16="http://schemas.microsoft.com/office/drawing/2014/main" id="{63066DC8-5EC9-0AB8-45AD-5BEDD05AD22C}"/>
              </a:ext>
            </a:extLst>
          </p:cNvPr>
          <p:cNvSpPr txBox="1"/>
          <p:nvPr/>
        </p:nvSpPr>
        <p:spPr>
          <a:xfrm>
            <a:off x="6305345" y="5012974"/>
            <a:ext cx="1256595" cy="261610"/>
          </a:xfrm>
          <a:prstGeom prst="rect">
            <a:avLst/>
          </a:prstGeom>
          <a:noFill/>
        </p:spPr>
        <p:txBody>
          <a:bodyPr wrap="square" rtlCol="0">
            <a:spAutoFit/>
          </a:bodyPr>
          <a:lstStyle/>
          <a:p>
            <a:r>
              <a:rPr lang="en-US" sz="1100" dirty="0"/>
              <a:t>Online Activity</a:t>
            </a:r>
          </a:p>
        </p:txBody>
      </p:sp>
      <p:sp>
        <p:nvSpPr>
          <p:cNvPr id="44" name="TextBox 43">
            <a:extLst>
              <a:ext uri="{FF2B5EF4-FFF2-40B4-BE49-F238E27FC236}">
                <a16:creationId xmlns:a16="http://schemas.microsoft.com/office/drawing/2014/main" id="{8F47B4D2-B7A7-D129-C7A2-7F42A53923F2}"/>
              </a:ext>
            </a:extLst>
          </p:cNvPr>
          <p:cNvSpPr txBox="1"/>
          <p:nvPr/>
        </p:nvSpPr>
        <p:spPr>
          <a:xfrm>
            <a:off x="5442398" y="4408479"/>
            <a:ext cx="757237" cy="261610"/>
          </a:xfrm>
          <a:prstGeom prst="rect">
            <a:avLst/>
          </a:prstGeom>
          <a:noFill/>
        </p:spPr>
        <p:txBody>
          <a:bodyPr wrap="square" rtlCol="0">
            <a:spAutoFit/>
          </a:bodyPr>
          <a:lstStyle/>
          <a:p>
            <a:r>
              <a:rPr lang="en-US" sz="1100" dirty="0"/>
              <a:t>Chat</a:t>
            </a:r>
          </a:p>
        </p:txBody>
      </p:sp>
      <p:cxnSp>
        <p:nvCxnSpPr>
          <p:cNvPr id="46" name="Straight Connector 45">
            <a:extLst>
              <a:ext uri="{FF2B5EF4-FFF2-40B4-BE49-F238E27FC236}">
                <a16:creationId xmlns:a16="http://schemas.microsoft.com/office/drawing/2014/main" id="{EBAA3F65-AB9C-F5CB-812D-80F33C5AECED}"/>
              </a:ext>
            </a:extLst>
          </p:cNvPr>
          <p:cNvCxnSpPr>
            <a:endCxn id="9" idx="1"/>
          </p:cNvCxnSpPr>
          <p:nvPr/>
        </p:nvCxnSpPr>
        <p:spPr>
          <a:xfrm flipV="1">
            <a:off x="3647661" y="1989290"/>
            <a:ext cx="3515139" cy="1393092"/>
          </a:xfrm>
          <a:prstGeom prst="line">
            <a:avLst/>
          </a:prstGeom>
        </p:spPr>
        <p:style>
          <a:lnRef idx="1">
            <a:schemeClr val="accent1"/>
          </a:lnRef>
          <a:fillRef idx="0">
            <a:schemeClr val="accent1"/>
          </a:fillRef>
          <a:effectRef idx="0">
            <a:schemeClr val="accent1"/>
          </a:effectRef>
          <a:fontRef idx="minor">
            <a:schemeClr val="tx1"/>
          </a:fontRef>
        </p:style>
      </p:cxnSp>
      <p:pic>
        <p:nvPicPr>
          <p:cNvPr id="48" name="Graphic 47" descr="Connections with solid fill">
            <a:extLst>
              <a:ext uri="{FF2B5EF4-FFF2-40B4-BE49-F238E27FC236}">
                <a16:creationId xmlns:a16="http://schemas.microsoft.com/office/drawing/2014/main" id="{1D345985-BEF8-CE40-5123-BFE8D065BADC}"/>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5027633" y="4582494"/>
            <a:ext cx="914400" cy="914400"/>
          </a:xfrm>
          <a:prstGeom prst="rect">
            <a:avLst/>
          </a:prstGeom>
        </p:spPr>
      </p:pic>
      <p:pic>
        <p:nvPicPr>
          <p:cNvPr id="50" name="Graphic 49" descr="Marker with solid fill">
            <a:extLst>
              <a:ext uri="{FF2B5EF4-FFF2-40B4-BE49-F238E27FC236}">
                <a16:creationId xmlns:a16="http://schemas.microsoft.com/office/drawing/2014/main" id="{8D4E2011-0D62-1842-7CEB-AD329B693742}"/>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7923233" y="5325910"/>
            <a:ext cx="687367" cy="687367"/>
          </a:xfrm>
          <a:prstGeom prst="rect">
            <a:avLst/>
          </a:prstGeom>
        </p:spPr>
      </p:pic>
      <p:cxnSp>
        <p:nvCxnSpPr>
          <p:cNvPr id="53" name="Straight Connector 52">
            <a:extLst>
              <a:ext uri="{FF2B5EF4-FFF2-40B4-BE49-F238E27FC236}">
                <a16:creationId xmlns:a16="http://schemas.microsoft.com/office/drawing/2014/main" id="{FB904978-D0C1-AF03-7B71-87563C4A9FF1}"/>
              </a:ext>
            </a:extLst>
          </p:cNvPr>
          <p:cNvCxnSpPr>
            <a:cxnSpLocks/>
            <a:stCxn id="50" idx="0"/>
            <a:endCxn id="9" idx="1"/>
          </p:cNvCxnSpPr>
          <p:nvPr/>
        </p:nvCxnSpPr>
        <p:spPr>
          <a:xfrm flipH="1" flipV="1">
            <a:off x="7162800" y="1989290"/>
            <a:ext cx="1104117" cy="3336620"/>
          </a:xfrm>
          <a:prstGeom prst="line">
            <a:avLst/>
          </a:prstGeom>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CB3827F7-62FC-9262-4406-ADC9274D83A8}"/>
              </a:ext>
            </a:extLst>
          </p:cNvPr>
          <p:cNvSpPr txBox="1"/>
          <p:nvPr/>
        </p:nvSpPr>
        <p:spPr>
          <a:xfrm>
            <a:off x="7561940" y="5246898"/>
            <a:ext cx="757237" cy="261610"/>
          </a:xfrm>
          <a:prstGeom prst="rect">
            <a:avLst/>
          </a:prstGeom>
          <a:noFill/>
        </p:spPr>
        <p:txBody>
          <a:bodyPr wrap="square" rtlCol="0">
            <a:spAutoFit/>
          </a:bodyPr>
          <a:lstStyle/>
          <a:p>
            <a:r>
              <a:rPr lang="en-US" sz="1100" dirty="0"/>
              <a:t>Location</a:t>
            </a:r>
          </a:p>
        </p:txBody>
      </p:sp>
      <p:pic>
        <p:nvPicPr>
          <p:cNvPr id="57" name="Graphic 56" descr="Server with solid fill">
            <a:extLst>
              <a:ext uri="{FF2B5EF4-FFF2-40B4-BE49-F238E27FC236}">
                <a16:creationId xmlns:a16="http://schemas.microsoft.com/office/drawing/2014/main" id="{6FFCFD01-30C6-0C70-CB18-7EC7B10AFE6E}"/>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94394" y="2623888"/>
            <a:ext cx="914400" cy="914400"/>
          </a:xfrm>
          <a:prstGeom prst="rect">
            <a:avLst/>
          </a:prstGeom>
        </p:spPr>
      </p:pic>
      <p:pic>
        <p:nvPicPr>
          <p:cNvPr id="59" name="Graphic 58" descr="Internet Banking with solid fill">
            <a:extLst>
              <a:ext uri="{FF2B5EF4-FFF2-40B4-BE49-F238E27FC236}">
                <a16:creationId xmlns:a16="http://schemas.microsoft.com/office/drawing/2014/main" id="{56E2B37E-662A-B313-089F-E34C7359D5FA}"/>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560208" y="3665982"/>
            <a:ext cx="914400" cy="914400"/>
          </a:xfrm>
          <a:prstGeom prst="rect">
            <a:avLst/>
          </a:prstGeom>
        </p:spPr>
      </p:pic>
      <p:pic>
        <p:nvPicPr>
          <p:cNvPr id="61" name="Graphic 60" descr="Cloud Computing with solid fill">
            <a:extLst>
              <a:ext uri="{FF2B5EF4-FFF2-40B4-BE49-F238E27FC236}">
                <a16:creationId xmlns:a16="http://schemas.microsoft.com/office/drawing/2014/main" id="{F7A35E7D-CBFB-0B35-404B-B29BF08C93F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1646886" y="4424492"/>
            <a:ext cx="914400" cy="914400"/>
          </a:xfrm>
          <a:prstGeom prst="rect">
            <a:avLst/>
          </a:prstGeom>
        </p:spPr>
      </p:pic>
      <p:sp>
        <p:nvSpPr>
          <p:cNvPr id="64" name="Arc 63">
            <a:extLst>
              <a:ext uri="{FF2B5EF4-FFF2-40B4-BE49-F238E27FC236}">
                <a16:creationId xmlns:a16="http://schemas.microsoft.com/office/drawing/2014/main" id="{7E158D0A-819D-335E-05E2-E5FB65793890}"/>
              </a:ext>
            </a:extLst>
          </p:cNvPr>
          <p:cNvSpPr/>
          <p:nvPr/>
        </p:nvSpPr>
        <p:spPr>
          <a:xfrm rot="12616835">
            <a:off x="722879" y="2457382"/>
            <a:ext cx="6509385" cy="2589042"/>
          </a:xfrm>
          <a:prstGeom prst="arc">
            <a:avLst>
              <a:gd name="adj1" fmla="val 11833072"/>
              <a:gd name="adj2" fmla="val 567362"/>
            </a:avLst>
          </a:prstGeom>
          <a:ln w="19050">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807715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1EB3835-DF4B-6445-DBCF-B536BEF4C2DD}"/>
              </a:ext>
            </a:extLst>
          </p:cNvPr>
          <p:cNvSpPr>
            <a:spLocks noGrp="1"/>
          </p:cNvSpPr>
          <p:nvPr>
            <p:ph sz="quarter" idx="10"/>
          </p:nvPr>
        </p:nvSpPr>
        <p:spPr/>
        <p:txBody>
          <a:bodyPr/>
          <a:lstStyle/>
          <a:p>
            <a:r>
              <a:rPr lang="en-US" dirty="0"/>
              <a:t>Big Data in financial services</a:t>
            </a:r>
          </a:p>
        </p:txBody>
      </p:sp>
      <p:sp>
        <p:nvSpPr>
          <p:cNvPr id="4" name="Slide Number Placeholder 3">
            <a:extLst>
              <a:ext uri="{FF2B5EF4-FFF2-40B4-BE49-F238E27FC236}">
                <a16:creationId xmlns:a16="http://schemas.microsoft.com/office/drawing/2014/main" id="{50EBA25B-5695-7C87-CE0B-3BF42A9F0B96}"/>
              </a:ext>
            </a:extLst>
          </p:cNvPr>
          <p:cNvSpPr>
            <a:spLocks noGrp="1"/>
          </p:cNvSpPr>
          <p:nvPr>
            <p:ph type="sldNum" sz="quarter" idx="4294967295"/>
          </p:nvPr>
        </p:nvSpPr>
        <p:spPr>
          <a:xfrm>
            <a:off x="0" y="6456363"/>
            <a:ext cx="2133600" cy="365125"/>
          </a:xfrm>
        </p:spPr>
        <p:txBody>
          <a:bodyPr/>
          <a:lstStyle/>
          <a:p>
            <a:fld id="{7C58C161-F5B0-4C03-B20A-A8D6E29AEA41}" type="slidenum">
              <a:rPr lang="en-US" altLang="en-US" smtClean="0"/>
              <a:pPr/>
              <a:t>7</a:t>
            </a:fld>
            <a:endParaRPr lang="en-US" altLang="en-US"/>
          </a:p>
        </p:txBody>
      </p:sp>
    </p:spTree>
    <p:extLst>
      <p:ext uri="{BB962C8B-B14F-4D97-AF65-F5344CB8AC3E}">
        <p14:creationId xmlns:p14="http://schemas.microsoft.com/office/powerpoint/2010/main" val="3148477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Big Data in financial services</a:t>
            </a:r>
          </a:p>
        </p:txBody>
      </p:sp>
      <p:sp>
        <p:nvSpPr>
          <p:cNvPr id="4" name="TextBox 3">
            <a:extLst>
              <a:ext uri="{FF2B5EF4-FFF2-40B4-BE49-F238E27FC236}">
                <a16:creationId xmlns:a16="http://schemas.microsoft.com/office/drawing/2014/main" id="{9049F162-A1F7-E377-4D29-ACA691333A81}"/>
              </a:ext>
            </a:extLst>
          </p:cNvPr>
          <p:cNvSpPr txBox="1"/>
          <p:nvPr/>
        </p:nvSpPr>
        <p:spPr>
          <a:xfrm>
            <a:off x="75835" y="1541136"/>
            <a:ext cx="8991600" cy="3970318"/>
          </a:xfrm>
          <a:prstGeom prst="rect">
            <a:avLst/>
          </a:prstGeom>
          <a:noFill/>
        </p:spPr>
        <p:txBody>
          <a:bodyPr wrap="square" lIns="91440" tIns="45720" rIns="91440" bIns="45720" anchor="t">
            <a:spAutoFit/>
          </a:bodyPr>
          <a:lstStyle/>
          <a:p>
            <a:pPr marL="285750" indent="-285750">
              <a:buFont typeface="Wingdings"/>
              <a:buChar char="§"/>
            </a:pPr>
            <a:r>
              <a:rPr lang="en-US" dirty="0">
                <a:latin typeface="Arial"/>
                <a:cs typeface="Arial"/>
              </a:rPr>
              <a:t>Large scale digitization of financial services</a:t>
            </a:r>
            <a:endParaRPr lang="en-US" dirty="0"/>
          </a:p>
          <a:p>
            <a:pPr marL="285750" indent="-285750">
              <a:buFont typeface="Wingdings"/>
              <a:buChar char="§"/>
            </a:pPr>
            <a:endParaRPr lang="en-US" dirty="0">
              <a:latin typeface="Arial"/>
              <a:cs typeface="Arial"/>
            </a:endParaRPr>
          </a:p>
          <a:p>
            <a:pPr marL="285750" indent="-285750">
              <a:buFont typeface="Wingdings"/>
              <a:buChar char="§"/>
            </a:pPr>
            <a:r>
              <a:rPr lang="en-US" dirty="0">
                <a:latin typeface="Arial"/>
                <a:cs typeface="Arial"/>
              </a:rPr>
              <a:t>Owing to the conceptualization of digital money also known as digitization of cash, elements of the financial  services delivery are now defined with the assumption that they can communicate with each other digitally.</a:t>
            </a:r>
          </a:p>
          <a:p>
            <a:pPr marL="285750" indent="-285750">
              <a:buFont typeface="Wingdings"/>
              <a:buChar char="§"/>
            </a:pPr>
            <a:endParaRPr lang="en-US" dirty="0">
              <a:latin typeface="Arial"/>
              <a:cs typeface="Arial"/>
            </a:endParaRPr>
          </a:p>
          <a:p>
            <a:pPr marL="285750" indent="-285750">
              <a:buFont typeface="Wingdings"/>
              <a:buChar char="§"/>
            </a:pPr>
            <a:r>
              <a:rPr lang="en-US" dirty="0">
                <a:latin typeface="Arial"/>
                <a:cs typeface="Arial"/>
              </a:rPr>
              <a:t>The elements themselves manifest as channels (mobile, ATM POS etc.,) Payment service provider and Bank interfaces exposed through API.</a:t>
            </a:r>
          </a:p>
          <a:p>
            <a:pPr marL="285750" indent="-285750">
              <a:buFont typeface="Wingdings"/>
              <a:buChar char="§"/>
            </a:pPr>
            <a:endParaRPr lang="en-US" dirty="0">
              <a:latin typeface="Arial"/>
              <a:cs typeface="Arial"/>
            </a:endParaRPr>
          </a:p>
          <a:p>
            <a:pPr marL="285750" indent="-285750">
              <a:buFont typeface="Wingdings"/>
              <a:buChar char="§"/>
            </a:pPr>
            <a:r>
              <a:rPr lang="en-US" dirty="0">
                <a:latin typeface="Arial"/>
                <a:cs typeface="Arial"/>
              </a:rPr>
              <a:t>All the above are computers in some form with the capability to integrate over a secure network.</a:t>
            </a:r>
          </a:p>
          <a:p>
            <a:pPr marL="285750" indent="-285750">
              <a:buFont typeface="Wingdings"/>
              <a:buChar char="§"/>
            </a:pPr>
            <a:endParaRPr lang="en-US" dirty="0">
              <a:latin typeface="Arial"/>
              <a:cs typeface="Arial"/>
            </a:endParaRPr>
          </a:p>
          <a:p>
            <a:pPr marL="285750" indent="-285750">
              <a:buFont typeface="Wingdings"/>
              <a:buChar char="§"/>
            </a:pPr>
            <a:r>
              <a:rPr lang="en-US" dirty="0">
                <a:latin typeface="Arial"/>
                <a:cs typeface="Arial"/>
              </a:rPr>
              <a:t>Every financial activity has now become a message of interest carrying transactions of different nature depending on the services delivered.</a:t>
            </a:r>
          </a:p>
        </p:txBody>
      </p:sp>
    </p:spTree>
    <p:extLst>
      <p:ext uri="{BB962C8B-B14F-4D97-AF65-F5344CB8AC3E}">
        <p14:creationId xmlns:p14="http://schemas.microsoft.com/office/powerpoint/2010/main" val="508760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Transaction data</a:t>
            </a:r>
          </a:p>
        </p:txBody>
      </p:sp>
      <p:sp>
        <p:nvSpPr>
          <p:cNvPr id="4" name="TextBox 3">
            <a:extLst>
              <a:ext uri="{FF2B5EF4-FFF2-40B4-BE49-F238E27FC236}">
                <a16:creationId xmlns:a16="http://schemas.microsoft.com/office/drawing/2014/main" id="{E5EE262F-C8C0-5783-CD00-695D570F6F28}"/>
              </a:ext>
            </a:extLst>
          </p:cNvPr>
          <p:cNvSpPr txBox="1"/>
          <p:nvPr/>
        </p:nvSpPr>
        <p:spPr>
          <a:xfrm>
            <a:off x="75835" y="1541136"/>
            <a:ext cx="8991600" cy="3600986"/>
          </a:xfrm>
          <a:prstGeom prst="rect">
            <a:avLst/>
          </a:prstGeom>
          <a:noFill/>
        </p:spPr>
        <p:txBody>
          <a:bodyPr wrap="square" lIns="91440" tIns="45720" rIns="91440" bIns="45720" anchor="t">
            <a:spAutoFit/>
          </a:bodyPr>
          <a:lstStyle/>
          <a:p>
            <a:pPr>
              <a:buClr>
                <a:srgbClr val="FF0000"/>
              </a:buClr>
            </a:pPr>
            <a:r>
              <a:rPr lang="en-US" sz="2800" dirty="0">
                <a:latin typeface="Arial"/>
                <a:cs typeface="Arial"/>
              </a:rPr>
              <a:t>How the data helps the financial services organization ? </a:t>
            </a:r>
            <a:endParaRPr lang="en-US" sz="2800" dirty="0"/>
          </a:p>
          <a:p>
            <a:pPr marL="285750" indent="-285750">
              <a:buClr>
                <a:srgbClr val="FF0000"/>
              </a:buClr>
              <a:buFont typeface="Wingdings"/>
              <a:buChar char="§"/>
            </a:pPr>
            <a:endParaRPr lang="en-US" sz="2800" dirty="0">
              <a:latin typeface="Arial"/>
              <a:cs typeface="Arial"/>
            </a:endParaRPr>
          </a:p>
          <a:p>
            <a:pPr marL="285750" indent="-285750">
              <a:buClr>
                <a:srgbClr val="FF0000"/>
              </a:buClr>
              <a:buFont typeface="Wingdings"/>
              <a:buChar char="§"/>
            </a:pPr>
            <a:r>
              <a:rPr lang="en-US" sz="2400" dirty="0">
                <a:latin typeface="Arial"/>
                <a:cs typeface="Arial"/>
              </a:rPr>
              <a:t>Understand customer behavior and expectations</a:t>
            </a:r>
          </a:p>
          <a:p>
            <a:pPr marL="285750" indent="-285750">
              <a:buClr>
                <a:srgbClr val="FF0000"/>
              </a:buClr>
              <a:buFont typeface="Wingdings"/>
              <a:buChar char="§"/>
            </a:pPr>
            <a:r>
              <a:rPr lang="en-US" sz="2400" dirty="0">
                <a:latin typeface="Arial"/>
                <a:cs typeface="Arial"/>
              </a:rPr>
              <a:t>Understand the transaction volumes at various time of day ? </a:t>
            </a:r>
          </a:p>
          <a:p>
            <a:pPr marL="285750" indent="-285750">
              <a:buClr>
                <a:srgbClr val="FF0000"/>
              </a:buClr>
              <a:buFont typeface="Wingdings"/>
              <a:buChar char="§"/>
            </a:pPr>
            <a:r>
              <a:rPr lang="en-US" sz="2400" dirty="0">
                <a:latin typeface="Arial"/>
                <a:cs typeface="Arial"/>
              </a:rPr>
              <a:t>Seasonal transaction surges</a:t>
            </a:r>
          </a:p>
          <a:p>
            <a:pPr marL="285750" indent="-285750">
              <a:buClr>
                <a:srgbClr val="FF0000"/>
              </a:buClr>
              <a:buFont typeface="Wingdings"/>
              <a:buChar char="§"/>
            </a:pPr>
            <a:r>
              <a:rPr lang="en-US" sz="2400" dirty="0">
                <a:latin typeface="Arial"/>
                <a:cs typeface="Arial"/>
              </a:rPr>
              <a:t>Internal infrastructure issues contributed to success or failure of a transaction.</a:t>
            </a:r>
          </a:p>
          <a:p>
            <a:pPr marL="285750" indent="-285750">
              <a:buClr>
                <a:srgbClr val="FF0000"/>
              </a:buClr>
              <a:buFont typeface="Wingdings"/>
              <a:buChar char="§"/>
            </a:pPr>
            <a:r>
              <a:rPr lang="en-US" sz="2400" dirty="0">
                <a:latin typeface="Arial"/>
                <a:cs typeface="Arial"/>
              </a:rPr>
              <a:t>Process effectiveness in back-office processing</a:t>
            </a:r>
            <a:endParaRPr lang="en-US" sz="2800" dirty="0">
              <a:latin typeface="Arial"/>
              <a:cs typeface="Arial"/>
            </a:endParaRPr>
          </a:p>
          <a:p>
            <a:pPr marL="742950" lvl="1" indent="-285750">
              <a:buClr>
                <a:srgbClr val="FF0000"/>
              </a:buClr>
              <a:buFont typeface="Wingdings"/>
              <a:buChar char="§"/>
            </a:pPr>
            <a:endParaRPr lang="en-US" sz="2800" dirty="0">
              <a:latin typeface="Arial"/>
              <a:cs typeface="Arial"/>
            </a:endParaRPr>
          </a:p>
        </p:txBody>
      </p:sp>
    </p:spTree>
    <p:extLst>
      <p:ext uri="{BB962C8B-B14F-4D97-AF65-F5344CB8AC3E}">
        <p14:creationId xmlns:p14="http://schemas.microsoft.com/office/powerpoint/2010/main" val="25971034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E853C582161264F9118F6E05D309FBB" ma:contentTypeVersion="4" ma:contentTypeDescription="Create a new document." ma:contentTypeScope="" ma:versionID="3b093584ed25202b813a371cae3e7ff1">
  <xsd:schema xmlns:xsd="http://www.w3.org/2001/XMLSchema" xmlns:xs="http://www.w3.org/2001/XMLSchema" xmlns:p="http://schemas.microsoft.com/office/2006/metadata/properties" xmlns:ns2="e77dc9f4-c0fc-4291-bb79-2ca58fb2d67e" targetNamespace="http://schemas.microsoft.com/office/2006/metadata/properties" ma:root="true" ma:fieldsID="6f2cfd0c777a04a871f9400518cbe54c" ns2:_="">
    <xsd:import namespace="e77dc9f4-c0fc-4291-bb79-2ca58fb2d67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77dc9f4-c0fc-4291-bb79-2ca58fb2d67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CFDC50D-5AD7-41A2-89D0-EB9807423DAD}"/>
</file>

<file path=customXml/itemProps2.xml><?xml version="1.0" encoding="utf-8"?>
<ds:datastoreItem xmlns:ds="http://schemas.openxmlformats.org/officeDocument/2006/customXml" ds:itemID="{740FB163-1AA8-4B2B-A5FE-65C7804DC2C3}">
  <ds:schemaRefs>
    <ds:schemaRef ds:uri="http://schemas.microsoft.com/sharepoint/v3/contenttype/forms"/>
  </ds:schemaRefs>
</ds:datastoreItem>
</file>

<file path=customXml/itemProps3.xml><?xml version="1.0" encoding="utf-8"?>
<ds:datastoreItem xmlns:ds="http://schemas.openxmlformats.org/officeDocument/2006/customXml" ds:itemID="{3C1F4F21-A6C1-4FEF-8446-D5B616D05EC6}">
  <ds:schemaRefs>
    <ds:schemaRef ds:uri="http://schemas.microsoft.com/office/2006/documentManagement/types"/>
    <ds:schemaRef ds:uri="http://schemas.openxmlformats.org/package/2006/metadata/core-properties"/>
    <ds:schemaRef ds:uri="http://schemas.microsoft.com/office/infopath/2007/PartnerControls"/>
    <ds:schemaRef ds:uri="http://purl.org/dc/terms/"/>
    <ds:schemaRef ds:uri="http://purl.org/dc/dcmitype/"/>
    <ds:schemaRef ds:uri="http://purl.org/dc/elements/1.1/"/>
    <ds:schemaRef ds:uri="http://www.w3.org/XML/1998/namespace"/>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2629</TotalTime>
  <Words>1958</Words>
  <Application>Microsoft Macintosh PowerPoint</Application>
  <PresentationFormat>On-screen Show (4:3)</PresentationFormat>
  <Paragraphs>363</Paragraphs>
  <Slides>36</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Courier New</vt:lpstr>
      <vt:lpstr>Helvetica</vt:lpstr>
      <vt:lpstr>Helvetica Neue</vt:lpstr>
      <vt:lpstr>Wingdings</vt:lpstr>
      <vt:lpstr>Office Theme</vt:lpstr>
      <vt:lpstr>BITS Pilani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Siva Subramanian</cp:lastModifiedBy>
  <cp:revision>352</cp:revision>
  <dcterms:created xsi:type="dcterms:W3CDTF">2011-09-14T09:42:05Z</dcterms:created>
  <dcterms:modified xsi:type="dcterms:W3CDTF">2024-09-07T00:56:21Z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0x010100AE853C582161264F9118F6E05D309FBB</vt:lpwstr>
  </property>
</Properties>
</file>