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sldIdLst>
    <p:sldId id="260" r:id="rId5"/>
    <p:sldId id="257" r:id="rId6"/>
    <p:sldId id="332" r:id="rId7"/>
    <p:sldId id="333" r:id="rId8"/>
    <p:sldId id="280" r:id="rId9"/>
    <p:sldId id="267" r:id="rId10"/>
    <p:sldId id="341" r:id="rId11"/>
    <p:sldId id="338" r:id="rId12"/>
    <p:sldId id="337" r:id="rId13"/>
    <p:sldId id="336" r:id="rId14"/>
    <p:sldId id="286" r:id="rId15"/>
    <p:sldId id="284" r:id="rId16"/>
    <p:sldId id="334" r:id="rId17"/>
    <p:sldId id="288" r:id="rId18"/>
    <p:sldId id="289" r:id="rId19"/>
    <p:sldId id="339" r:id="rId20"/>
    <p:sldId id="290" r:id="rId21"/>
    <p:sldId id="340" r:id="rId22"/>
    <p:sldId id="283" r:id="rId23"/>
    <p:sldId id="279" r:id="rId24"/>
    <p:sldId id="292" r:id="rId25"/>
    <p:sldId id="291" r:id="rId26"/>
    <p:sldId id="294" r:id="rId27"/>
    <p:sldId id="282" r:id="rId28"/>
    <p:sldId id="278" r:id="rId29"/>
    <p:sldId id="28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92F1D3-E105-44F2-8A5F-65F3233737D8}" v="176" dt="2024-09-14T00:47:39.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9" autoAdjust="0"/>
    <p:restoredTop sz="96327" autoAdjust="0"/>
  </p:normalViewPr>
  <p:slideViewPr>
    <p:cSldViewPr>
      <p:cViewPr varScale="1">
        <p:scale>
          <a:sx n="103" d="100"/>
          <a:sy n="103" d="100"/>
        </p:scale>
        <p:origin x="184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Subramanian" userId="69d48d7eb9362804" providerId="LiveId" clId="{329901B2-D58A-E643-9FA0-CF5F19E73521}"/>
    <pc:docChg chg="custSel addSld modSld sldOrd">
      <pc:chgData name="Siva Subramanian" userId="69d48d7eb9362804" providerId="LiveId" clId="{329901B2-D58A-E643-9FA0-CF5F19E73521}" dt="2024-09-07T00:56:11.713" v="2206" actId="2085"/>
      <pc:docMkLst>
        <pc:docMk/>
      </pc:docMkLst>
      <pc:sldChg chg="addSp delSp modSp add mod modClrScheme chgLayout">
        <pc:chgData name="Siva Subramanian" userId="69d48d7eb9362804" providerId="LiveId" clId="{329901B2-D58A-E643-9FA0-CF5F19E73521}" dt="2024-09-07T00:30:49.144" v="1812" actId="20577"/>
        <pc:sldMkLst>
          <pc:docMk/>
          <pc:sldMk cId="3815545526" sldId="276"/>
        </pc:sldMkLst>
        <pc:spChg chg="del">
          <ac:chgData name="Siva Subramanian" userId="69d48d7eb9362804" providerId="LiveId" clId="{329901B2-D58A-E643-9FA0-CF5F19E73521}" dt="2024-09-06T23:50:02.338" v="626" actId="478"/>
          <ac:spMkLst>
            <pc:docMk/>
            <pc:sldMk cId="3815545526" sldId="276"/>
            <ac:spMk id="2" creationId="{E40D56CE-7875-4439-BF13-BE54FFAD7ABD}"/>
          </ac:spMkLst>
        </pc:spChg>
        <pc:spChg chg="mod">
          <ac:chgData name="Siva Subramanian" userId="69d48d7eb9362804" providerId="LiveId" clId="{329901B2-D58A-E643-9FA0-CF5F19E73521}" dt="2024-09-06T23:51:49.721" v="721" actId="1036"/>
          <ac:spMkLst>
            <pc:docMk/>
            <pc:sldMk cId="3815545526" sldId="276"/>
            <ac:spMk id="3" creationId="{B17A5C69-3B85-4498-9EE7-819129BF7CE5}"/>
          </ac:spMkLst>
        </pc:spChg>
        <pc:spChg chg="add del mod ord">
          <ac:chgData name="Siva Subramanian" userId="69d48d7eb9362804" providerId="LiveId" clId="{329901B2-D58A-E643-9FA0-CF5F19E73521}" dt="2024-09-06T23:51:33.681" v="719" actId="478"/>
          <ac:spMkLst>
            <pc:docMk/>
            <pc:sldMk cId="3815545526" sldId="276"/>
            <ac:spMk id="4" creationId="{D6E726C7-C3BE-AE38-9BD7-88F366F175D0}"/>
          </ac:spMkLst>
        </pc:spChg>
        <pc:spChg chg="add mod ord">
          <ac:chgData name="Siva Subramanian" userId="69d48d7eb9362804" providerId="LiveId" clId="{329901B2-D58A-E643-9FA0-CF5F19E73521}" dt="2024-09-06T23:52:24.452" v="729" actId="14100"/>
          <ac:spMkLst>
            <pc:docMk/>
            <pc:sldMk cId="3815545526" sldId="276"/>
            <ac:spMk id="5" creationId="{584476CB-4DA4-0944-95F6-798D45613344}"/>
          </ac:spMkLst>
        </pc:spChg>
        <pc:spChg chg="del mod">
          <ac:chgData name="Siva Subramanian" userId="69d48d7eb9362804" providerId="LiveId" clId="{329901B2-D58A-E643-9FA0-CF5F19E73521}" dt="2024-09-07T00:14:13.926" v="842" actId="478"/>
          <ac:spMkLst>
            <pc:docMk/>
            <pc:sldMk cId="3815545526" sldId="276"/>
            <ac:spMk id="12" creationId="{63A46966-79F9-4A67-BA73-06161D68AB90}"/>
          </ac:spMkLst>
        </pc:spChg>
        <pc:spChg chg="del mod">
          <ac:chgData name="Siva Subramanian" userId="69d48d7eb9362804" providerId="LiveId" clId="{329901B2-D58A-E643-9FA0-CF5F19E73521}" dt="2024-09-07T00:14:10.931" v="840" actId="478"/>
          <ac:spMkLst>
            <pc:docMk/>
            <pc:sldMk cId="3815545526" sldId="276"/>
            <ac:spMk id="13" creationId="{58E5626F-C55B-4E92-A5C8-255CEF06F1F0}"/>
          </ac:spMkLst>
        </pc:spChg>
        <pc:spChg chg="mod">
          <ac:chgData name="Siva Subramanian" userId="69d48d7eb9362804" providerId="LiveId" clId="{329901B2-D58A-E643-9FA0-CF5F19E73521}" dt="2024-09-06T23:52:10.230" v="726" actId="1076"/>
          <ac:spMkLst>
            <pc:docMk/>
            <pc:sldMk cId="3815545526" sldId="276"/>
            <ac:spMk id="14" creationId="{E07961DA-2FED-4047-977B-5BFE5BB15928}"/>
          </ac:spMkLst>
        </pc:spChg>
        <pc:spChg chg="add mod">
          <ac:chgData name="Siva Subramanian" userId="69d48d7eb9362804" providerId="LiveId" clId="{329901B2-D58A-E643-9FA0-CF5F19E73521}" dt="2024-09-07T00:30:49.144" v="1812" actId="20577"/>
          <ac:spMkLst>
            <pc:docMk/>
            <pc:sldMk cId="3815545526" sldId="276"/>
            <ac:spMk id="15" creationId="{F622BAD2-8A69-A4A5-623E-4D38A2BC3D96}"/>
          </ac:spMkLst>
        </pc:spChg>
        <pc:grpChg chg="mod">
          <ac:chgData name="Siva Subramanian" userId="69d48d7eb9362804" providerId="LiveId" clId="{329901B2-D58A-E643-9FA0-CF5F19E73521}" dt="2024-09-06T23:51:49.721" v="721" actId="1036"/>
          <ac:grpSpMkLst>
            <pc:docMk/>
            <pc:sldMk cId="3815545526" sldId="276"/>
            <ac:grpSpMk id="9" creationId="{12D69FF3-8792-4DC3-95C6-53149DE457CE}"/>
          </ac:grpSpMkLst>
        </pc:grpChg>
        <pc:picChg chg="mod">
          <ac:chgData name="Siva Subramanian" userId="69d48d7eb9362804" providerId="LiveId" clId="{329901B2-D58A-E643-9FA0-CF5F19E73521}" dt="2024-09-06T23:51:59.571" v="725" actId="1036"/>
          <ac:picMkLst>
            <pc:docMk/>
            <pc:sldMk cId="3815545526" sldId="276"/>
            <ac:picMk id="6" creationId="{05B18305-91F6-48A4-BEAB-3167A00C74B5}"/>
          </ac:picMkLst>
        </pc:picChg>
        <pc:picChg chg="del mod">
          <ac:chgData name="Siva Subramanian" userId="69d48d7eb9362804" providerId="LiveId" clId="{329901B2-D58A-E643-9FA0-CF5F19E73521}" dt="2024-09-07T00:14:08.225" v="839" actId="478"/>
          <ac:picMkLst>
            <pc:docMk/>
            <pc:sldMk cId="3815545526" sldId="276"/>
            <ac:picMk id="7" creationId="{72A236E1-B755-4ECD-8CF6-B4056BF0D5B4}"/>
          </ac:picMkLst>
        </pc:picChg>
        <pc:picChg chg="del mod">
          <ac:chgData name="Siva Subramanian" userId="69d48d7eb9362804" providerId="LiveId" clId="{329901B2-D58A-E643-9FA0-CF5F19E73521}" dt="2024-09-07T00:14:12.449" v="841" actId="478"/>
          <ac:picMkLst>
            <pc:docMk/>
            <pc:sldMk cId="3815545526" sldId="276"/>
            <ac:picMk id="8" creationId="{C834ABAB-177D-43EE-A3C3-5837A78215F2}"/>
          </ac:picMkLst>
        </pc:picChg>
        <pc:picChg chg="mod">
          <ac:chgData name="Siva Subramanian" userId="69d48d7eb9362804" providerId="LiveId" clId="{329901B2-D58A-E643-9FA0-CF5F19E73521}" dt="2024-09-06T23:51:49.721" v="721" actId="1036"/>
          <ac:picMkLst>
            <pc:docMk/>
            <pc:sldMk cId="3815545526" sldId="276"/>
            <ac:picMk id="10" creationId="{4EC1D5F7-9F3A-485C-BEF7-00DF633C1644}"/>
          </ac:picMkLst>
        </pc:picChg>
        <pc:picChg chg="mod">
          <ac:chgData name="Siva Subramanian" userId="69d48d7eb9362804" providerId="LiveId" clId="{329901B2-D58A-E643-9FA0-CF5F19E73521}" dt="2024-09-06T23:51:49.721" v="721" actId="1036"/>
          <ac:picMkLst>
            <pc:docMk/>
            <pc:sldMk cId="3815545526" sldId="276"/>
            <ac:picMk id="11" creationId="{0E690FA3-2895-4658-AD9E-C18EEBE28231}"/>
          </ac:picMkLst>
        </pc:picChg>
      </pc:sldChg>
      <pc:sldChg chg="addSp modSp mod">
        <pc:chgData name="Siva Subramanian" userId="69d48d7eb9362804" providerId="LiveId" clId="{329901B2-D58A-E643-9FA0-CF5F19E73521}" dt="2024-09-06T23:36:10.424" v="400" actId="20577"/>
        <pc:sldMkLst>
          <pc:docMk/>
          <pc:sldMk cId="3853625004" sldId="307"/>
        </pc:sldMkLst>
        <pc:spChg chg="add mod">
          <ac:chgData name="Siva Subramanian" userId="69d48d7eb9362804" providerId="LiveId" clId="{329901B2-D58A-E643-9FA0-CF5F19E73521}" dt="2024-09-06T23:35:54.382" v="378" actId="1076"/>
          <ac:spMkLst>
            <pc:docMk/>
            <pc:sldMk cId="3853625004" sldId="307"/>
            <ac:spMk id="5" creationId="{8FEC0B95-C302-68CF-483D-1200D43EEDCD}"/>
          </ac:spMkLst>
        </pc:spChg>
        <pc:spChg chg="mod">
          <ac:chgData name="Siva Subramanian" userId="69d48d7eb9362804" providerId="LiveId" clId="{329901B2-D58A-E643-9FA0-CF5F19E73521}" dt="2024-09-06T23:30:15.057" v="69" actId="21"/>
          <ac:spMkLst>
            <pc:docMk/>
            <pc:sldMk cId="3853625004" sldId="307"/>
            <ac:spMk id="7" creationId="{69C3A922-D7AE-1095-5997-81590DC03E02}"/>
          </ac:spMkLst>
        </pc:spChg>
        <pc:graphicFrameChg chg="add mod modGraphic">
          <ac:chgData name="Siva Subramanian" userId="69d48d7eb9362804" providerId="LiveId" clId="{329901B2-D58A-E643-9FA0-CF5F19E73521}" dt="2024-09-06T23:36:10.424" v="400" actId="20577"/>
          <ac:graphicFrameMkLst>
            <pc:docMk/>
            <pc:sldMk cId="3853625004" sldId="307"/>
            <ac:graphicFrameMk id="2" creationId="{27D61251-96C8-1654-5CE9-020888751CC1}"/>
          </ac:graphicFrameMkLst>
        </pc:graphicFrameChg>
      </pc:sldChg>
      <pc:sldChg chg="modSp mod">
        <pc:chgData name="Siva Subramanian" userId="69d48d7eb9362804" providerId="LiveId" clId="{329901B2-D58A-E643-9FA0-CF5F19E73521}" dt="2024-09-06T23:43:38.305" v="527" actId="12"/>
        <pc:sldMkLst>
          <pc:docMk/>
          <pc:sldMk cId="913155137" sldId="308"/>
        </pc:sldMkLst>
        <pc:spChg chg="mod">
          <ac:chgData name="Siva Subramanian" userId="69d48d7eb9362804" providerId="LiveId" clId="{329901B2-D58A-E643-9FA0-CF5F19E73521}" dt="2024-09-06T23:43:38.305" v="527" actId="12"/>
          <ac:spMkLst>
            <pc:docMk/>
            <pc:sldMk cId="913155137" sldId="308"/>
            <ac:spMk id="7" creationId="{2AA51D63-3930-C46E-B3B6-A381F6AB3F14}"/>
          </ac:spMkLst>
        </pc:spChg>
      </pc:sldChg>
      <pc:sldChg chg="modSp mod">
        <pc:chgData name="Siva Subramanian" userId="69d48d7eb9362804" providerId="LiveId" clId="{329901B2-D58A-E643-9FA0-CF5F19E73521}" dt="2024-09-06T23:47:48.155" v="607" actId="20577"/>
        <pc:sldMkLst>
          <pc:docMk/>
          <pc:sldMk cId="61622384" sldId="310"/>
        </pc:sldMkLst>
        <pc:spChg chg="mod">
          <ac:chgData name="Siva Subramanian" userId="69d48d7eb9362804" providerId="LiveId" clId="{329901B2-D58A-E643-9FA0-CF5F19E73521}" dt="2024-09-06T23:47:48.155" v="607" actId="20577"/>
          <ac:spMkLst>
            <pc:docMk/>
            <pc:sldMk cId="61622384" sldId="310"/>
            <ac:spMk id="3" creationId="{04449C8E-3A25-48F4-B13A-38759C7BCCAE}"/>
          </ac:spMkLst>
        </pc:spChg>
        <pc:spChg chg="mod">
          <ac:chgData name="Siva Subramanian" userId="69d48d7eb9362804" providerId="LiveId" clId="{329901B2-D58A-E643-9FA0-CF5F19E73521}" dt="2024-09-06T23:46:59.872" v="568" actId="12"/>
          <ac:spMkLst>
            <pc:docMk/>
            <pc:sldMk cId="61622384" sldId="310"/>
            <ac:spMk id="5" creationId="{5759A0DD-0966-D8C6-5EFB-62FB52879A91}"/>
          </ac:spMkLst>
        </pc:spChg>
        <pc:graphicFrameChg chg="modGraphic">
          <ac:chgData name="Siva Subramanian" userId="69d48d7eb9362804" providerId="LiveId" clId="{329901B2-D58A-E643-9FA0-CF5F19E73521}" dt="2024-09-06T23:46:24.918" v="552" actId="403"/>
          <ac:graphicFrameMkLst>
            <pc:docMk/>
            <pc:sldMk cId="61622384" sldId="310"/>
            <ac:graphicFrameMk id="2" creationId="{52A0EA23-2B29-2D33-AE7D-BBAF7ADAA518}"/>
          </ac:graphicFrameMkLst>
        </pc:graphicFrameChg>
      </pc:sldChg>
      <pc:sldChg chg="modSp mod">
        <pc:chgData name="Siva Subramanian" userId="69d48d7eb9362804" providerId="LiveId" clId="{329901B2-D58A-E643-9FA0-CF5F19E73521}" dt="2024-09-06T23:43:15.265" v="525" actId="12"/>
        <pc:sldMkLst>
          <pc:docMk/>
          <pc:sldMk cId="2773528047" sldId="311"/>
        </pc:sldMkLst>
        <pc:spChg chg="mod">
          <ac:chgData name="Siva Subramanian" userId="69d48d7eb9362804" providerId="LiveId" clId="{329901B2-D58A-E643-9FA0-CF5F19E73521}" dt="2024-09-06T23:42:48.775" v="523" actId="2711"/>
          <ac:spMkLst>
            <pc:docMk/>
            <pc:sldMk cId="2773528047" sldId="311"/>
            <ac:spMk id="5" creationId="{CFB1CC60-4CB7-F876-F857-0E27C504ABF1}"/>
          </ac:spMkLst>
        </pc:spChg>
        <pc:graphicFrameChg chg="modGraphic">
          <ac:chgData name="Siva Subramanian" userId="69d48d7eb9362804" providerId="LiveId" clId="{329901B2-D58A-E643-9FA0-CF5F19E73521}" dt="2024-09-06T23:43:15.265" v="525" actId="12"/>
          <ac:graphicFrameMkLst>
            <pc:docMk/>
            <pc:sldMk cId="2773528047" sldId="311"/>
            <ac:graphicFrameMk id="2" creationId="{201BFBF1-D1D9-0D55-B698-E3CB1DFB2A13}"/>
          </ac:graphicFrameMkLst>
        </pc:graphicFrameChg>
      </pc:sldChg>
      <pc:sldChg chg="modSp mod">
        <pc:chgData name="Siva Subramanian" userId="69d48d7eb9362804" providerId="LiveId" clId="{329901B2-D58A-E643-9FA0-CF5F19E73521}" dt="2024-09-06T23:40:07.047" v="438" actId="1035"/>
        <pc:sldMkLst>
          <pc:docMk/>
          <pc:sldMk cId="2667142688" sldId="321"/>
        </pc:sldMkLst>
        <pc:spChg chg="mod">
          <ac:chgData name="Siva Subramanian" userId="69d48d7eb9362804" providerId="LiveId" clId="{329901B2-D58A-E643-9FA0-CF5F19E73521}" dt="2024-09-06T23:40:07.047" v="438" actId="1035"/>
          <ac:spMkLst>
            <pc:docMk/>
            <pc:sldMk cId="2667142688" sldId="321"/>
            <ac:spMk id="7" creationId="{2AA51D63-3930-C46E-B3B6-A381F6AB3F14}"/>
          </ac:spMkLst>
        </pc:spChg>
        <pc:picChg chg="mod">
          <ac:chgData name="Siva Subramanian" userId="69d48d7eb9362804" providerId="LiveId" clId="{329901B2-D58A-E643-9FA0-CF5F19E73521}" dt="2024-09-06T23:40:01.001" v="434" actId="1035"/>
          <ac:picMkLst>
            <pc:docMk/>
            <pc:sldMk cId="2667142688" sldId="321"/>
            <ac:picMk id="4" creationId="{303A3B97-36AD-4884-2D1F-7DEAD7825C09}"/>
          </ac:picMkLst>
        </pc:picChg>
      </pc:sldChg>
      <pc:sldChg chg="modSp mod">
        <pc:chgData name="Siva Subramanian" userId="69d48d7eb9362804" providerId="LiveId" clId="{329901B2-D58A-E643-9FA0-CF5F19E73521}" dt="2024-09-07T00:43:12.242" v="2170" actId="20577"/>
        <pc:sldMkLst>
          <pc:docMk/>
          <pc:sldMk cId="3774378787" sldId="322"/>
        </pc:sldMkLst>
        <pc:spChg chg="mod">
          <ac:chgData name="Siva Subramanian" userId="69d48d7eb9362804" providerId="LiveId" clId="{329901B2-D58A-E643-9FA0-CF5F19E73521}" dt="2024-09-07T00:43:12.242" v="2170" actId="20577"/>
          <ac:spMkLst>
            <pc:docMk/>
            <pc:sldMk cId="3774378787" sldId="322"/>
            <ac:spMk id="7" creationId="{2AA51D63-3930-C46E-B3B6-A381F6AB3F14}"/>
          </ac:spMkLst>
        </pc:spChg>
      </pc:sldChg>
      <pc:sldChg chg="modSp mod">
        <pc:chgData name="Siva Subramanian" userId="69d48d7eb9362804" providerId="LiveId" clId="{329901B2-D58A-E643-9FA0-CF5F19E73521}" dt="2024-09-07T00:43:31.493" v="2176" actId="6549"/>
        <pc:sldMkLst>
          <pc:docMk/>
          <pc:sldMk cId="777766237" sldId="323"/>
        </pc:sldMkLst>
        <pc:spChg chg="mod">
          <ac:chgData name="Siva Subramanian" userId="69d48d7eb9362804" providerId="LiveId" clId="{329901B2-D58A-E643-9FA0-CF5F19E73521}" dt="2024-09-07T00:43:31.493" v="2176" actId="6549"/>
          <ac:spMkLst>
            <pc:docMk/>
            <pc:sldMk cId="777766237" sldId="323"/>
            <ac:spMk id="7" creationId="{2AA51D63-3930-C46E-B3B6-A381F6AB3F14}"/>
          </ac:spMkLst>
        </pc:spChg>
      </pc:sldChg>
      <pc:sldChg chg="modSp mod">
        <pc:chgData name="Siva Subramanian" userId="69d48d7eb9362804" providerId="LiveId" clId="{329901B2-D58A-E643-9FA0-CF5F19E73521}" dt="2024-09-06T23:39:23.985" v="428" actId="14100"/>
        <pc:sldMkLst>
          <pc:docMk/>
          <pc:sldMk cId="1589772887" sldId="325"/>
        </pc:sldMkLst>
        <pc:picChg chg="mod">
          <ac:chgData name="Siva Subramanian" userId="69d48d7eb9362804" providerId="LiveId" clId="{329901B2-D58A-E643-9FA0-CF5F19E73521}" dt="2024-09-06T23:39:23.985" v="428" actId="14100"/>
          <ac:picMkLst>
            <pc:docMk/>
            <pc:sldMk cId="1589772887" sldId="325"/>
            <ac:picMk id="5" creationId="{CDE77CB5-3D68-73E3-7E4C-870DAC5190ED}"/>
          </ac:picMkLst>
        </pc:picChg>
      </pc:sldChg>
      <pc:sldChg chg="addSp modSp mod">
        <pc:chgData name="Siva Subramanian" userId="69d48d7eb9362804" providerId="LiveId" clId="{329901B2-D58A-E643-9FA0-CF5F19E73521}" dt="2024-09-07T00:56:11.713" v="2206" actId="2085"/>
        <pc:sldMkLst>
          <pc:docMk/>
          <pc:sldMk cId="329180945" sldId="326"/>
        </pc:sldMkLst>
        <pc:spChg chg="add mod">
          <ac:chgData name="Siva Subramanian" userId="69d48d7eb9362804" providerId="LiveId" clId="{329901B2-D58A-E643-9FA0-CF5F19E73521}" dt="2024-09-07T00:56:11.713" v="2206" actId="2085"/>
          <ac:spMkLst>
            <pc:docMk/>
            <pc:sldMk cId="329180945" sldId="326"/>
            <ac:spMk id="4" creationId="{986B70AC-36BB-86B2-051A-755CD1E78609}"/>
          </ac:spMkLst>
        </pc:spChg>
        <pc:picChg chg="mod modCrop">
          <ac:chgData name="Siva Subramanian" userId="69d48d7eb9362804" providerId="LiveId" clId="{329901B2-D58A-E643-9FA0-CF5F19E73521}" dt="2024-09-07T00:54:38.821" v="2200" actId="732"/>
          <ac:picMkLst>
            <pc:docMk/>
            <pc:sldMk cId="329180945" sldId="326"/>
            <ac:picMk id="5" creationId="{AAEC54B6-C71C-AE0B-B86A-B71958B1A99F}"/>
          </ac:picMkLst>
        </pc:picChg>
        <pc:picChg chg="add mod modCrop">
          <ac:chgData name="Siva Subramanian" userId="69d48d7eb9362804" providerId="LiveId" clId="{329901B2-D58A-E643-9FA0-CF5F19E73521}" dt="2024-09-07T00:55:00.077" v="2202" actId="1076"/>
          <ac:picMkLst>
            <pc:docMk/>
            <pc:sldMk cId="329180945" sldId="326"/>
            <ac:picMk id="7" creationId="{12E86E2B-C14C-547C-AB40-355EE69B056B}"/>
          </ac:picMkLst>
        </pc:picChg>
      </pc:sldChg>
      <pc:sldChg chg="delSp modSp mod">
        <pc:chgData name="Siva Subramanian" userId="69d48d7eb9362804" providerId="LiveId" clId="{329901B2-D58A-E643-9FA0-CF5F19E73521}" dt="2024-09-07T00:44:16.206" v="2178" actId="20577"/>
        <pc:sldMkLst>
          <pc:docMk/>
          <pc:sldMk cId="3215494032" sldId="328"/>
        </pc:sldMkLst>
        <pc:spChg chg="mod">
          <ac:chgData name="Siva Subramanian" userId="69d48d7eb9362804" providerId="LiveId" clId="{329901B2-D58A-E643-9FA0-CF5F19E73521}" dt="2024-09-07T00:44:16.206" v="2178" actId="20577"/>
          <ac:spMkLst>
            <pc:docMk/>
            <pc:sldMk cId="3215494032" sldId="328"/>
            <ac:spMk id="2" creationId="{9989412E-843A-FD47-3862-4E7374179F57}"/>
          </ac:spMkLst>
        </pc:spChg>
        <pc:spChg chg="del">
          <ac:chgData name="Siva Subramanian" userId="69d48d7eb9362804" providerId="LiveId" clId="{329901B2-D58A-E643-9FA0-CF5F19E73521}" dt="2024-09-07T00:44:02.582" v="2177" actId="478"/>
          <ac:spMkLst>
            <pc:docMk/>
            <pc:sldMk cId="3215494032" sldId="328"/>
            <ac:spMk id="3" creationId="{04449C8E-3A25-48F4-B13A-38759C7BCCAE}"/>
          </ac:spMkLst>
        </pc:spChg>
      </pc:sldChg>
      <pc:sldChg chg="modSp mod">
        <pc:chgData name="Siva Subramanian" userId="69d48d7eb9362804" providerId="LiveId" clId="{329901B2-D58A-E643-9FA0-CF5F19E73521}" dt="2024-09-06T23:38:02.771" v="422" actId="1076"/>
        <pc:sldMkLst>
          <pc:docMk/>
          <pc:sldMk cId="1811780932" sldId="329"/>
        </pc:sldMkLst>
        <pc:graphicFrameChg chg="mod modGraphic">
          <ac:chgData name="Siva Subramanian" userId="69d48d7eb9362804" providerId="LiveId" clId="{329901B2-D58A-E643-9FA0-CF5F19E73521}" dt="2024-09-06T23:38:02.771" v="422" actId="1076"/>
          <ac:graphicFrameMkLst>
            <pc:docMk/>
            <pc:sldMk cId="1811780932" sldId="329"/>
            <ac:graphicFrameMk id="2" creationId="{1B12922F-9EE2-4E52-4C6F-DD83159694FA}"/>
          </ac:graphicFrameMkLst>
        </pc:graphicFrameChg>
      </pc:sldChg>
      <pc:sldChg chg="modSp mod">
        <pc:chgData name="Siva Subramanian" userId="69d48d7eb9362804" providerId="LiveId" clId="{329901B2-D58A-E643-9FA0-CF5F19E73521}" dt="2024-09-06T23:44:17.186" v="534" actId="20577"/>
        <pc:sldMkLst>
          <pc:docMk/>
          <pc:sldMk cId="2884338278" sldId="330"/>
        </pc:sldMkLst>
        <pc:spChg chg="mod">
          <ac:chgData name="Siva Subramanian" userId="69d48d7eb9362804" providerId="LiveId" clId="{329901B2-D58A-E643-9FA0-CF5F19E73521}" dt="2024-09-06T23:44:17.186" v="534" actId="20577"/>
          <ac:spMkLst>
            <pc:docMk/>
            <pc:sldMk cId="2884338278" sldId="330"/>
            <ac:spMk id="7" creationId="{2AA51D63-3930-C46E-B3B6-A381F6AB3F14}"/>
          </ac:spMkLst>
        </pc:spChg>
      </pc:sldChg>
      <pc:sldChg chg="modSp mod">
        <pc:chgData name="Siva Subramanian" userId="69d48d7eb9362804" providerId="LiveId" clId="{329901B2-D58A-E643-9FA0-CF5F19E73521}" dt="2024-09-07T00:27:09.156" v="1722" actId="403"/>
        <pc:sldMkLst>
          <pc:docMk/>
          <pc:sldMk cId="256448267" sldId="334"/>
        </pc:sldMkLst>
        <pc:spChg chg="mod">
          <ac:chgData name="Siva Subramanian" userId="69d48d7eb9362804" providerId="LiveId" clId="{329901B2-D58A-E643-9FA0-CF5F19E73521}" dt="2024-09-07T00:26:12.272" v="1643" actId="20577"/>
          <ac:spMkLst>
            <pc:docMk/>
            <pc:sldMk cId="256448267" sldId="334"/>
            <ac:spMk id="3" creationId="{04449C8E-3A25-48F4-B13A-38759C7BCCAE}"/>
          </ac:spMkLst>
        </pc:spChg>
        <pc:spChg chg="mod">
          <ac:chgData name="Siva Subramanian" userId="69d48d7eb9362804" providerId="LiveId" clId="{329901B2-D58A-E643-9FA0-CF5F19E73521}" dt="2024-09-07T00:27:09.156" v="1722" actId="403"/>
          <ac:spMkLst>
            <pc:docMk/>
            <pc:sldMk cId="256448267" sldId="334"/>
            <ac:spMk id="4" creationId="{25B6D625-0602-16DC-D81A-E8A03D3D4A74}"/>
          </ac:spMkLst>
        </pc:spChg>
      </pc:sldChg>
      <pc:sldChg chg="modSp mod">
        <pc:chgData name="Siva Subramanian" userId="69d48d7eb9362804" providerId="LiveId" clId="{329901B2-D58A-E643-9FA0-CF5F19E73521}" dt="2024-09-07T00:28:54.131" v="1811" actId="20577"/>
        <pc:sldMkLst>
          <pc:docMk/>
          <pc:sldMk cId="1119383007" sldId="335"/>
        </pc:sldMkLst>
        <pc:spChg chg="mod">
          <ac:chgData name="Siva Subramanian" userId="69d48d7eb9362804" providerId="LiveId" clId="{329901B2-D58A-E643-9FA0-CF5F19E73521}" dt="2024-09-07T00:28:54.131" v="1811" actId="20577"/>
          <ac:spMkLst>
            <pc:docMk/>
            <pc:sldMk cId="1119383007" sldId="335"/>
            <ac:spMk id="7" creationId="{2AA51D63-3930-C46E-B3B6-A381F6AB3F14}"/>
          </ac:spMkLst>
        </pc:spChg>
      </pc:sldChg>
      <pc:sldChg chg="modSp mod">
        <pc:chgData name="Siva Subramanian" userId="69d48d7eb9362804" providerId="LiveId" clId="{329901B2-D58A-E643-9FA0-CF5F19E73521}" dt="2024-09-06T23:41:15.016" v="466" actId="12"/>
        <pc:sldMkLst>
          <pc:docMk/>
          <pc:sldMk cId="3576147108" sldId="336"/>
        </pc:sldMkLst>
        <pc:spChg chg="mod">
          <ac:chgData name="Siva Subramanian" userId="69d48d7eb9362804" providerId="LiveId" clId="{329901B2-D58A-E643-9FA0-CF5F19E73521}" dt="2024-09-06T23:41:15.016" v="466" actId="12"/>
          <ac:spMkLst>
            <pc:docMk/>
            <pc:sldMk cId="3576147108" sldId="336"/>
            <ac:spMk id="4" creationId="{A342FF62-0D91-0430-A7D6-DF2CA1916D02}"/>
          </ac:spMkLst>
        </pc:spChg>
      </pc:sldChg>
      <pc:sldChg chg="modSp mod">
        <pc:chgData name="Siva Subramanian" userId="69d48d7eb9362804" providerId="LiveId" clId="{329901B2-D58A-E643-9FA0-CF5F19E73521}" dt="2024-09-06T23:26:45.400" v="0" actId="33524"/>
        <pc:sldMkLst>
          <pc:docMk/>
          <pc:sldMk cId="508760931" sldId="337"/>
        </pc:sldMkLst>
        <pc:spChg chg="mod">
          <ac:chgData name="Siva Subramanian" userId="69d48d7eb9362804" providerId="LiveId" clId="{329901B2-D58A-E643-9FA0-CF5F19E73521}" dt="2024-09-06T23:26:45.400" v="0" actId="33524"/>
          <ac:spMkLst>
            <pc:docMk/>
            <pc:sldMk cId="508760931" sldId="337"/>
            <ac:spMk id="4" creationId="{9049F162-A1F7-E377-4D29-ACA691333A81}"/>
          </ac:spMkLst>
        </pc:spChg>
      </pc:sldChg>
      <pc:sldChg chg="modSp mod">
        <pc:chgData name="Siva Subramanian" userId="69d48d7eb9362804" providerId="LiveId" clId="{329901B2-D58A-E643-9FA0-CF5F19E73521}" dt="2024-09-07T00:27:49.820" v="1765" actId="33524"/>
        <pc:sldMkLst>
          <pc:docMk/>
          <pc:sldMk cId="67274203" sldId="338"/>
        </pc:sldMkLst>
        <pc:spChg chg="mod">
          <ac:chgData name="Siva Subramanian" userId="69d48d7eb9362804" providerId="LiveId" clId="{329901B2-D58A-E643-9FA0-CF5F19E73521}" dt="2024-09-07T00:27:24.980" v="1740" actId="20577"/>
          <ac:spMkLst>
            <pc:docMk/>
            <pc:sldMk cId="67274203" sldId="338"/>
            <ac:spMk id="3" creationId="{04449C8E-3A25-48F4-B13A-38759C7BCCAE}"/>
          </ac:spMkLst>
        </pc:spChg>
        <pc:spChg chg="mod">
          <ac:chgData name="Siva Subramanian" userId="69d48d7eb9362804" providerId="LiveId" clId="{329901B2-D58A-E643-9FA0-CF5F19E73521}" dt="2024-09-07T00:27:49.820" v="1765" actId="33524"/>
          <ac:spMkLst>
            <pc:docMk/>
            <pc:sldMk cId="67274203" sldId="338"/>
            <ac:spMk id="4" creationId="{E5EE262F-C8C0-5783-CD00-695D570F6F28}"/>
          </ac:spMkLst>
        </pc:spChg>
      </pc:sldChg>
      <pc:sldChg chg="modSp mod ord">
        <pc:chgData name="Siva Subramanian" userId="69d48d7eb9362804" providerId="LiveId" clId="{329901B2-D58A-E643-9FA0-CF5F19E73521}" dt="2024-09-07T00:25:49.945" v="1618" actId="14"/>
        <pc:sldMkLst>
          <pc:docMk/>
          <pc:sldMk cId="2597103432" sldId="339"/>
        </pc:sldMkLst>
        <pc:spChg chg="mod">
          <ac:chgData name="Siva Subramanian" userId="69d48d7eb9362804" providerId="LiveId" clId="{329901B2-D58A-E643-9FA0-CF5F19E73521}" dt="2024-09-07T00:23:05.440" v="1592" actId="20577"/>
          <ac:spMkLst>
            <pc:docMk/>
            <pc:sldMk cId="2597103432" sldId="339"/>
            <ac:spMk id="3" creationId="{04449C8E-3A25-48F4-B13A-38759C7BCCAE}"/>
          </ac:spMkLst>
        </pc:spChg>
        <pc:spChg chg="mod">
          <ac:chgData name="Siva Subramanian" userId="69d48d7eb9362804" providerId="LiveId" clId="{329901B2-D58A-E643-9FA0-CF5F19E73521}" dt="2024-09-07T00:25:49.945" v="1618" actId="14"/>
          <ac:spMkLst>
            <pc:docMk/>
            <pc:sldMk cId="2597103432" sldId="339"/>
            <ac:spMk id="4" creationId="{E5EE262F-C8C0-5783-CD00-695D570F6F28}"/>
          </ac:spMkLst>
        </pc:spChg>
      </pc:sldChg>
      <pc:sldChg chg="addSp delSp modSp new mod modClrScheme chgLayout">
        <pc:chgData name="Siva Subramanian" userId="69d48d7eb9362804" providerId="LiveId" clId="{329901B2-D58A-E643-9FA0-CF5F19E73521}" dt="2024-09-06T23:42:27.382" v="502" actId="20577"/>
        <pc:sldMkLst>
          <pc:docMk/>
          <pc:sldMk cId="2996315432" sldId="340"/>
        </pc:sldMkLst>
        <pc:spChg chg="del mod ord">
          <ac:chgData name="Siva Subramanian" userId="69d48d7eb9362804" providerId="LiveId" clId="{329901B2-D58A-E643-9FA0-CF5F19E73521}" dt="2024-09-06T23:42:11.221" v="468" actId="700"/>
          <ac:spMkLst>
            <pc:docMk/>
            <pc:sldMk cId="2996315432" sldId="340"/>
            <ac:spMk id="2" creationId="{6DBFCD06-A9D7-2FA7-92BF-65A21364D647}"/>
          </ac:spMkLst>
        </pc:spChg>
        <pc:spChg chg="del">
          <ac:chgData name="Siva Subramanian" userId="69d48d7eb9362804" providerId="LiveId" clId="{329901B2-D58A-E643-9FA0-CF5F19E73521}" dt="2024-09-06T23:42:11.221" v="468" actId="700"/>
          <ac:spMkLst>
            <pc:docMk/>
            <pc:sldMk cId="2996315432" sldId="340"/>
            <ac:spMk id="3" creationId="{56F25612-D226-A3C2-365F-D450BD225186}"/>
          </ac:spMkLst>
        </pc:spChg>
        <pc:spChg chg="mod ord">
          <ac:chgData name="Siva Subramanian" userId="69d48d7eb9362804" providerId="LiveId" clId="{329901B2-D58A-E643-9FA0-CF5F19E73521}" dt="2024-09-06T23:42:11.221" v="468" actId="700"/>
          <ac:spMkLst>
            <pc:docMk/>
            <pc:sldMk cId="2996315432" sldId="340"/>
            <ac:spMk id="4" creationId="{50EBA25B-5695-7C87-CE0B-3BF42A9F0B96}"/>
          </ac:spMkLst>
        </pc:spChg>
        <pc:spChg chg="add mod ord">
          <ac:chgData name="Siva Subramanian" userId="69d48d7eb9362804" providerId="LiveId" clId="{329901B2-D58A-E643-9FA0-CF5F19E73521}" dt="2024-09-06T23:42:27.382" v="502" actId="20577"/>
          <ac:spMkLst>
            <pc:docMk/>
            <pc:sldMk cId="2996315432" sldId="340"/>
            <ac:spMk id="5" creationId="{61EB3835-DF4B-6445-DBCF-B536BEF4C2DD}"/>
          </ac:spMkLst>
        </pc:spChg>
      </pc:sldChg>
      <pc:sldChg chg="modSp add mod">
        <pc:chgData name="Siva Subramanian" userId="69d48d7eb9362804" providerId="LiveId" clId="{329901B2-D58A-E643-9FA0-CF5F19E73521}" dt="2024-09-06T23:45:31.264" v="550" actId="20577"/>
        <pc:sldMkLst>
          <pc:docMk/>
          <pc:sldMk cId="1561697103" sldId="341"/>
        </pc:sldMkLst>
        <pc:spChg chg="mod">
          <ac:chgData name="Siva Subramanian" userId="69d48d7eb9362804" providerId="LiveId" clId="{329901B2-D58A-E643-9FA0-CF5F19E73521}" dt="2024-09-06T23:45:31.264" v="550" actId="20577"/>
          <ac:spMkLst>
            <pc:docMk/>
            <pc:sldMk cId="1561697103" sldId="341"/>
            <ac:spMk id="5" creationId="{61EB3835-DF4B-6445-DBCF-B536BEF4C2DD}"/>
          </ac:spMkLst>
        </pc:spChg>
      </pc:sldChg>
      <pc:sldChg chg="modSp add mod">
        <pc:chgData name="Siva Subramanian" userId="69d48d7eb9362804" providerId="LiveId" clId="{329901B2-D58A-E643-9FA0-CF5F19E73521}" dt="2024-09-07T00:13:48.993" v="836" actId="20577"/>
        <pc:sldMkLst>
          <pc:docMk/>
          <pc:sldMk cId="1618602026" sldId="342"/>
        </pc:sldMkLst>
        <pc:spChg chg="mod">
          <ac:chgData name="Siva Subramanian" userId="69d48d7eb9362804" providerId="LiveId" clId="{329901B2-D58A-E643-9FA0-CF5F19E73521}" dt="2024-09-07T00:13:48.993" v="836" actId="20577"/>
          <ac:spMkLst>
            <pc:docMk/>
            <pc:sldMk cId="1618602026" sldId="342"/>
            <ac:spMk id="5" creationId="{61EB3835-DF4B-6445-DBCF-B536BEF4C2DD}"/>
          </ac:spMkLst>
        </pc:spChg>
      </pc:sldChg>
      <pc:sldChg chg="modSp add mod">
        <pc:chgData name="Siva Subramanian" userId="69d48d7eb9362804" providerId="LiveId" clId="{329901B2-D58A-E643-9FA0-CF5F19E73521}" dt="2024-09-06T23:54:30.605" v="749" actId="20577"/>
        <pc:sldMkLst>
          <pc:docMk/>
          <pc:sldMk cId="539282309" sldId="343"/>
        </pc:sldMkLst>
        <pc:spChg chg="mod">
          <ac:chgData name="Siva Subramanian" userId="69d48d7eb9362804" providerId="LiveId" clId="{329901B2-D58A-E643-9FA0-CF5F19E73521}" dt="2024-09-06T23:54:30.605" v="749" actId="20577"/>
          <ac:spMkLst>
            <pc:docMk/>
            <pc:sldMk cId="539282309" sldId="343"/>
            <ac:spMk id="5" creationId="{61EB3835-DF4B-6445-DBCF-B536BEF4C2DD}"/>
          </ac:spMkLst>
        </pc:spChg>
      </pc:sldChg>
      <pc:sldChg chg="modSp add mod">
        <pc:chgData name="Siva Subramanian" userId="69d48d7eb9362804" providerId="LiveId" clId="{329901B2-D58A-E643-9FA0-CF5F19E73521}" dt="2024-09-06T23:55:57.288" v="815" actId="20577"/>
        <pc:sldMkLst>
          <pc:docMk/>
          <pc:sldMk cId="3148477928" sldId="344"/>
        </pc:sldMkLst>
        <pc:spChg chg="mod">
          <ac:chgData name="Siva Subramanian" userId="69d48d7eb9362804" providerId="LiveId" clId="{329901B2-D58A-E643-9FA0-CF5F19E73521}" dt="2024-09-06T23:55:57.288" v="815" actId="20577"/>
          <ac:spMkLst>
            <pc:docMk/>
            <pc:sldMk cId="3148477928" sldId="344"/>
            <ac:spMk id="5" creationId="{61EB3835-DF4B-6445-DBCF-B536BEF4C2DD}"/>
          </ac:spMkLst>
        </pc:spChg>
      </pc:sldChg>
      <pc:sldChg chg="delSp modSp add mod">
        <pc:chgData name="Siva Subramanian" userId="69d48d7eb9362804" providerId="LiveId" clId="{329901B2-D58A-E643-9FA0-CF5F19E73521}" dt="2024-09-07T00:19:06.507" v="1326" actId="20577"/>
        <pc:sldMkLst>
          <pc:docMk/>
          <pc:sldMk cId="1902960960" sldId="345"/>
        </pc:sldMkLst>
        <pc:spChg chg="del">
          <ac:chgData name="Siva Subramanian" userId="69d48d7eb9362804" providerId="LiveId" clId="{329901B2-D58A-E643-9FA0-CF5F19E73521}" dt="2024-09-07T00:16:46.968" v="1142" actId="478"/>
          <ac:spMkLst>
            <pc:docMk/>
            <pc:sldMk cId="1902960960" sldId="345"/>
            <ac:spMk id="3" creationId="{B17A5C69-3B85-4498-9EE7-819129BF7CE5}"/>
          </ac:spMkLst>
        </pc:spChg>
        <pc:spChg chg="mod">
          <ac:chgData name="Siva Subramanian" userId="69d48d7eb9362804" providerId="LiveId" clId="{329901B2-D58A-E643-9FA0-CF5F19E73521}" dt="2024-09-07T00:19:06.507" v="1326" actId="20577"/>
          <ac:spMkLst>
            <pc:docMk/>
            <pc:sldMk cId="1902960960" sldId="345"/>
            <ac:spMk id="5" creationId="{584476CB-4DA4-0944-95F6-798D45613344}"/>
          </ac:spMkLst>
        </pc:spChg>
        <pc:spChg chg="del">
          <ac:chgData name="Siva Subramanian" userId="69d48d7eb9362804" providerId="LiveId" clId="{329901B2-D58A-E643-9FA0-CF5F19E73521}" dt="2024-09-07T00:16:54.042" v="1144" actId="478"/>
          <ac:spMkLst>
            <pc:docMk/>
            <pc:sldMk cId="1902960960" sldId="345"/>
            <ac:spMk id="12" creationId="{63A46966-79F9-4A67-BA73-06161D68AB90}"/>
          </ac:spMkLst>
        </pc:spChg>
        <pc:spChg chg="mod">
          <ac:chgData name="Siva Subramanian" userId="69d48d7eb9362804" providerId="LiveId" clId="{329901B2-D58A-E643-9FA0-CF5F19E73521}" dt="2024-09-07T00:18:23.202" v="1295" actId="12"/>
          <ac:spMkLst>
            <pc:docMk/>
            <pc:sldMk cId="1902960960" sldId="345"/>
            <ac:spMk id="13" creationId="{58E5626F-C55B-4E92-A5C8-255CEF06F1F0}"/>
          </ac:spMkLst>
        </pc:spChg>
        <pc:spChg chg="del">
          <ac:chgData name="Siva Subramanian" userId="69d48d7eb9362804" providerId="LiveId" clId="{329901B2-D58A-E643-9FA0-CF5F19E73521}" dt="2024-09-07T00:16:46.968" v="1142" actId="478"/>
          <ac:spMkLst>
            <pc:docMk/>
            <pc:sldMk cId="1902960960" sldId="345"/>
            <ac:spMk id="14" creationId="{E07961DA-2FED-4047-977B-5BFE5BB15928}"/>
          </ac:spMkLst>
        </pc:spChg>
        <pc:grpChg chg="del">
          <ac:chgData name="Siva Subramanian" userId="69d48d7eb9362804" providerId="LiveId" clId="{329901B2-D58A-E643-9FA0-CF5F19E73521}" dt="2024-09-07T00:16:46.968" v="1142" actId="478"/>
          <ac:grpSpMkLst>
            <pc:docMk/>
            <pc:sldMk cId="1902960960" sldId="345"/>
            <ac:grpSpMk id="9" creationId="{12D69FF3-8792-4DC3-95C6-53149DE457CE}"/>
          </ac:grpSpMkLst>
        </pc:grpChg>
        <pc:picChg chg="del">
          <ac:chgData name="Siva Subramanian" userId="69d48d7eb9362804" providerId="LiveId" clId="{329901B2-D58A-E643-9FA0-CF5F19E73521}" dt="2024-09-07T00:16:46.968" v="1142" actId="478"/>
          <ac:picMkLst>
            <pc:docMk/>
            <pc:sldMk cId="1902960960" sldId="345"/>
            <ac:picMk id="6" creationId="{05B18305-91F6-48A4-BEAB-3167A00C74B5}"/>
          </ac:picMkLst>
        </pc:picChg>
        <pc:picChg chg="mod">
          <ac:chgData name="Siva Subramanian" userId="69d48d7eb9362804" providerId="LiveId" clId="{329901B2-D58A-E643-9FA0-CF5F19E73521}" dt="2024-09-07T00:18:43.861" v="1297" actId="14100"/>
          <ac:picMkLst>
            <pc:docMk/>
            <pc:sldMk cId="1902960960" sldId="345"/>
            <ac:picMk id="7" creationId="{72A236E1-B755-4ECD-8CF6-B4056BF0D5B4}"/>
          </ac:picMkLst>
        </pc:picChg>
        <pc:picChg chg="del">
          <ac:chgData name="Siva Subramanian" userId="69d48d7eb9362804" providerId="LiveId" clId="{329901B2-D58A-E643-9FA0-CF5F19E73521}" dt="2024-09-07T00:16:50.346" v="1143" actId="478"/>
          <ac:picMkLst>
            <pc:docMk/>
            <pc:sldMk cId="1902960960" sldId="345"/>
            <ac:picMk id="8" creationId="{C834ABAB-177D-43EE-A3C3-5837A78215F2}"/>
          </ac:picMkLst>
        </pc:picChg>
      </pc:sldChg>
      <pc:sldChg chg="delSp modSp add mod">
        <pc:chgData name="Siva Subramanian" userId="69d48d7eb9362804" providerId="LiveId" clId="{329901B2-D58A-E643-9FA0-CF5F19E73521}" dt="2024-09-07T00:22:00.381" v="1576" actId="20577"/>
        <pc:sldMkLst>
          <pc:docMk/>
          <pc:sldMk cId="3630330852" sldId="346"/>
        </pc:sldMkLst>
        <pc:spChg chg="del">
          <ac:chgData name="Siva Subramanian" userId="69d48d7eb9362804" providerId="LiveId" clId="{329901B2-D58A-E643-9FA0-CF5F19E73521}" dt="2024-09-07T00:19:26.193" v="1327" actId="478"/>
          <ac:spMkLst>
            <pc:docMk/>
            <pc:sldMk cId="3630330852" sldId="346"/>
            <ac:spMk id="3" creationId="{B17A5C69-3B85-4498-9EE7-819129BF7CE5}"/>
          </ac:spMkLst>
        </pc:spChg>
        <pc:spChg chg="mod">
          <ac:chgData name="Siva Subramanian" userId="69d48d7eb9362804" providerId="LiveId" clId="{329901B2-D58A-E643-9FA0-CF5F19E73521}" dt="2024-09-07T00:22:00.381" v="1576" actId="20577"/>
          <ac:spMkLst>
            <pc:docMk/>
            <pc:sldMk cId="3630330852" sldId="346"/>
            <ac:spMk id="5" creationId="{584476CB-4DA4-0944-95F6-798D45613344}"/>
          </ac:spMkLst>
        </pc:spChg>
        <pc:spChg chg="mod">
          <ac:chgData name="Siva Subramanian" userId="69d48d7eb9362804" providerId="LiveId" clId="{329901B2-D58A-E643-9FA0-CF5F19E73521}" dt="2024-09-07T00:21:40.413" v="1556" actId="20577"/>
          <ac:spMkLst>
            <pc:docMk/>
            <pc:sldMk cId="3630330852" sldId="346"/>
            <ac:spMk id="12" creationId="{63A46966-79F9-4A67-BA73-06161D68AB90}"/>
          </ac:spMkLst>
        </pc:spChg>
        <pc:spChg chg="del">
          <ac:chgData name="Siva Subramanian" userId="69d48d7eb9362804" providerId="LiveId" clId="{329901B2-D58A-E643-9FA0-CF5F19E73521}" dt="2024-09-07T00:19:26.193" v="1327" actId="478"/>
          <ac:spMkLst>
            <pc:docMk/>
            <pc:sldMk cId="3630330852" sldId="346"/>
            <ac:spMk id="13" creationId="{58E5626F-C55B-4E92-A5C8-255CEF06F1F0}"/>
          </ac:spMkLst>
        </pc:spChg>
        <pc:spChg chg="del">
          <ac:chgData name="Siva Subramanian" userId="69d48d7eb9362804" providerId="LiveId" clId="{329901B2-D58A-E643-9FA0-CF5F19E73521}" dt="2024-09-07T00:19:26.193" v="1327" actId="478"/>
          <ac:spMkLst>
            <pc:docMk/>
            <pc:sldMk cId="3630330852" sldId="346"/>
            <ac:spMk id="14" creationId="{E07961DA-2FED-4047-977B-5BFE5BB15928}"/>
          </ac:spMkLst>
        </pc:spChg>
        <pc:grpChg chg="del">
          <ac:chgData name="Siva Subramanian" userId="69d48d7eb9362804" providerId="LiveId" clId="{329901B2-D58A-E643-9FA0-CF5F19E73521}" dt="2024-09-07T00:19:26.193" v="1327" actId="478"/>
          <ac:grpSpMkLst>
            <pc:docMk/>
            <pc:sldMk cId="3630330852" sldId="346"/>
            <ac:grpSpMk id="9" creationId="{12D69FF3-8792-4DC3-95C6-53149DE457CE}"/>
          </ac:grpSpMkLst>
        </pc:grpChg>
        <pc:picChg chg="del">
          <ac:chgData name="Siva Subramanian" userId="69d48d7eb9362804" providerId="LiveId" clId="{329901B2-D58A-E643-9FA0-CF5F19E73521}" dt="2024-09-07T00:19:26.193" v="1327" actId="478"/>
          <ac:picMkLst>
            <pc:docMk/>
            <pc:sldMk cId="3630330852" sldId="346"/>
            <ac:picMk id="6" creationId="{05B18305-91F6-48A4-BEAB-3167A00C74B5}"/>
          </ac:picMkLst>
        </pc:picChg>
        <pc:picChg chg="del">
          <ac:chgData name="Siva Subramanian" userId="69d48d7eb9362804" providerId="LiveId" clId="{329901B2-D58A-E643-9FA0-CF5F19E73521}" dt="2024-09-07T00:19:26.193" v="1327" actId="478"/>
          <ac:picMkLst>
            <pc:docMk/>
            <pc:sldMk cId="3630330852" sldId="346"/>
            <ac:picMk id="7" creationId="{72A236E1-B755-4ECD-8CF6-B4056BF0D5B4}"/>
          </ac:picMkLst>
        </pc:picChg>
        <pc:picChg chg="mod">
          <ac:chgData name="Siva Subramanian" userId="69d48d7eb9362804" providerId="LiveId" clId="{329901B2-D58A-E643-9FA0-CF5F19E73521}" dt="2024-09-07T00:19:51.212" v="1332" actId="14100"/>
          <ac:picMkLst>
            <pc:docMk/>
            <pc:sldMk cId="3630330852" sldId="346"/>
            <ac:picMk id="8" creationId="{C834ABAB-177D-43EE-A3C3-5837A78215F2}"/>
          </ac:picMkLst>
        </pc:picChg>
      </pc:sldChg>
      <pc:sldChg chg="addSp delSp modSp add mod">
        <pc:chgData name="Siva Subramanian" userId="69d48d7eb9362804" providerId="LiveId" clId="{329901B2-D58A-E643-9FA0-CF5F19E73521}" dt="2024-09-07T00:38:52.778" v="1987" actId="1036"/>
        <pc:sldMkLst>
          <pc:docMk/>
          <pc:sldMk cId="3173541661" sldId="347"/>
        </pc:sldMkLst>
        <pc:spChg chg="mod">
          <ac:chgData name="Siva Subramanian" userId="69d48d7eb9362804" providerId="LiveId" clId="{329901B2-D58A-E643-9FA0-CF5F19E73521}" dt="2024-09-07T00:37:31.300" v="1961" actId="20577"/>
          <ac:spMkLst>
            <pc:docMk/>
            <pc:sldMk cId="3173541661" sldId="347"/>
            <ac:spMk id="5" creationId="{584476CB-4DA4-0944-95F6-798D45613344}"/>
          </ac:spMkLst>
        </pc:spChg>
        <pc:spChg chg="mod">
          <ac:chgData name="Siva Subramanian" userId="69d48d7eb9362804" providerId="LiveId" clId="{329901B2-D58A-E643-9FA0-CF5F19E73521}" dt="2024-09-07T00:38:52.778" v="1987" actId="1036"/>
          <ac:spMkLst>
            <pc:docMk/>
            <pc:sldMk cId="3173541661" sldId="347"/>
            <ac:spMk id="12" creationId="{63A46966-79F9-4A67-BA73-06161D68AB90}"/>
          </ac:spMkLst>
        </pc:spChg>
        <pc:picChg chg="add mod">
          <ac:chgData name="Siva Subramanian" userId="69d48d7eb9362804" providerId="LiveId" clId="{329901B2-D58A-E643-9FA0-CF5F19E73521}" dt="2024-09-07T00:38:43.958" v="1984" actId="1076"/>
          <ac:picMkLst>
            <pc:docMk/>
            <pc:sldMk cId="3173541661" sldId="347"/>
            <ac:picMk id="2" creationId="{03DEA88B-4D7A-2F8B-2217-96869FB52C5F}"/>
          </ac:picMkLst>
        </pc:picChg>
        <pc:picChg chg="del">
          <ac:chgData name="Siva Subramanian" userId="69d48d7eb9362804" providerId="LiveId" clId="{329901B2-D58A-E643-9FA0-CF5F19E73521}" dt="2024-09-07T00:36:24.764" v="1814" actId="478"/>
          <ac:picMkLst>
            <pc:docMk/>
            <pc:sldMk cId="3173541661" sldId="347"/>
            <ac:picMk id="8" creationId="{C834ABAB-177D-43EE-A3C3-5837A78215F2}"/>
          </ac:picMkLst>
        </pc:picChg>
      </pc:sldChg>
    </pc:docChg>
  </pc:docChgLst>
  <pc:docChgLst>
    <pc:chgData name="Siva Subramanian" userId="69d48d7eb9362804" providerId="Windows Live" clId="Web-{37319673-4A8F-4139-BFD6-67845301F7BB}"/>
    <pc:docChg chg="addSld delSld modSld">
      <pc:chgData name="Siva Subramanian" userId="69d48d7eb9362804" providerId="Windows Live" clId="Web-{37319673-4A8F-4139-BFD6-67845301F7BB}" dt="2024-09-06T11:39:26.957" v="1724" actId="20577"/>
      <pc:docMkLst>
        <pc:docMk/>
      </pc:docMkLst>
      <pc:sldChg chg="delSp modSp">
        <pc:chgData name="Siva Subramanian" userId="69d48d7eb9362804" providerId="Windows Live" clId="Web-{37319673-4A8F-4139-BFD6-67845301F7BB}" dt="2024-09-06T11:28:50.514" v="729" actId="20577"/>
        <pc:sldMkLst>
          <pc:docMk/>
          <pc:sldMk cId="3853625004" sldId="307"/>
        </pc:sldMkLst>
        <pc:spChg chg="mod">
          <ac:chgData name="Siva Subramanian" userId="69d48d7eb9362804" providerId="Windows Live" clId="Web-{37319673-4A8F-4139-BFD6-67845301F7BB}" dt="2024-09-06T11:28:50.514" v="729" actId="20577"/>
          <ac:spMkLst>
            <pc:docMk/>
            <pc:sldMk cId="3853625004" sldId="307"/>
            <ac:spMk id="7" creationId="{69C3A922-D7AE-1095-5997-81590DC03E02}"/>
          </ac:spMkLst>
        </pc:spChg>
        <pc:picChg chg="del">
          <ac:chgData name="Siva Subramanian" userId="69d48d7eb9362804" providerId="Windows Live" clId="Web-{37319673-4A8F-4139-BFD6-67845301F7BB}" dt="2024-09-06T11:27:35.730" v="605"/>
          <ac:picMkLst>
            <pc:docMk/>
            <pc:sldMk cId="3853625004" sldId="307"/>
            <ac:picMk id="5" creationId="{C1A2B4D6-ECDA-DEBA-3A13-C0792B7DF5FE}"/>
          </ac:picMkLst>
        </pc:picChg>
      </pc:sldChg>
      <pc:sldChg chg="modSp">
        <pc:chgData name="Siva Subramanian" userId="69d48d7eb9362804" providerId="Windows Live" clId="Web-{37319673-4A8F-4139-BFD6-67845301F7BB}" dt="2024-09-06T11:29:27.937" v="753" actId="20577"/>
        <pc:sldMkLst>
          <pc:docMk/>
          <pc:sldMk cId="2667142688" sldId="321"/>
        </pc:sldMkLst>
        <pc:spChg chg="mod">
          <ac:chgData name="Siva Subramanian" userId="69d48d7eb9362804" providerId="Windows Live" clId="Web-{37319673-4A8F-4139-BFD6-67845301F7BB}" dt="2024-09-06T11:29:27.937" v="753" actId="20577"/>
          <ac:spMkLst>
            <pc:docMk/>
            <pc:sldMk cId="2667142688" sldId="321"/>
            <ac:spMk id="3" creationId="{04449C8E-3A25-48F4-B13A-38759C7BCCAE}"/>
          </ac:spMkLst>
        </pc:spChg>
      </pc:sldChg>
      <pc:sldChg chg="modSp">
        <pc:chgData name="Siva Subramanian" userId="69d48d7eb9362804" providerId="Windows Live" clId="Web-{37319673-4A8F-4139-BFD6-67845301F7BB}" dt="2024-09-06T11:29:20.812" v="752" actId="20577"/>
        <pc:sldMkLst>
          <pc:docMk/>
          <pc:sldMk cId="1589772887" sldId="325"/>
        </pc:sldMkLst>
        <pc:spChg chg="mod">
          <ac:chgData name="Siva Subramanian" userId="69d48d7eb9362804" providerId="Windows Live" clId="Web-{37319673-4A8F-4139-BFD6-67845301F7BB}" dt="2024-09-06T11:29:20.812" v="752" actId="20577"/>
          <ac:spMkLst>
            <pc:docMk/>
            <pc:sldMk cId="1589772887" sldId="325"/>
            <ac:spMk id="3" creationId="{04449C8E-3A25-48F4-B13A-38759C7BCCAE}"/>
          </ac:spMkLst>
        </pc:spChg>
      </pc:sldChg>
      <pc:sldChg chg="modSp">
        <pc:chgData name="Siva Subramanian" userId="69d48d7eb9362804" providerId="Windows Live" clId="Web-{37319673-4A8F-4139-BFD6-67845301F7BB}" dt="2024-09-06T11:29:02.468" v="750" actId="20577"/>
        <pc:sldMkLst>
          <pc:docMk/>
          <pc:sldMk cId="1811780932" sldId="329"/>
        </pc:sldMkLst>
        <pc:spChg chg="mod">
          <ac:chgData name="Siva Subramanian" userId="69d48d7eb9362804" providerId="Windows Live" clId="Web-{37319673-4A8F-4139-BFD6-67845301F7BB}" dt="2024-09-06T11:29:02.468" v="750" actId="20577"/>
          <ac:spMkLst>
            <pc:docMk/>
            <pc:sldMk cId="1811780932" sldId="329"/>
            <ac:spMk id="3" creationId="{04449C8E-3A25-48F4-B13A-38759C7BCCAE}"/>
          </ac:spMkLst>
        </pc:spChg>
      </pc:sldChg>
      <pc:sldChg chg="addSp modSp">
        <pc:chgData name="Siva Subramanian" userId="69d48d7eb9362804" providerId="Windows Live" clId="Web-{37319673-4A8F-4139-BFD6-67845301F7BB}" dt="2024-09-06T11:23:06.315" v="175" actId="20577"/>
        <pc:sldMkLst>
          <pc:docMk/>
          <pc:sldMk cId="256448267" sldId="334"/>
        </pc:sldMkLst>
        <pc:spChg chg="add mod">
          <ac:chgData name="Siva Subramanian" userId="69d48d7eb9362804" providerId="Windows Live" clId="Web-{37319673-4A8F-4139-BFD6-67845301F7BB}" dt="2024-09-06T11:23:06.315" v="175" actId="20577"/>
          <ac:spMkLst>
            <pc:docMk/>
            <pc:sldMk cId="256448267" sldId="334"/>
            <ac:spMk id="4" creationId="{25B6D625-0602-16DC-D81A-E8A03D3D4A74}"/>
          </ac:spMkLst>
        </pc:spChg>
      </pc:sldChg>
      <pc:sldChg chg="modSp">
        <pc:chgData name="Siva Subramanian" userId="69d48d7eb9362804" providerId="Windows Live" clId="Web-{37319673-4A8F-4139-BFD6-67845301F7BB}" dt="2024-09-06T11:34:50.792" v="1141" actId="20577"/>
        <pc:sldMkLst>
          <pc:docMk/>
          <pc:sldMk cId="1119383007" sldId="335"/>
        </pc:sldMkLst>
        <pc:spChg chg="mod">
          <ac:chgData name="Siva Subramanian" userId="69d48d7eb9362804" providerId="Windows Live" clId="Web-{37319673-4A8F-4139-BFD6-67845301F7BB}" dt="2024-09-06T11:34:50.792" v="1141" actId="20577"/>
          <ac:spMkLst>
            <pc:docMk/>
            <pc:sldMk cId="1119383007" sldId="335"/>
            <ac:spMk id="7" creationId="{2AA51D63-3930-C46E-B3B6-A381F6AB3F14}"/>
          </ac:spMkLst>
        </pc:spChg>
      </pc:sldChg>
      <pc:sldChg chg="addSp modSp">
        <pc:chgData name="Siva Subramanian" userId="69d48d7eb9362804" providerId="Windows Live" clId="Web-{37319673-4A8F-4139-BFD6-67845301F7BB}" dt="2024-09-06T11:39:26.957" v="1724" actId="20577"/>
        <pc:sldMkLst>
          <pc:docMk/>
          <pc:sldMk cId="3576147108" sldId="336"/>
        </pc:sldMkLst>
        <pc:spChg chg="mod">
          <ac:chgData name="Siva Subramanian" userId="69d48d7eb9362804" providerId="Windows Live" clId="Web-{37319673-4A8F-4139-BFD6-67845301F7BB}" dt="2024-09-06T11:39:26.957" v="1724" actId="20577"/>
          <ac:spMkLst>
            <pc:docMk/>
            <pc:sldMk cId="3576147108" sldId="336"/>
            <ac:spMk id="3" creationId="{04449C8E-3A25-48F4-B13A-38759C7BCCAE}"/>
          </ac:spMkLst>
        </pc:spChg>
        <pc:spChg chg="add mod">
          <ac:chgData name="Siva Subramanian" userId="69d48d7eb9362804" providerId="Windows Live" clId="Web-{37319673-4A8F-4139-BFD6-67845301F7BB}" dt="2024-09-06T11:39:17.582" v="1713" actId="20577"/>
          <ac:spMkLst>
            <pc:docMk/>
            <pc:sldMk cId="3576147108" sldId="336"/>
            <ac:spMk id="4" creationId="{A342FF62-0D91-0430-A7D6-DF2CA1916D02}"/>
          </ac:spMkLst>
        </pc:spChg>
      </pc:sldChg>
      <pc:sldChg chg="modSp add del">
        <pc:chgData name="Siva Subramanian" userId="69d48d7eb9362804" providerId="Windows Live" clId="Web-{37319673-4A8F-4139-BFD6-67845301F7BB}" dt="2024-09-06T11:19:23.776" v="4" actId="20577"/>
        <pc:sldMkLst>
          <pc:docMk/>
          <pc:sldMk cId="508760931" sldId="337"/>
        </pc:sldMkLst>
        <pc:spChg chg="mod">
          <ac:chgData name="Siva Subramanian" userId="69d48d7eb9362804" providerId="Windows Live" clId="Web-{37319673-4A8F-4139-BFD6-67845301F7BB}" dt="2024-09-06T11:19:23.776" v="4" actId="20577"/>
          <ac:spMkLst>
            <pc:docMk/>
            <pc:sldMk cId="508760931" sldId="337"/>
            <ac:spMk id="4" creationId="{9049F162-A1F7-E377-4D29-ACA691333A81}"/>
          </ac:spMkLst>
        </pc:spChg>
      </pc:sldChg>
      <pc:sldChg chg="addSp modSp">
        <pc:chgData name="Siva Subramanian" userId="69d48d7eb9362804" providerId="Windows Live" clId="Web-{37319673-4A8F-4139-BFD6-67845301F7BB}" dt="2024-09-06T11:24:58.381" v="388" actId="20577"/>
        <pc:sldMkLst>
          <pc:docMk/>
          <pc:sldMk cId="67274203" sldId="338"/>
        </pc:sldMkLst>
        <pc:spChg chg="add mod">
          <ac:chgData name="Siva Subramanian" userId="69d48d7eb9362804" providerId="Windows Live" clId="Web-{37319673-4A8F-4139-BFD6-67845301F7BB}" dt="2024-09-06T11:24:58.381" v="388" actId="20577"/>
          <ac:spMkLst>
            <pc:docMk/>
            <pc:sldMk cId="67274203" sldId="338"/>
            <ac:spMk id="4" creationId="{E5EE262F-C8C0-5783-CD00-695D570F6F28}"/>
          </ac:spMkLst>
        </pc:spChg>
      </pc:sldChg>
      <pc:sldChg chg="modSp add replId">
        <pc:chgData name="Siva Subramanian" userId="69d48d7eb9362804" providerId="Windows Live" clId="Web-{37319673-4A8F-4139-BFD6-67845301F7BB}" dt="2024-09-06T11:27:30.262" v="604" actId="20577"/>
        <pc:sldMkLst>
          <pc:docMk/>
          <pc:sldMk cId="2597103432" sldId="339"/>
        </pc:sldMkLst>
        <pc:spChg chg="mod">
          <ac:chgData name="Siva Subramanian" userId="69d48d7eb9362804" providerId="Windows Live" clId="Web-{37319673-4A8F-4139-BFD6-67845301F7BB}" dt="2024-09-06T11:27:30.262" v="604" actId="20577"/>
          <ac:spMkLst>
            <pc:docMk/>
            <pc:sldMk cId="2597103432" sldId="339"/>
            <ac:spMk id="4" creationId="{E5EE262F-C8C0-5783-CD00-695D570F6F28}"/>
          </ac:spMkLst>
        </pc:spChg>
      </pc:sldChg>
    </pc:docChg>
  </pc:docChgLst>
  <pc:docChgLst>
    <pc:chgData name="Siva Subramanian" userId="69d48d7eb9362804" providerId="LiveId" clId="{A792F1D3-E105-44F2-8A5F-65F3233737D8}"/>
    <pc:docChg chg="undo custSel addSld delSld modSld sldOrd">
      <pc:chgData name="Siva Subramanian" userId="69d48d7eb9362804" providerId="LiveId" clId="{A792F1D3-E105-44F2-8A5F-65F3233737D8}" dt="2024-09-14T00:50:13.633" v="2463" actId="12"/>
      <pc:docMkLst>
        <pc:docMk/>
      </pc:docMkLst>
      <pc:sldChg chg="modSp mod">
        <pc:chgData name="Siva Subramanian" userId="69d48d7eb9362804" providerId="LiveId" clId="{A792F1D3-E105-44F2-8A5F-65F3233737D8}" dt="2024-09-13T23:18:37.483" v="3" actId="20577"/>
        <pc:sldMkLst>
          <pc:docMk/>
          <pc:sldMk cId="0" sldId="257"/>
        </pc:sldMkLst>
        <pc:spChg chg="mod">
          <ac:chgData name="Siva Subramanian" userId="69d48d7eb9362804" providerId="LiveId" clId="{A792F1D3-E105-44F2-8A5F-65F3233737D8}" dt="2024-09-13T23:18:37.483" v="3" actId="20577"/>
          <ac:spMkLst>
            <pc:docMk/>
            <pc:sldMk cId="0" sldId="257"/>
            <ac:spMk id="2" creationId="{E196B0A3-E605-4920-BAEA-26C34C3321B8}"/>
          </ac:spMkLst>
        </pc:spChg>
      </pc:sldChg>
      <pc:sldChg chg="modSp add del mod">
        <pc:chgData name="Siva Subramanian" userId="69d48d7eb9362804" providerId="LiveId" clId="{A792F1D3-E105-44F2-8A5F-65F3233737D8}" dt="2024-09-13T23:24:56.896" v="134" actId="12"/>
        <pc:sldMkLst>
          <pc:docMk/>
          <pc:sldMk cId="2807715423" sldId="267"/>
        </pc:sldMkLst>
        <pc:spChg chg="mod">
          <ac:chgData name="Siva Subramanian" userId="69d48d7eb9362804" providerId="LiveId" clId="{A792F1D3-E105-44F2-8A5F-65F3233737D8}" dt="2024-09-13T23:24:56.896" v="134" actId="12"/>
          <ac:spMkLst>
            <pc:docMk/>
            <pc:sldMk cId="2807715423" sldId="267"/>
            <ac:spMk id="7" creationId="{2AA51D63-3930-C46E-B3B6-A381F6AB3F14}"/>
          </ac:spMkLst>
        </pc:spChg>
      </pc:sldChg>
      <pc:sldChg chg="del">
        <pc:chgData name="Siva Subramanian" userId="69d48d7eb9362804" providerId="LiveId" clId="{A792F1D3-E105-44F2-8A5F-65F3233737D8}" dt="2024-09-13T23:21:07.236" v="107" actId="47"/>
        <pc:sldMkLst>
          <pc:docMk/>
          <pc:sldMk cId="3815545526" sldId="276"/>
        </pc:sldMkLst>
      </pc:sldChg>
      <pc:sldChg chg="modSp add mod">
        <pc:chgData name="Siva Subramanian" userId="69d48d7eb9362804" providerId="LiveId" clId="{A792F1D3-E105-44F2-8A5F-65F3233737D8}" dt="2024-09-14T00:38:27.233" v="2368" actId="20577"/>
        <pc:sldMkLst>
          <pc:docMk/>
          <pc:sldMk cId="2836221117" sldId="278"/>
        </pc:sldMkLst>
        <pc:spChg chg="mod">
          <ac:chgData name="Siva Subramanian" userId="69d48d7eb9362804" providerId="LiveId" clId="{A792F1D3-E105-44F2-8A5F-65F3233737D8}" dt="2024-09-14T00:38:27.233" v="2368" actId="20577"/>
          <ac:spMkLst>
            <pc:docMk/>
            <pc:sldMk cId="2836221117" sldId="278"/>
            <ac:spMk id="2" creationId="{D607B760-4567-0711-E8B4-A3A97BE6F2E0}"/>
          </ac:spMkLst>
        </pc:spChg>
      </pc:sldChg>
      <pc:sldChg chg="add">
        <pc:chgData name="Siva Subramanian" userId="69d48d7eb9362804" providerId="LiveId" clId="{A792F1D3-E105-44F2-8A5F-65F3233737D8}" dt="2024-09-13T23:21:37.584" v="108"/>
        <pc:sldMkLst>
          <pc:docMk/>
          <pc:sldMk cId="2972336264" sldId="279"/>
        </pc:sldMkLst>
      </pc:sldChg>
      <pc:sldChg chg="modSp mod">
        <pc:chgData name="Siva Subramanian" userId="69d48d7eb9362804" providerId="LiveId" clId="{A792F1D3-E105-44F2-8A5F-65F3233737D8}" dt="2024-09-13T23:20:53.572" v="106" actId="20577"/>
        <pc:sldMkLst>
          <pc:docMk/>
          <pc:sldMk cId="459182200" sldId="280"/>
        </pc:sldMkLst>
        <pc:spChg chg="mod">
          <ac:chgData name="Siva Subramanian" userId="69d48d7eb9362804" providerId="LiveId" clId="{A792F1D3-E105-44F2-8A5F-65F3233737D8}" dt="2024-09-13T23:20:53.572" v="106" actId="20577"/>
          <ac:spMkLst>
            <pc:docMk/>
            <pc:sldMk cId="459182200" sldId="280"/>
            <ac:spMk id="2" creationId="{A84B9E0D-D230-4CA8-E1D1-B1B79207A73A}"/>
          </ac:spMkLst>
        </pc:spChg>
        <pc:spChg chg="mod">
          <ac:chgData name="Siva Subramanian" userId="69d48d7eb9362804" providerId="LiveId" clId="{A792F1D3-E105-44F2-8A5F-65F3233737D8}" dt="2024-09-13T23:20:42.552" v="60" actId="20577"/>
          <ac:spMkLst>
            <pc:docMk/>
            <pc:sldMk cId="459182200" sldId="280"/>
            <ac:spMk id="3" creationId="{04449C8E-3A25-48F4-B13A-38759C7BCCAE}"/>
          </ac:spMkLst>
        </pc:spChg>
      </pc:sldChg>
      <pc:sldChg chg="modSp add mod">
        <pc:chgData name="Siva Subramanian" userId="69d48d7eb9362804" providerId="LiveId" clId="{A792F1D3-E105-44F2-8A5F-65F3233737D8}" dt="2024-09-14T00:49:56.833" v="2462" actId="12"/>
        <pc:sldMkLst>
          <pc:docMk/>
          <pc:sldMk cId="1858261424" sldId="282"/>
        </pc:sldMkLst>
        <pc:spChg chg="mod">
          <ac:chgData name="Siva Subramanian" userId="69d48d7eb9362804" providerId="LiveId" clId="{A792F1D3-E105-44F2-8A5F-65F3233737D8}" dt="2024-09-14T00:49:56.833" v="2462" actId="12"/>
          <ac:spMkLst>
            <pc:docMk/>
            <pc:sldMk cId="1858261424" sldId="282"/>
            <ac:spMk id="2" creationId="{D607B760-4567-0711-E8B4-A3A97BE6F2E0}"/>
          </ac:spMkLst>
        </pc:spChg>
      </pc:sldChg>
      <pc:sldChg chg="add del">
        <pc:chgData name="Siva Subramanian" userId="69d48d7eb9362804" providerId="LiveId" clId="{A792F1D3-E105-44F2-8A5F-65F3233737D8}" dt="2024-09-14T00:41:30.623" v="2381" actId="2696"/>
        <pc:sldMkLst>
          <pc:docMk/>
          <pc:sldMk cId="2022402991" sldId="282"/>
        </pc:sldMkLst>
      </pc:sldChg>
      <pc:sldChg chg="modSp add mod">
        <pc:chgData name="Siva Subramanian" userId="69d48d7eb9362804" providerId="LiveId" clId="{A792F1D3-E105-44F2-8A5F-65F3233737D8}" dt="2024-09-14T00:49:18.780" v="2460" actId="20577"/>
        <pc:sldMkLst>
          <pc:docMk/>
          <pc:sldMk cId="1594702749" sldId="283"/>
        </pc:sldMkLst>
        <pc:spChg chg="mod">
          <ac:chgData name="Siva Subramanian" userId="69d48d7eb9362804" providerId="LiveId" clId="{A792F1D3-E105-44F2-8A5F-65F3233737D8}" dt="2024-09-14T00:40:47.115" v="2379" actId="403"/>
          <ac:spMkLst>
            <pc:docMk/>
            <pc:sldMk cId="1594702749" sldId="283"/>
            <ac:spMk id="2" creationId="{74CCCA76-5437-FBC5-F905-75D3A405BE4A}"/>
          </ac:spMkLst>
        </pc:spChg>
        <pc:spChg chg="mod">
          <ac:chgData name="Siva Subramanian" userId="69d48d7eb9362804" providerId="LiveId" clId="{A792F1D3-E105-44F2-8A5F-65F3233737D8}" dt="2024-09-14T00:49:18.780" v="2460" actId="20577"/>
          <ac:spMkLst>
            <pc:docMk/>
            <pc:sldMk cId="1594702749" sldId="283"/>
            <ac:spMk id="3" creationId="{04449C8E-3A25-48F4-B13A-38759C7BCCAE}"/>
          </ac:spMkLst>
        </pc:spChg>
      </pc:sldChg>
      <pc:sldChg chg="modSp add mod ord">
        <pc:chgData name="Siva Subramanian" userId="69d48d7eb9362804" providerId="LiveId" clId="{A792F1D3-E105-44F2-8A5F-65F3233737D8}" dt="2024-09-14T00:48:14.717" v="2419"/>
        <pc:sldMkLst>
          <pc:docMk/>
          <pc:sldMk cId="1580625601" sldId="284"/>
        </pc:sldMkLst>
        <pc:spChg chg="mod">
          <ac:chgData name="Siva Subramanian" userId="69d48d7eb9362804" providerId="LiveId" clId="{A792F1D3-E105-44F2-8A5F-65F3233737D8}" dt="2024-09-14T00:35:18.210" v="2264" actId="2711"/>
          <ac:spMkLst>
            <pc:docMk/>
            <pc:sldMk cId="1580625601" sldId="284"/>
            <ac:spMk id="2" creationId="{F4FBAA5C-8126-5A15-995E-10A2620D313C}"/>
          </ac:spMkLst>
        </pc:spChg>
        <pc:spChg chg="mod">
          <ac:chgData name="Siva Subramanian" userId="69d48d7eb9362804" providerId="LiveId" clId="{A792F1D3-E105-44F2-8A5F-65F3233737D8}" dt="2024-09-14T00:25:49.943" v="2184" actId="6549"/>
          <ac:spMkLst>
            <pc:docMk/>
            <pc:sldMk cId="1580625601" sldId="284"/>
            <ac:spMk id="3" creationId="{04449C8E-3A25-48F4-B13A-38759C7BCCAE}"/>
          </ac:spMkLst>
        </pc:spChg>
      </pc:sldChg>
      <pc:sldChg chg="modSp add mod">
        <pc:chgData name="Siva Subramanian" userId="69d48d7eb9362804" providerId="LiveId" clId="{A792F1D3-E105-44F2-8A5F-65F3233737D8}" dt="2024-09-14T00:50:13.633" v="2463" actId="12"/>
        <pc:sldMkLst>
          <pc:docMk/>
          <pc:sldMk cId="489534366" sldId="285"/>
        </pc:sldMkLst>
        <pc:spChg chg="mod">
          <ac:chgData name="Siva Subramanian" userId="69d48d7eb9362804" providerId="LiveId" clId="{A792F1D3-E105-44F2-8A5F-65F3233737D8}" dt="2024-09-14T00:50:13.633" v="2463" actId="12"/>
          <ac:spMkLst>
            <pc:docMk/>
            <pc:sldMk cId="489534366" sldId="285"/>
            <ac:spMk id="7" creationId="{2AA51D63-3930-C46E-B3B6-A381F6AB3F14}"/>
          </ac:spMkLst>
        </pc:spChg>
      </pc:sldChg>
      <pc:sldChg chg="modSp add mod">
        <pc:chgData name="Siva Subramanian" userId="69d48d7eb9362804" providerId="LiveId" clId="{A792F1D3-E105-44F2-8A5F-65F3233737D8}" dt="2024-09-14T00:25:16.530" v="2171" actId="12"/>
        <pc:sldMkLst>
          <pc:docMk/>
          <pc:sldMk cId="2927909494" sldId="286"/>
        </pc:sldMkLst>
        <pc:spChg chg="mod">
          <ac:chgData name="Siva Subramanian" userId="69d48d7eb9362804" providerId="LiveId" clId="{A792F1D3-E105-44F2-8A5F-65F3233737D8}" dt="2024-09-14T00:24:58.157" v="2169" actId="20577"/>
          <ac:spMkLst>
            <pc:docMk/>
            <pc:sldMk cId="2927909494" sldId="286"/>
            <ac:spMk id="3" creationId="{04449C8E-3A25-48F4-B13A-38759C7BCCAE}"/>
          </ac:spMkLst>
        </pc:spChg>
        <pc:spChg chg="mod">
          <ac:chgData name="Siva Subramanian" userId="69d48d7eb9362804" providerId="LiveId" clId="{A792F1D3-E105-44F2-8A5F-65F3233737D8}" dt="2024-09-14T00:25:16.530" v="2171" actId="12"/>
          <ac:spMkLst>
            <pc:docMk/>
            <pc:sldMk cId="2927909494" sldId="286"/>
            <ac:spMk id="7" creationId="{2AA51D63-3930-C46E-B3B6-A381F6AB3F14}"/>
          </ac:spMkLst>
        </pc:spChg>
      </pc:sldChg>
      <pc:sldChg chg="modSp add del mod">
        <pc:chgData name="Siva Subramanian" userId="69d48d7eb9362804" providerId="LiveId" clId="{A792F1D3-E105-44F2-8A5F-65F3233737D8}" dt="2024-09-14T00:47:56.511" v="2417" actId="47"/>
        <pc:sldMkLst>
          <pc:docMk/>
          <pc:sldMk cId="1193268214" sldId="287"/>
        </pc:sldMkLst>
        <pc:spChg chg="mod">
          <ac:chgData name="Siva Subramanian" userId="69d48d7eb9362804" providerId="LiveId" clId="{A792F1D3-E105-44F2-8A5F-65F3233737D8}" dt="2024-09-13T23:26:38.070" v="168" actId="20577"/>
          <ac:spMkLst>
            <pc:docMk/>
            <pc:sldMk cId="1193268214" sldId="287"/>
            <ac:spMk id="3" creationId="{04449C8E-3A25-48F4-B13A-38759C7BCCAE}"/>
          </ac:spMkLst>
        </pc:spChg>
        <pc:spChg chg="mod">
          <ac:chgData name="Siva Subramanian" userId="69d48d7eb9362804" providerId="LiveId" clId="{A792F1D3-E105-44F2-8A5F-65F3233737D8}" dt="2024-09-13T23:57:06.410" v="1135" actId="15"/>
          <ac:spMkLst>
            <pc:docMk/>
            <pc:sldMk cId="1193268214" sldId="287"/>
            <ac:spMk id="7" creationId="{2AA51D63-3930-C46E-B3B6-A381F6AB3F14}"/>
          </ac:spMkLst>
        </pc:spChg>
      </pc:sldChg>
      <pc:sldChg chg="delSp modSp add mod">
        <pc:chgData name="Siva Subramanian" userId="69d48d7eb9362804" providerId="LiveId" clId="{A792F1D3-E105-44F2-8A5F-65F3233737D8}" dt="2024-09-14T00:34:58.189" v="2262" actId="478"/>
        <pc:sldMkLst>
          <pc:docMk/>
          <pc:sldMk cId="2330067209" sldId="288"/>
        </pc:sldMkLst>
        <pc:spChg chg="del">
          <ac:chgData name="Siva Subramanian" userId="69d48d7eb9362804" providerId="LiveId" clId="{A792F1D3-E105-44F2-8A5F-65F3233737D8}" dt="2024-09-14T00:34:58.189" v="2262" actId="478"/>
          <ac:spMkLst>
            <pc:docMk/>
            <pc:sldMk cId="2330067209" sldId="288"/>
            <ac:spMk id="2" creationId="{F4FBAA5C-8126-5A15-995E-10A2620D313C}"/>
          </ac:spMkLst>
        </pc:spChg>
        <pc:spChg chg="mod">
          <ac:chgData name="Siva Subramanian" userId="69d48d7eb9362804" providerId="LiveId" clId="{A792F1D3-E105-44F2-8A5F-65F3233737D8}" dt="2024-09-14T00:34:54.810" v="2261" actId="20577"/>
          <ac:spMkLst>
            <pc:docMk/>
            <pc:sldMk cId="2330067209" sldId="288"/>
            <ac:spMk id="3" creationId="{04449C8E-3A25-48F4-B13A-38759C7BCCAE}"/>
          </ac:spMkLst>
        </pc:spChg>
      </pc:sldChg>
      <pc:sldChg chg="delSp modSp add mod">
        <pc:chgData name="Siva Subramanian" userId="69d48d7eb9362804" providerId="LiveId" clId="{A792F1D3-E105-44F2-8A5F-65F3233737D8}" dt="2024-09-14T00:34:44.176" v="2240" actId="478"/>
        <pc:sldMkLst>
          <pc:docMk/>
          <pc:sldMk cId="1065816361" sldId="289"/>
        </pc:sldMkLst>
        <pc:spChg chg="del">
          <ac:chgData name="Siva Subramanian" userId="69d48d7eb9362804" providerId="LiveId" clId="{A792F1D3-E105-44F2-8A5F-65F3233737D8}" dt="2024-09-14T00:34:44.176" v="2240" actId="478"/>
          <ac:spMkLst>
            <pc:docMk/>
            <pc:sldMk cId="1065816361" sldId="289"/>
            <ac:spMk id="2" creationId="{F4FBAA5C-8126-5A15-995E-10A2620D313C}"/>
          </ac:spMkLst>
        </pc:spChg>
        <pc:spChg chg="mod">
          <ac:chgData name="Siva Subramanian" userId="69d48d7eb9362804" providerId="LiveId" clId="{A792F1D3-E105-44F2-8A5F-65F3233737D8}" dt="2024-09-14T00:34:41.097" v="2239" actId="6549"/>
          <ac:spMkLst>
            <pc:docMk/>
            <pc:sldMk cId="1065816361" sldId="289"/>
            <ac:spMk id="3" creationId="{04449C8E-3A25-48F4-B13A-38759C7BCCAE}"/>
          </ac:spMkLst>
        </pc:spChg>
        <pc:spChg chg="del">
          <ac:chgData name="Siva Subramanian" userId="69d48d7eb9362804" providerId="LiveId" clId="{A792F1D3-E105-44F2-8A5F-65F3233737D8}" dt="2024-09-14T00:33:59.365" v="2186" actId="478"/>
          <ac:spMkLst>
            <pc:docMk/>
            <pc:sldMk cId="1065816361" sldId="289"/>
            <ac:spMk id="8" creationId="{FF8DFC72-48BC-E73A-D265-6547178116F4}"/>
          </ac:spMkLst>
        </pc:spChg>
      </pc:sldChg>
      <pc:sldChg chg="modSp add mod">
        <pc:chgData name="Siva Subramanian" userId="69d48d7eb9362804" providerId="LiveId" clId="{A792F1D3-E105-44F2-8A5F-65F3233737D8}" dt="2024-09-14T00:35:39.650" v="2300" actId="20577"/>
        <pc:sldMkLst>
          <pc:docMk/>
          <pc:sldMk cId="3465377182" sldId="290"/>
        </pc:sldMkLst>
        <pc:spChg chg="mod">
          <ac:chgData name="Siva Subramanian" userId="69d48d7eb9362804" providerId="LiveId" clId="{A792F1D3-E105-44F2-8A5F-65F3233737D8}" dt="2024-09-14T00:35:39.650" v="2300" actId="20577"/>
          <ac:spMkLst>
            <pc:docMk/>
            <pc:sldMk cId="3465377182" sldId="290"/>
            <ac:spMk id="3" creationId="{04449C8E-3A25-48F4-B13A-38759C7BCCAE}"/>
          </ac:spMkLst>
        </pc:spChg>
      </pc:sldChg>
      <pc:sldChg chg="modSp add mod">
        <pc:chgData name="Siva Subramanian" userId="69d48d7eb9362804" providerId="LiveId" clId="{A792F1D3-E105-44F2-8A5F-65F3233737D8}" dt="2024-09-14T00:36:50.009" v="2343" actId="20577"/>
        <pc:sldMkLst>
          <pc:docMk/>
          <pc:sldMk cId="550345949" sldId="291"/>
        </pc:sldMkLst>
        <pc:spChg chg="mod">
          <ac:chgData name="Siva Subramanian" userId="69d48d7eb9362804" providerId="LiveId" clId="{A792F1D3-E105-44F2-8A5F-65F3233737D8}" dt="2024-09-14T00:36:50.009" v="2343" actId="20577"/>
          <ac:spMkLst>
            <pc:docMk/>
            <pc:sldMk cId="550345949" sldId="291"/>
            <ac:spMk id="3" creationId="{04449C8E-3A25-48F4-B13A-38759C7BCCAE}"/>
          </ac:spMkLst>
        </pc:spChg>
      </pc:sldChg>
      <pc:sldChg chg="modSp add mod">
        <pc:chgData name="Siva Subramanian" userId="69d48d7eb9362804" providerId="LiveId" clId="{A792F1D3-E105-44F2-8A5F-65F3233737D8}" dt="2024-09-14T00:36:26.900" v="2315" actId="20577"/>
        <pc:sldMkLst>
          <pc:docMk/>
          <pc:sldMk cId="1760139271" sldId="292"/>
        </pc:sldMkLst>
        <pc:spChg chg="mod">
          <ac:chgData name="Siva Subramanian" userId="69d48d7eb9362804" providerId="LiveId" clId="{A792F1D3-E105-44F2-8A5F-65F3233737D8}" dt="2024-09-14T00:36:26.900" v="2315" actId="20577"/>
          <ac:spMkLst>
            <pc:docMk/>
            <pc:sldMk cId="1760139271" sldId="292"/>
            <ac:spMk id="3" creationId="{04449C8E-3A25-48F4-B13A-38759C7BCCAE}"/>
          </ac:spMkLst>
        </pc:spChg>
      </pc:sldChg>
      <pc:sldChg chg="modSp add mod ord">
        <pc:chgData name="Siva Subramanian" userId="69d48d7eb9362804" providerId="LiveId" clId="{A792F1D3-E105-44F2-8A5F-65F3233737D8}" dt="2024-09-14T00:41:55.911" v="2384"/>
        <pc:sldMkLst>
          <pc:docMk/>
          <pc:sldMk cId="2458043331" sldId="294"/>
        </pc:sldMkLst>
        <pc:spChg chg="mod">
          <ac:chgData name="Siva Subramanian" userId="69d48d7eb9362804" providerId="LiveId" clId="{A792F1D3-E105-44F2-8A5F-65F3233737D8}" dt="2024-09-14T00:37:16.285" v="2345" actId="12"/>
          <ac:spMkLst>
            <pc:docMk/>
            <pc:sldMk cId="2458043331" sldId="294"/>
            <ac:spMk id="10" creationId="{99E9050E-2565-6F35-113C-95B4E069BCF0}"/>
          </ac:spMkLst>
        </pc:spChg>
      </pc:sldChg>
      <pc:sldChg chg="del">
        <pc:chgData name="Siva Subramanian" userId="69d48d7eb9362804" providerId="LiveId" clId="{A792F1D3-E105-44F2-8A5F-65F3233737D8}" dt="2024-09-13T23:21:07.236" v="107" actId="47"/>
        <pc:sldMkLst>
          <pc:docMk/>
          <pc:sldMk cId="3853625004" sldId="307"/>
        </pc:sldMkLst>
      </pc:sldChg>
      <pc:sldChg chg="del">
        <pc:chgData name="Siva Subramanian" userId="69d48d7eb9362804" providerId="LiveId" clId="{A792F1D3-E105-44F2-8A5F-65F3233737D8}" dt="2024-09-13T23:21:07.236" v="107" actId="47"/>
        <pc:sldMkLst>
          <pc:docMk/>
          <pc:sldMk cId="913155137" sldId="308"/>
        </pc:sldMkLst>
      </pc:sldChg>
      <pc:sldChg chg="del">
        <pc:chgData name="Siva Subramanian" userId="69d48d7eb9362804" providerId="LiveId" clId="{A792F1D3-E105-44F2-8A5F-65F3233737D8}" dt="2024-09-13T23:21:07.236" v="107" actId="47"/>
        <pc:sldMkLst>
          <pc:docMk/>
          <pc:sldMk cId="61622384" sldId="310"/>
        </pc:sldMkLst>
      </pc:sldChg>
      <pc:sldChg chg="del">
        <pc:chgData name="Siva Subramanian" userId="69d48d7eb9362804" providerId="LiveId" clId="{A792F1D3-E105-44F2-8A5F-65F3233737D8}" dt="2024-09-13T23:21:07.236" v="107" actId="47"/>
        <pc:sldMkLst>
          <pc:docMk/>
          <pc:sldMk cId="2773528047" sldId="311"/>
        </pc:sldMkLst>
      </pc:sldChg>
      <pc:sldChg chg="del">
        <pc:chgData name="Siva Subramanian" userId="69d48d7eb9362804" providerId="LiveId" clId="{A792F1D3-E105-44F2-8A5F-65F3233737D8}" dt="2024-09-13T23:21:07.236" v="107" actId="47"/>
        <pc:sldMkLst>
          <pc:docMk/>
          <pc:sldMk cId="2667142688" sldId="321"/>
        </pc:sldMkLst>
      </pc:sldChg>
      <pc:sldChg chg="del">
        <pc:chgData name="Siva Subramanian" userId="69d48d7eb9362804" providerId="LiveId" clId="{A792F1D3-E105-44F2-8A5F-65F3233737D8}" dt="2024-09-13T23:21:07.236" v="107" actId="47"/>
        <pc:sldMkLst>
          <pc:docMk/>
          <pc:sldMk cId="3774378787" sldId="322"/>
        </pc:sldMkLst>
      </pc:sldChg>
      <pc:sldChg chg="del">
        <pc:chgData name="Siva Subramanian" userId="69d48d7eb9362804" providerId="LiveId" clId="{A792F1D3-E105-44F2-8A5F-65F3233737D8}" dt="2024-09-13T23:21:07.236" v="107" actId="47"/>
        <pc:sldMkLst>
          <pc:docMk/>
          <pc:sldMk cId="777766237" sldId="323"/>
        </pc:sldMkLst>
      </pc:sldChg>
      <pc:sldChg chg="del">
        <pc:chgData name="Siva Subramanian" userId="69d48d7eb9362804" providerId="LiveId" clId="{A792F1D3-E105-44F2-8A5F-65F3233737D8}" dt="2024-09-13T23:21:07.236" v="107" actId="47"/>
        <pc:sldMkLst>
          <pc:docMk/>
          <pc:sldMk cId="3932217709" sldId="324"/>
        </pc:sldMkLst>
      </pc:sldChg>
      <pc:sldChg chg="del">
        <pc:chgData name="Siva Subramanian" userId="69d48d7eb9362804" providerId="LiveId" clId="{A792F1D3-E105-44F2-8A5F-65F3233737D8}" dt="2024-09-13T23:21:07.236" v="107" actId="47"/>
        <pc:sldMkLst>
          <pc:docMk/>
          <pc:sldMk cId="1589772887" sldId="325"/>
        </pc:sldMkLst>
      </pc:sldChg>
      <pc:sldChg chg="del">
        <pc:chgData name="Siva Subramanian" userId="69d48d7eb9362804" providerId="LiveId" clId="{A792F1D3-E105-44F2-8A5F-65F3233737D8}" dt="2024-09-13T23:21:07.236" v="107" actId="47"/>
        <pc:sldMkLst>
          <pc:docMk/>
          <pc:sldMk cId="329180945" sldId="326"/>
        </pc:sldMkLst>
      </pc:sldChg>
      <pc:sldChg chg="del">
        <pc:chgData name="Siva Subramanian" userId="69d48d7eb9362804" providerId="LiveId" clId="{A792F1D3-E105-44F2-8A5F-65F3233737D8}" dt="2024-09-13T23:21:07.236" v="107" actId="47"/>
        <pc:sldMkLst>
          <pc:docMk/>
          <pc:sldMk cId="3939044347" sldId="327"/>
        </pc:sldMkLst>
      </pc:sldChg>
      <pc:sldChg chg="del">
        <pc:chgData name="Siva Subramanian" userId="69d48d7eb9362804" providerId="LiveId" clId="{A792F1D3-E105-44F2-8A5F-65F3233737D8}" dt="2024-09-13T23:21:07.236" v="107" actId="47"/>
        <pc:sldMkLst>
          <pc:docMk/>
          <pc:sldMk cId="3215494032" sldId="328"/>
        </pc:sldMkLst>
      </pc:sldChg>
      <pc:sldChg chg="del">
        <pc:chgData name="Siva Subramanian" userId="69d48d7eb9362804" providerId="LiveId" clId="{A792F1D3-E105-44F2-8A5F-65F3233737D8}" dt="2024-09-13T23:21:07.236" v="107" actId="47"/>
        <pc:sldMkLst>
          <pc:docMk/>
          <pc:sldMk cId="1811780932" sldId="329"/>
        </pc:sldMkLst>
      </pc:sldChg>
      <pc:sldChg chg="del">
        <pc:chgData name="Siva Subramanian" userId="69d48d7eb9362804" providerId="LiveId" clId="{A792F1D3-E105-44F2-8A5F-65F3233737D8}" dt="2024-09-13T23:21:07.236" v="107" actId="47"/>
        <pc:sldMkLst>
          <pc:docMk/>
          <pc:sldMk cId="2884338278" sldId="330"/>
        </pc:sldMkLst>
      </pc:sldChg>
      <pc:sldChg chg="del">
        <pc:chgData name="Siva Subramanian" userId="69d48d7eb9362804" providerId="LiveId" clId="{A792F1D3-E105-44F2-8A5F-65F3233737D8}" dt="2024-09-13T23:21:07.236" v="107" actId="47"/>
        <pc:sldMkLst>
          <pc:docMk/>
          <pc:sldMk cId="3189521991" sldId="331"/>
        </pc:sldMkLst>
      </pc:sldChg>
      <pc:sldChg chg="modSp mod">
        <pc:chgData name="Siva Subramanian" userId="69d48d7eb9362804" providerId="LiveId" clId="{A792F1D3-E105-44F2-8A5F-65F3233737D8}" dt="2024-09-13T23:20:27.416" v="58" actId="20577"/>
        <pc:sldMkLst>
          <pc:docMk/>
          <pc:sldMk cId="4063159018" sldId="332"/>
        </pc:sldMkLst>
        <pc:spChg chg="mod">
          <ac:chgData name="Siva Subramanian" userId="69d48d7eb9362804" providerId="LiveId" clId="{A792F1D3-E105-44F2-8A5F-65F3233737D8}" dt="2024-09-13T23:20:05.764" v="49" actId="20577"/>
          <ac:spMkLst>
            <pc:docMk/>
            <pc:sldMk cId="4063159018" sldId="332"/>
            <ac:spMk id="3" creationId="{04449C8E-3A25-48F4-B13A-38759C7BCCAE}"/>
          </ac:spMkLst>
        </pc:spChg>
        <pc:graphicFrameChg chg="modGraphic">
          <ac:chgData name="Siva Subramanian" userId="69d48d7eb9362804" providerId="LiveId" clId="{A792F1D3-E105-44F2-8A5F-65F3233737D8}" dt="2024-09-13T23:20:27.416" v="58" actId="20577"/>
          <ac:graphicFrameMkLst>
            <pc:docMk/>
            <pc:sldMk cId="4063159018" sldId="332"/>
            <ac:graphicFrameMk id="7" creationId="{53BD3E3E-EA05-A86B-E53E-EA153084081F}"/>
          </ac:graphicFrameMkLst>
        </pc:graphicFrameChg>
      </pc:sldChg>
      <pc:sldChg chg="del">
        <pc:chgData name="Siva Subramanian" userId="69d48d7eb9362804" providerId="LiveId" clId="{A792F1D3-E105-44F2-8A5F-65F3233737D8}" dt="2024-09-13T23:21:07.236" v="107" actId="47"/>
        <pc:sldMkLst>
          <pc:docMk/>
          <pc:sldMk cId="256448267" sldId="334"/>
        </pc:sldMkLst>
      </pc:sldChg>
      <pc:sldChg chg="modSp add mod">
        <pc:chgData name="Siva Subramanian" userId="69d48d7eb9362804" providerId="LiveId" clId="{A792F1D3-E105-44F2-8A5F-65F3233737D8}" dt="2024-09-14T00:25:37.323" v="2181" actId="20577"/>
        <pc:sldMkLst>
          <pc:docMk/>
          <pc:sldMk cId="1884465148" sldId="334"/>
        </pc:sldMkLst>
        <pc:spChg chg="mod">
          <ac:chgData name="Siva Subramanian" userId="69d48d7eb9362804" providerId="LiveId" clId="{A792F1D3-E105-44F2-8A5F-65F3233737D8}" dt="2024-09-14T00:25:37.323" v="2181" actId="20577"/>
          <ac:spMkLst>
            <pc:docMk/>
            <pc:sldMk cId="1884465148" sldId="334"/>
            <ac:spMk id="3" creationId="{04449C8E-3A25-48F4-B13A-38759C7BCCAE}"/>
          </ac:spMkLst>
        </pc:spChg>
      </pc:sldChg>
      <pc:sldChg chg="del">
        <pc:chgData name="Siva Subramanian" userId="69d48d7eb9362804" providerId="LiveId" clId="{A792F1D3-E105-44F2-8A5F-65F3233737D8}" dt="2024-09-13T23:21:07.236" v="107" actId="47"/>
        <pc:sldMkLst>
          <pc:docMk/>
          <pc:sldMk cId="1119383007" sldId="335"/>
        </pc:sldMkLst>
      </pc:sldChg>
      <pc:sldChg chg="add del">
        <pc:chgData name="Siva Subramanian" userId="69d48d7eb9362804" providerId="LiveId" clId="{A792F1D3-E105-44F2-8A5F-65F3233737D8}" dt="2024-09-14T00:24:46.323" v="2155" actId="47"/>
        <pc:sldMkLst>
          <pc:docMk/>
          <pc:sldMk cId="1147295600" sldId="335"/>
        </pc:sldMkLst>
      </pc:sldChg>
      <pc:sldChg chg="del">
        <pc:chgData name="Siva Subramanian" userId="69d48d7eb9362804" providerId="LiveId" clId="{A792F1D3-E105-44F2-8A5F-65F3233737D8}" dt="2024-09-13T23:21:07.236" v="107" actId="47"/>
        <pc:sldMkLst>
          <pc:docMk/>
          <pc:sldMk cId="3576147108" sldId="336"/>
        </pc:sldMkLst>
      </pc:sldChg>
      <pc:sldChg chg="addSp delSp modSp add mod">
        <pc:chgData name="Siva Subramanian" userId="69d48d7eb9362804" providerId="LiveId" clId="{A792F1D3-E105-44F2-8A5F-65F3233737D8}" dt="2024-09-14T00:24:21.376" v="2154"/>
        <pc:sldMkLst>
          <pc:docMk/>
          <pc:sldMk cId="4198488067" sldId="336"/>
        </pc:sldMkLst>
        <pc:spChg chg="mod">
          <ac:chgData name="Siva Subramanian" userId="69d48d7eb9362804" providerId="LiveId" clId="{A792F1D3-E105-44F2-8A5F-65F3233737D8}" dt="2024-09-14T00:15:29.556" v="2044" actId="6549"/>
          <ac:spMkLst>
            <pc:docMk/>
            <pc:sldMk cId="4198488067" sldId="336"/>
            <ac:spMk id="3" creationId="{04449C8E-3A25-48F4-B13A-38759C7BCCAE}"/>
          </ac:spMkLst>
        </pc:spChg>
        <pc:spChg chg="del">
          <ac:chgData name="Siva Subramanian" userId="69d48d7eb9362804" providerId="LiveId" clId="{A792F1D3-E105-44F2-8A5F-65F3233737D8}" dt="2024-09-14T00:15:33.372" v="2045" actId="478"/>
          <ac:spMkLst>
            <pc:docMk/>
            <pc:sldMk cId="4198488067" sldId="336"/>
            <ac:spMk id="7" creationId="{2AA51D63-3930-C46E-B3B6-A381F6AB3F14}"/>
          </ac:spMkLst>
        </pc:spChg>
        <pc:graphicFrameChg chg="add mod modGraphic">
          <ac:chgData name="Siva Subramanian" userId="69d48d7eb9362804" providerId="LiveId" clId="{A792F1D3-E105-44F2-8A5F-65F3233737D8}" dt="2024-09-14T00:24:21.376" v="2154"/>
          <ac:graphicFrameMkLst>
            <pc:docMk/>
            <pc:sldMk cId="4198488067" sldId="336"/>
            <ac:graphicFrameMk id="2" creationId="{83873F11-9061-92D8-0873-A1BF6799E67B}"/>
          </ac:graphicFrameMkLst>
        </pc:graphicFrameChg>
      </pc:sldChg>
      <pc:sldChg chg="del">
        <pc:chgData name="Siva Subramanian" userId="69d48d7eb9362804" providerId="LiveId" clId="{A792F1D3-E105-44F2-8A5F-65F3233737D8}" dt="2024-09-13T23:21:07.236" v="107" actId="47"/>
        <pc:sldMkLst>
          <pc:docMk/>
          <pc:sldMk cId="508760931" sldId="337"/>
        </pc:sldMkLst>
      </pc:sldChg>
      <pc:sldChg chg="addSp delSp modSp add mod">
        <pc:chgData name="Siva Subramanian" userId="69d48d7eb9362804" providerId="LiveId" clId="{A792F1D3-E105-44F2-8A5F-65F3233737D8}" dt="2024-09-14T00:15:05.597" v="2029" actId="14100"/>
        <pc:sldMkLst>
          <pc:docMk/>
          <pc:sldMk cId="2670585784" sldId="337"/>
        </pc:sldMkLst>
        <pc:spChg chg="add mod">
          <ac:chgData name="Siva Subramanian" userId="69d48d7eb9362804" providerId="LiveId" clId="{A792F1D3-E105-44F2-8A5F-65F3233737D8}" dt="2024-09-14T00:10:32.648" v="1632" actId="20577"/>
          <ac:spMkLst>
            <pc:docMk/>
            <pc:sldMk cId="2670585784" sldId="337"/>
            <ac:spMk id="2" creationId="{D5DB28E3-8B99-78B9-2936-FB01BFA2550E}"/>
          </ac:spMkLst>
        </pc:spChg>
        <pc:spChg chg="mod">
          <ac:chgData name="Siva Subramanian" userId="69d48d7eb9362804" providerId="LiveId" clId="{A792F1D3-E105-44F2-8A5F-65F3233737D8}" dt="2024-09-13T23:51:27.142" v="963" actId="6549"/>
          <ac:spMkLst>
            <pc:docMk/>
            <pc:sldMk cId="2670585784" sldId="337"/>
            <ac:spMk id="3" creationId="{04449C8E-3A25-48F4-B13A-38759C7BCCAE}"/>
          </ac:spMkLst>
        </pc:spChg>
        <pc:spChg chg="add mod">
          <ac:chgData name="Siva Subramanian" userId="69d48d7eb9362804" providerId="LiveId" clId="{A792F1D3-E105-44F2-8A5F-65F3233737D8}" dt="2024-09-14T00:15:05.597" v="2029" actId="14100"/>
          <ac:spMkLst>
            <pc:docMk/>
            <pc:sldMk cId="2670585784" sldId="337"/>
            <ac:spMk id="5" creationId="{DE0A9DF3-6919-0E3F-1415-E66C5F155FFF}"/>
          </ac:spMkLst>
        </pc:spChg>
        <pc:spChg chg="del">
          <ac:chgData name="Siva Subramanian" userId="69d48d7eb9362804" providerId="LiveId" clId="{A792F1D3-E105-44F2-8A5F-65F3233737D8}" dt="2024-09-13T23:51:32.038" v="964" actId="478"/>
          <ac:spMkLst>
            <pc:docMk/>
            <pc:sldMk cId="2670585784" sldId="337"/>
            <ac:spMk id="7" creationId="{2AA51D63-3930-C46E-B3B6-A381F6AB3F14}"/>
          </ac:spMkLst>
        </pc:spChg>
        <pc:graphicFrameChg chg="add mod modGraphic">
          <ac:chgData name="Siva Subramanian" userId="69d48d7eb9362804" providerId="LiveId" clId="{A792F1D3-E105-44F2-8A5F-65F3233737D8}" dt="2024-09-14T00:14:51.409" v="2027" actId="1035"/>
          <ac:graphicFrameMkLst>
            <pc:docMk/>
            <pc:sldMk cId="2670585784" sldId="337"/>
            <ac:graphicFrameMk id="4" creationId="{70AB7DBC-7EBA-0C9B-59CC-3F79F0EEA7B2}"/>
          </ac:graphicFrameMkLst>
        </pc:graphicFrameChg>
      </pc:sldChg>
      <pc:sldChg chg="del">
        <pc:chgData name="Siva Subramanian" userId="69d48d7eb9362804" providerId="LiveId" clId="{A792F1D3-E105-44F2-8A5F-65F3233737D8}" dt="2024-09-13T23:21:07.236" v="107" actId="47"/>
        <pc:sldMkLst>
          <pc:docMk/>
          <pc:sldMk cId="67274203" sldId="338"/>
        </pc:sldMkLst>
      </pc:sldChg>
      <pc:sldChg chg="addSp modSp add mod">
        <pc:chgData name="Siva Subramanian" userId="69d48d7eb9362804" providerId="LiveId" clId="{A792F1D3-E105-44F2-8A5F-65F3233737D8}" dt="2024-09-13T23:55:58.114" v="1067" actId="1035"/>
        <pc:sldMkLst>
          <pc:docMk/>
          <pc:sldMk cId="847704549" sldId="338"/>
        </pc:sldMkLst>
        <pc:spChg chg="mod">
          <ac:chgData name="Siva Subramanian" userId="69d48d7eb9362804" providerId="LiveId" clId="{A792F1D3-E105-44F2-8A5F-65F3233737D8}" dt="2024-09-13T23:29:51.274" v="234" actId="20577"/>
          <ac:spMkLst>
            <pc:docMk/>
            <pc:sldMk cId="847704549" sldId="338"/>
            <ac:spMk id="3" creationId="{04449C8E-3A25-48F4-B13A-38759C7BCCAE}"/>
          </ac:spMkLst>
        </pc:spChg>
        <pc:spChg chg="mod">
          <ac:chgData name="Siva Subramanian" userId="69d48d7eb9362804" providerId="LiveId" clId="{A792F1D3-E105-44F2-8A5F-65F3233737D8}" dt="2024-09-13T23:55:58.114" v="1067" actId="1035"/>
          <ac:spMkLst>
            <pc:docMk/>
            <pc:sldMk cId="847704549" sldId="338"/>
            <ac:spMk id="7" creationId="{2AA51D63-3930-C46E-B3B6-A381F6AB3F14}"/>
          </ac:spMkLst>
        </pc:spChg>
        <pc:graphicFrameChg chg="add mod modGraphic">
          <ac:chgData name="Siva Subramanian" userId="69d48d7eb9362804" providerId="LiveId" clId="{A792F1D3-E105-44F2-8A5F-65F3233737D8}" dt="2024-09-13T23:53:45.686" v="986" actId="20577"/>
          <ac:graphicFrameMkLst>
            <pc:docMk/>
            <pc:sldMk cId="847704549" sldId="338"/>
            <ac:graphicFrameMk id="2" creationId="{75EC04F3-4FA0-71C3-2796-9084CD4EAD38}"/>
          </ac:graphicFrameMkLst>
        </pc:graphicFrameChg>
      </pc:sldChg>
      <pc:sldChg chg="del">
        <pc:chgData name="Siva Subramanian" userId="69d48d7eb9362804" providerId="LiveId" clId="{A792F1D3-E105-44F2-8A5F-65F3233737D8}" dt="2024-09-13T23:21:07.236" v="107" actId="47"/>
        <pc:sldMkLst>
          <pc:docMk/>
          <pc:sldMk cId="2597103432" sldId="339"/>
        </pc:sldMkLst>
      </pc:sldChg>
      <pc:sldChg chg="delSp modSp add mod">
        <pc:chgData name="Siva Subramanian" userId="69d48d7eb9362804" providerId="LiveId" clId="{A792F1D3-E105-44F2-8A5F-65F3233737D8}" dt="2024-09-14T00:34:24.930" v="2215" actId="6549"/>
        <pc:sldMkLst>
          <pc:docMk/>
          <pc:sldMk cId="2862667926" sldId="339"/>
        </pc:sldMkLst>
        <pc:spChg chg="mod">
          <ac:chgData name="Siva Subramanian" userId="69d48d7eb9362804" providerId="LiveId" clId="{A792F1D3-E105-44F2-8A5F-65F3233737D8}" dt="2024-09-14T00:34:24.930" v="2215" actId="6549"/>
          <ac:spMkLst>
            <pc:docMk/>
            <pc:sldMk cId="2862667926" sldId="339"/>
            <ac:spMk id="3" creationId="{04449C8E-3A25-48F4-B13A-38759C7BCCAE}"/>
          </ac:spMkLst>
        </pc:spChg>
        <pc:spChg chg="mod">
          <ac:chgData name="Siva Subramanian" userId="69d48d7eb9362804" providerId="LiveId" clId="{A792F1D3-E105-44F2-8A5F-65F3233737D8}" dt="2024-09-14T00:34:12.891" v="2188" actId="1076"/>
          <ac:spMkLst>
            <pc:docMk/>
            <pc:sldMk cId="2862667926" sldId="339"/>
            <ac:spMk id="8" creationId="{FF8DFC72-48BC-E73A-D265-6547178116F4}"/>
          </ac:spMkLst>
        </pc:spChg>
        <pc:graphicFrameChg chg="del">
          <ac:chgData name="Siva Subramanian" userId="69d48d7eb9362804" providerId="LiveId" clId="{A792F1D3-E105-44F2-8A5F-65F3233737D8}" dt="2024-09-14T00:34:09.614" v="2187" actId="478"/>
          <ac:graphicFrameMkLst>
            <pc:docMk/>
            <pc:sldMk cId="2862667926" sldId="339"/>
            <ac:graphicFrameMk id="4" creationId="{99637B4F-B984-77B7-89A0-218181BD7C44}"/>
          </ac:graphicFrameMkLst>
        </pc:graphicFrameChg>
      </pc:sldChg>
      <pc:sldChg chg="modSp add mod ord">
        <pc:chgData name="Siva Subramanian" userId="69d48d7eb9362804" providerId="LiveId" clId="{A792F1D3-E105-44F2-8A5F-65F3233737D8}" dt="2024-09-14T00:48:43.667" v="2420" actId="5793"/>
        <pc:sldMkLst>
          <pc:docMk/>
          <pc:sldMk cId="2121382415" sldId="340"/>
        </pc:sldMkLst>
        <pc:spChg chg="mod">
          <ac:chgData name="Siva Subramanian" userId="69d48d7eb9362804" providerId="LiveId" clId="{A792F1D3-E105-44F2-8A5F-65F3233737D8}" dt="2024-09-14T00:48:43.667" v="2420" actId="5793"/>
          <ac:spMkLst>
            <pc:docMk/>
            <pc:sldMk cId="2121382415" sldId="340"/>
            <ac:spMk id="2" creationId="{74CCCA76-5437-FBC5-F905-75D3A405BE4A}"/>
          </ac:spMkLst>
        </pc:spChg>
      </pc:sldChg>
      <pc:sldChg chg="del">
        <pc:chgData name="Siva Subramanian" userId="69d48d7eb9362804" providerId="LiveId" clId="{A792F1D3-E105-44F2-8A5F-65F3233737D8}" dt="2024-09-13T23:21:07.236" v="107" actId="47"/>
        <pc:sldMkLst>
          <pc:docMk/>
          <pc:sldMk cId="2996315432" sldId="340"/>
        </pc:sldMkLst>
      </pc:sldChg>
      <pc:sldChg chg="del">
        <pc:chgData name="Siva Subramanian" userId="69d48d7eb9362804" providerId="LiveId" clId="{A792F1D3-E105-44F2-8A5F-65F3233737D8}" dt="2024-09-13T23:21:07.236" v="107" actId="47"/>
        <pc:sldMkLst>
          <pc:docMk/>
          <pc:sldMk cId="1561697103" sldId="341"/>
        </pc:sldMkLst>
      </pc:sldChg>
      <pc:sldChg chg="addSp delSp modSp add mod">
        <pc:chgData name="Siva Subramanian" userId="69d48d7eb9362804" providerId="LiveId" clId="{A792F1D3-E105-44F2-8A5F-65F3233737D8}" dt="2024-09-14T00:47:39.431" v="2416" actId="123"/>
        <pc:sldMkLst>
          <pc:docMk/>
          <pc:sldMk cId="2040553030" sldId="341"/>
        </pc:sldMkLst>
        <pc:spChg chg="del">
          <ac:chgData name="Siva Subramanian" userId="69d48d7eb9362804" providerId="LiveId" clId="{A792F1D3-E105-44F2-8A5F-65F3233737D8}" dt="2024-09-14T00:42:50.831" v="2386" actId="478"/>
          <ac:spMkLst>
            <pc:docMk/>
            <pc:sldMk cId="2040553030" sldId="341"/>
            <ac:spMk id="7" creationId="{2AA51D63-3930-C46E-B3B6-A381F6AB3F14}"/>
          </ac:spMkLst>
        </pc:spChg>
        <pc:graphicFrameChg chg="add mod modGraphic">
          <ac:chgData name="Siva Subramanian" userId="69d48d7eb9362804" providerId="LiveId" clId="{A792F1D3-E105-44F2-8A5F-65F3233737D8}" dt="2024-09-14T00:47:39.431" v="2416" actId="123"/>
          <ac:graphicFrameMkLst>
            <pc:docMk/>
            <pc:sldMk cId="2040553030" sldId="341"/>
            <ac:graphicFrameMk id="2" creationId="{5D267C47-1DFD-6130-B521-003F7CBEFC21}"/>
          </ac:graphicFrameMkLst>
        </pc:graphicFrameChg>
      </pc:sldChg>
      <pc:sldChg chg="del">
        <pc:chgData name="Siva Subramanian" userId="69d48d7eb9362804" providerId="LiveId" clId="{A792F1D3-E105-44F2-8A5F-65F3233737D8}" dt="2024-09-13T23:21:07.236" v="107" actId="47"/>
        <pc:sldMkLst>
          <pc:docMk/>
          <pc:sldMk cId="1618602026" sldId="342"/>
        </pc:sldMkLst>
      </pc:sldChg>
      <pc:sldChg chg="del">
        <pc:chgData name="Siva Subramanian" userId="69d48d7eb9362804" providerId="LiveId" clId="{A792F1D3-E105-44F2-8A5F-65F3233737D8}" dt="2024-09-13T23:21:07.236" v="107" actId="47"/>
        <pc:sldMkLst>
          <pc:docMk/>
          <pc:sldMk cId="539282309" sldId="343"/>
        </pc:sldMkLst>
      </pc:sldChg>
      <pc:sldChg chg="del">
        <pc:chgData name="Siva Subramanian" userId="69d48d7eb9362804" providerId="LiveId" clId="{A792F1D3-E105-44F2-8A5F-65F3233737D8}" dt="2024-09-13T23:21:07.236" v="107" actId="47"/>
        <pc:sldMkLst>
          <pc:docMk/>
          <pc:sldMk cId="3148477928" sldId="344"/>
        </pc:sldMkLst>
      </pc:sldChg>
      <pc:sldChg chg="del">
        <pc:chgData name="Siva Subramanian" userId="69d48d7eb9362804" providerId="LiveId" clId="{A792F1D3-E105-44F2-8A5F-65F3233737D8}" dt="2024-09-13T23:21:07.236" v="107" actId="47"/>
        <pc:sldMkLst>
          <pc:docMk/>
          <pc:sldMk cId="1902960960" sldId="345"/>
        </pc:sldMkLst>
      </pc:sldChg>
      <pc:sldChg chg="del">
        <pc:chgData name="Siva Subramanian" userId="69d48d7eb9362804" providerId="LiveId" clId="{A792F1D3-E105-44F2-8A5F-65F3233737D8}" dt="2024-09-13T23:21:07.236" v="107" actId="47"/>
        <pc:sldMkLst>
          <pc:docMk/>
          <pc:sldMk cId="3630330852" sldId="346"/>
        </pc:sldMkLst>
      </pc:sldChg>
      <pc:sldChg chg="del">
        <pc:chgData name="Siva Subramanian" userId="69d48d7eb9362804" providerId="LiveId" clId="{A792F1D3-E105-44F2-8A5F-65F3233737D8}" dt="2024-09-13T23:21:07.236" v="107" actId="47"/>
        <pc:sldMkLst>
          <pc:docMk/>
          <pc:sldMk cId="3173541661" sldId="347"/>
        </pc:sldMkLst>
      </pc:sldChg>
    </pc:docChg>
  </pc:docChgLst>
  <pc:docChgLst>
    <pc:chgData name="Siva Subramanian" userId="69d48d7eb9362804" providerId="LiveId" clId="{3663D241-F408-4553-AD7E-FC027B1C99DB}"/>
    <pc:docChg chg="custSel addSld delSld modSld">
      <pc:chgData name="Siva Subramanian" userId="69d48d7eb9362804" providerId="LiveId" clId="{3663D241-F408-4553-AD7E-FC027B1C99DB}" dt="2024-09-06T10:36:40.398" v="338" actId="33524"/>
      <pc:docMkLst>
        <pc:docMk/>
      </pc:docMkLst>
      <pc:sldChg chg="modSp mod">
        <pc:chgData name="Siva Subramanian" userId="69d48d7eb9362804" providerId="LiveId" clId="{3663D241-F408-4553-AD7E-FC027B1C99DB}" dt="2024-09-06T09:42:23.038" v="30" actId="20577"/>
        <pc:sldMkLst>
          <pc:docMk/>
          <pc:sldMk cId="0" sldId="257"/>
        </pc:sldMkLst>
        <pc:spChg chg="mod">
          <ac:chgData name="Siva Subramanian" userId="69d48d7eb9362804" providerId="LiveId" clId="{3663D241-F408-4553-AD7E-FC027B1C99DB}" dt="2024-09-06T09:42:23.038" v="30" actId="20577"/>
          <ac:spMkLst>
            <pc:docMk/>
            <pc:sldMk cId="0" sldId="257"/>
            <ac:spMk id="2" creationId="{E196B0A3-E605-4920-BAEA-26C34C3321B8}"/>
          </ac:spMkLst>
        </pc:spChg>
      </pc:sldChg>
      <pc:sldChg chg="del">
        <pc:chgData name="Siva Subramanian" userId="69d48d7eb9362804" providerId="LiveId" clId="{3663D241-F408-4553-AD7E-FC027B1C99DB}" dt="2024-09-06T09:42:37.625" v="31" actId="47"/>
        <pc:sldMkLst>
          <pc:docMk/>
          <pc:sldMk cId="0" sldId="261"/>
        </pc:sldMkLst>
      </pc:sldChg>
      <pc:sldChg chg="del">
        <pc:chgData name="Siva Subramanian" userId="69d48d7eb9362804" providerId="LiveId" clId="{3663D241-F408-4553-AD7E-FC027B1C99DB}" dt="2024-09-06T09:42:37.625" v="31" actId="47"/>
        <pc:sldMkLst>
          <pc:docMk/>
          <pc:sldMk cId="704631186" sldId="262"/>
        </pc:sldMkLst>
      </pc:sldChg>
      <pc:sldChg chg="del">
        <pc:chgData name="Siva Subramanian" userId="69d48d7eb9362804" providerId="LiveId" clId="{3663D241-F408-4553-AD7E-FC027B1C99DB}" dt="2024-09-06T09:44:35.358" v="88" actId="47"/>
        <pc:sldMkLst>
          <pc:docMk/>
          <pc:sldMk cId="2310433819" sldId="264"/>
        </pc:sldMkLst>
      </pc:sldChg>
      <pc:sldChg chg="modSp mod">
        <pc:chgData name="Siva Subramanian" userId="69d48d7eb9362804" providerId="LiveId" clId="{3663D241-F408-4553-AD7E-FC027B1C99DB}" dt="2024-09-06T09:53:10.767" v="91" actId="6549"/>
        <pc:sldMkLst>
          <pc:docMk/>
          <pc:sldMk cId="2807715423" sldId="267"/>
        </pc:sldMkLst>
        <pc:spChg chg="mod">
          <ac:chgData name="Siva Subramanian" userId="69d48d7eb9362804" providerId="LiveId" clId="{3663D241-F408-4553-AD7E-FC027B1C99DB}" dt="2024-09-06T09:53:10.767" v="91" actId="6549"/>
          <ac:spMkLst>
            <pc:docMk/>
            <pc:sldMk cId="2807715423" sldId="267"/>
            <ac:spMk id="3" creationId="{04449C8E-3A25-48F4-B13A-38759C7BCCAE}"/>
          </ac:spMkLst>
        </pc:spChg>
      </pc:sldChg>
      <pc:sldChg chg="modSp add mod">
        <pc:chgData name="Siva Subramanian" userId="69d48d7eb9362804" providerId="LiveId" clId="{3663D241-F408-4553-AD7E-FC027B1C99DB}" dt="2024-09-06T09:44:29.534" v="87" actId="20577"/>
        <pc:sldMkLst>
          <pc:docMk/>
          <pc:sldMk cId="459182200" sldId="280"/>
        </pc:sldMkLst>
        <pc:spChg chg="mod">
          <ac:chgData name="Siva Subramanian" userId="69d48d7eb9362804" providerId="LiveId" clId="{3663D241-F408-4553-AD7E-FC027B1C99DB}" dt="2024-09-06T09:44:29.534" v="87" actId="20577"/>
          <ac:spMkLst>
            <pc:docMk/>
            <pc:sldMk cId="459182200" sldId="280"/>
            <ac:spMk id="2" creationId="{A84B9E0D-D230-4CA8-E1D1-B1B79207A73A}"/>
          </ac:spMkLst>
        </pc:spChg>
        <pc:spChg chg="mod">
          <ac:chgData name="Siva Subramanian" userId="69d48d7eb9362804" providerId="LiveId" clId="{3663D241-F408-4553-AD7E-FC027B1C99DB}" dt="2024-09-06T09:44:14.911" v="61" actId="20577"/>
          <ac:spMkLst>
            <pc:docMk/>
            <pc:sldMk cId="459182200" sldId="280"/>
            <ac:spMk id="3" creationId="{04449C8E-3A25-48F4-B13A-38759C7BCCAE}"/>
          </ac:spMkLst>
        </pc:spChg>
      </pc:sldChg>
      <pc:sldChg chg="modSp mod">
        <pc:chgData name="Siva Subramanian" userId="69d48d7eb9362804" providerId="LiveId" clId="{3663D241-F408-4553-AD7E-FC027B1C99DB}" dt="2024-09-06T10:30:27.192" v="162" actId="20577"/>
        <pc:sldMkLst>
          <pc:docMk/>
          <pc:sldMk cId="3853625004" sldId="307"/>
        </pc:sldMkLst>
        <pc:spChg chg="mod">
          <ac:chgData name="Siva Subramanian" userId="69d48d7eb9362804" providerId="LiveId" clId="{3663D241-F408-4553-AD7E-FC027B1C99DB}" dt="2024-09-06T10:30:05.509" v="129" actId="6549"/>
          <ac:spMkLst>
            <pc:docMk/>
            <pc:sldMk cId="3853625004" sldId="307"/>
            <ac:spMk id="3" creationId="{04449C8E-3A25-48F4-B13A-38759C7BCCAE}"/>
          </ac:spMkLst>
        </pc:spChg>
        <pc:spChg chg="mod">
          <ac:chgData name="Siva Subramanian" userId="69d48d7eb9362804" providerId="LiveId" clId="{3663D241-F408-4553-AD7E-FC027B1C99DB}" dt="2024-09-06T10:30:27.192" v="162" actId="20577"/>
          <ac:spMkLst>
            <pc:docMk/>
            <pc:sldMk cId="3853625004" sldId="307"/>
            <ac:spMk id="7" creationId="{69C3A922-D7AE-1095-5997-81590DC03E02}"/>
          </ac:spMkLst>
        </pc:spChg>
      </pc:sldChg>
      <pc:sldChg chg="modSp mod">
        <pc:chgData name="Siva Subramanian" userId="69d48d7eb9362804" providerId="LiveId" clId="{3663D241-F408-4553-AD7E-FC027B1C99DB}" dt="2024-09-06T10:30:52.643" v="182" actId="6549"/>
        <pc:sldMkLst>
          <pc:docMk/>
          <pc:sldMk cId="329180945" sldId="326"/>
        </pc:sldMkLst>
        <pc:spChg chg="mod">
          <ac:chgData name="Siva Subramanian" userId="69d48d7eb9362804" providerId="LiveId" clId="{3663D241-F408-4553-AD7E-FC027B1C99DB}" dt="2024-09-06T10:30:52.643" v="182" actId="6549"/>
          <ac:spMkLst>
            <pc:docMk/>
            <pc:sldMk cId="329180945" sldId="326"/>
            <ac:spMk id="3" creationId="{04449C8E-3A25-48F4-B13A-38759C7BCCAE}"/>
          </ac:spMkLst>
        </pc:spChg>
      </pc:sldChg>
      <pc:sldChg chg="delSp modSp mod">
        <pc:chgData name="Siva Subramanian" userId="69d48d7eb9362804" providerId="LiveId" clId="{3663D241-F408-4553-AD7E-FC027B1C99DB}" dt="2024-09-06T10:31:07.731" v="184" actId="1076"/>
        <pc:sldMkLst>
          <pc:docMk/>
          <pc:sldMk cId="1811780932" sldId="329"/>
        </pc:sldMkLst>
        <pc:spChg chg="mod">
          <ac:chgData name="Siva Subramanian" userId="69d48d7eb9362804" providerId="LiveId" clId="{3663D241-F408-4553-AD7E-FC027B1C99DB}" dt="2024-09-06T10:30:44.900" v="181" actId="20577"/>
          <ac:spMkLst>
            <pc:docMk/>
            <pc:sldMk cId="1811780932" sldId="329"/>
            <ac:spMk id="3" creationId="{04449C8E-3A25-48F4-B13A-38759C7BCCAE}"/>
          </ac:spMkLst>
        </pc:spChg>
        <pc:graphicFrameChg chg="mod">
          <ac:chgData name="Siva Subramanian" userId="69d48d7eb9362804" providerId="LiveId" clId="{3663D241-F408-4553-AD7E-FC027B1C99DB}" dt="2024-09-06T10:31:07.731" v="184" actId="1076"/>
          <ac:graphicFrameMkLst>
            <pc:docMk/>
            <pc:sldMk cId="1811780932" sldId="329"/>
            <ac:graphicFrameMk id="2" creationId="{1B12922F-9EE2-4E52-4C6F-DD83159694FA}"/>
          </ac:graphicFrameMkLst>
        </pc:graphicFrameChg>
        <pc:picChg chg="del">
          <ac:chgData name="Siva Subramanian" userId="69d48d7eb9362804" providerId="LiveId" clId="{3663D241-F408-4553-AD7E-FC027B1C99DB}" dt="2024-09-06T10:31:03.236" v="183" actId="478"/>
          <ac:picMkLst>
            <pc:docMk/>
            <pc:sldMk cId="1811780932" sldId="329"/>
            <ac:picMk id="5" creationId="{C1A2B4D6-ECDA-DEBA-3A13-C0792B7DF5FE}"/>
          </ac:picMkLst>
        </pc:picChg>
      </pc:sldChg>
      <pc:sldChg chg="modSp add mod">
        <pc:chgData name="Siva Subramanian" userId="69d48d7eb9362804" providerId="LiveId" clId="{3663D241-F408-4553-AD7E-FC027B1C99DB}" dt="2024-09-06T09:44:00.082" v="59" actId="20577"/>
        <pc:sldMkLst>
          <pc:docMk/>
          <pc:sldMk cId="4063159018" sldId="332"/>
        </pc:sldMkLst>
        <pc:spChg chg="mod">
          <ac:chgData name="Siva Subramanian" userId="69d48d7eb9362804" providerId="LiveId" clId="{3663D241-F408-4553-AD7E-FC027B1C99DB}" dt="2024-09-06T09:43:51.494" v="34" actId="20577"/>
          <ac:spMkLst>
            <pc:docMk/>
            <pc:sldMk cId="4063159018" sldId="332"/>
            <ac:spMk id="3" creationId="{04449C8E-3A25-48F4-B13A-38759C7BCCAE}"/>
          </ac:spMkLst>
        </pc:spChg>
        <pc:graphicFrameChg chg="modGraphic">
          <ac:chgData name="Siva Subramanian" userId="69d48d7eb9362804" providerId="LiveId" clId="{3663D241-F408-4553-AD7E-FC027B1C99DB}" dt="2024-09-06T09:44:00.082" v="59" actId="20577"/>
          <ac:graphicFrameMkLst>
            <pc:docMk/>
            <pc:sldMk cId="4063159018" sldId="332"/>
            <ac:graphicFrameMk id="7" creationId="{53BD3E3E-EA05-A86B-E53E-EA153084081F}"/>
          </ac:graphicFrameMkLst>
        </pc:graphicFrameChg>
      </pc:sldChg>
      <pc:sldChg chg="add">
        <pc:chgData name="Siva Subramanian" userId="69d48d7eb9362804" providerId="LiveId" clId="{3663D241-F408-4553-AD7E-FC027B1C99DB}" dt="2024-09-06T09:43:43.289" v="32"/>
        <pc:sldMkLst>
          <pc:docMk/>
          <pc:sldMk cId="1230732043" sldId="333"/>
        </pc:sldMkLst>
      </pc:sldChg>
      <pc:sldChg chg="delSp modSp add mod">
        <pc:chgData name="Siva Subramanian" userId="69d48d7eb9362804" providerId="LiveId" clId="{3663D241-F408-4553-AD7E-FC027B1C99DB}" dt="2024-09-06T10:29:56.597" v="126" actId="478"/>
        <pc:sldMkLst>
          <pc:docMk/>
          <pc:sldMk cId="256448267" sldId="334"/>
        </pc:sldMkLst>
        <pc:spChg chg="mod">
          <ac:chgData name="Siva Subramanian" userId="69d48d7eb9362804" providerId="LiveId" clId="{3663D241-F408-4553-AD7E-FC027B1C99DB}" dt="2024-09-06T10:29:46.306" v="124" actId="20577"/>
          <ac:spMkLst>
            <pc:docMk/>
            <pc:sldMk cId="256448267" sldId="334"/>
            <ac:spMk id="3" creationId="{04449C8E-3A25-48F4-B13A-38759C7BCCAE}"/>
          </ac:spMkLst>
        </pc:spChg>
        <pc:spChg chg="del">
          <ac:chgData name="Siva Subramanian" userId="69d48d7eb9362804" providerId="LiveId" clId="{3663D241-F408-4553-AD7E-FC027B1C99DB}" dt="2024-09-06T10:29:52.712" v="125" actId="478"/>
          <ac:spMkLst>
            <pc:docMk/>
            <pc:sldMk cId="256448267" sldId="334"/>
            <ac:spMk id="6" creationId="{ECA8563C-1DCC-F6D8-1801-BF47D1FF787B}"/>
          </ac:spMkLst>
        </pc:spChg>
        <pc:spChg chg="del">
          <ac:chgData name="Siva Subramanian" userId="69d48d7eb9362804" providerId="LiveId" clId="{3663D241-F408-4553-AD7E-FC027B1C99DB}" dt="2024-09-06T10:29:52.712" v="125" actId="478"/>
          <ac:spMkLst>
            <pc:docMk/>
            <pc:sldMk cId="256448267" sldId="334"/>
            <ac:spMk id="7" creationId="{2AA51D63-3930-C46E-B3B6-A381F6AB3F14}"/>
          </ac:spMkLst>
        </pc:spChg>
        <pc:spChg chg="del">
          <ac:chgData name="Siva Subramanian" userId="69d48d7eb9362804" providerId="LiveId" clId="{3663D241-F408-4553-AD7E-FC027B1C99DB}" dt="2024-09-06T10:29:52.712" v="125" actId="478"/>
          <ac:spMkLst>
            <pc:docMk/>
            <pc:sldMk cId="256448267" sldId="334"/>
            <ac:spMk id="39" creationId="{B7BBA0A8-25F9-AD4E-E133-73DDA78573CC}"/>
          </ac:spMkLst>
        </pc:spChg>
        <pc:spChg chg="del">
          <ac:chgData name="Siva Subramanian" userId="69d48d7eb9362804" providerId="LiveId" clId="{3663D241-F408-4553-AD7E-FC027B1C99DB}" dt="2024-09-06T10:29:52.712" v="125" actId="478"/>
          <ac:spMkLst>
            <pc:docMk/>
            <pc:sldMk cId="256448267" sldId="334"/>
            <ac:spMk id="40" creationId="{463F8F6B-9B3B-CE3F-9EBB-447E8A6EFB55}"/>
          </ac:spMkLst>
        </pc:spChg>
        <pc:spChg chg="del">
          <ac:chgData name="Siva Subramanian" userId="69d48d7eb9362804" providerId="LiveId" clId="{3663D241-F408-4553-AD7E-FC027B1C99DB}" dt="2024-09-06T10:29:52.712" v="125" actId="478"/>
          <ac:spMkLst>
            <pc:docMk/>
            <pc:sldMk cId="256448267" sldId="334"/>
            <ac:spMk id="41" creationId="{42DE7435-A777-1089-C31E-B7D6A4B2ACD3}"/>
          </ac:spMkLst>
        </pc:spChg>
        <pc:spChg chg="del">
          <ac:chgData name="Siva Subramanian" userId="69d48d7eb9362804" providerId="LiveId" clId="{3663D241-F408-4553-AD7E-FC027B1C99DB}" dt="2024-09-06T10:29:52.712" v="125" actId="478"/>
          <ac:spMkLst>
            <pc:docMk/>
            <pc:sldMk cId="256448267" sldId="334"/>
            <ac:spMk id="42" creationId="{40DB20E7-8AC5-F9E2-E139-013B3F573372}"/>
          </ac:spMkLst>
        </pc:spChg>
        <pc:spChg chg="del">
          <ac:chgData name="Siva Subramanian" userId="69d48d7eb9362804" providerId="LiveId" clId="{3663D241-F408-4553-AD7E-FC027B1C99DB}" dt="2024-09-06T10:29:52.712" v="125" actId="478"/>
          <ac:spMkLst>
            <pc:docMk/>
            <pc:sldMk cId="256448267" sldId="334"/>
            <ac:spMk id="43" creationId="{63066DC8-5EC9-0AB8-45AD-5BEDD05AD22C}"/>
          </ac:spMkLst>
        </pc:spChg>
        <pc:spChg chg="del">
          <ac:chgData name="Siva Subramanian" userId="69d48d7eb9362804" providerId="LiveId" clId="{3663D241-F408-4553-AD7E-FC027B1C99DB}" dt="2024-09-06T10:29:52.712" v="125" actId="478"/>
          <ac:spMkLst>
            <pc:docMk/>
            <pc:sldMk cId="256448267" sldId="334"/>
            <ac:spMk id="44" creationId="{8F47B4D2-B7A7-D129-C7A2-7F42A53923F2}"/>
          </ac:spMkLst>
        </pc:spChg>
        <pc:spChg chg="del">
          <ac:chgData name="Siva Subramanian" userId="69d48d7eb9362804" providerId="LiveId" clId="{3663D241-F408-4553-AD7E-FC027B1C99DB}" dt="2024-09-06T10:29:52.712" v="125" actId="478"/>
          <ac:spMkLst>
            <pc:docMk/>
            <pc:sldMk cId="256448267" sldId="334"/>
            <ac:spMk id="55" creationId="{CB3827F7-62FC-9262-4406-ADC9274D83A8}"/>
          </ac:spMkLst>
        </pc:spChg>
        <pc:spChg chg="del">
          <ac:chgData name="Siva Subramanian" userId="69d48d7eb9362804" providerId="LiveId" clId="{3663D241-F408-4553-AD7E-FC027B1C99DB}" dt="2024-09-06T10:29:56.597" v="126" actId="478"/>
          <ac:spMkLst>
            <pc:docMk/>
            <pc:sldMk cId="256448267" sldId="334"/>
            <ac:spMk id="64" creationId="{7E158D0A-819D-335E-05E2-E5FB65793890}"/>
          </ac:spMkLst>
        </pc:spChg>
        <pc:picChg chg="del">
          <ac:chgData name="Siva Subramanian" userId="69d48d7eb9362804" providerId="LiveId" clId="{3663D241-F408-4553-AD7E-FC027B1C99DB}" dt="2024-09-06T10:29:52.712" v="125" actId="478"/>
          <ac:picMkLst>
            <pc:docMk/>
            <pc:sldMk cId="256448267" sldId="334"/>
            <ac:picMk id="4" creationId="{47A61009-EA6B-0D3A-13ED-2C686B0B0D7F}"/>
          </ac:picMkLst>
        </pc:picChg>
        <pc:picChg chg="del">
          <ac:chgData name="Siva Subramanian" userId="69d48d7eb9362804" providerId="LiveId" clId="{3663D241-F408-4553-AD7E-FC027B1C99DB}" dt="2024-09-06T10:29:52.712" v="125" actId="478"/>
          <ac:picMkLst>
            <pc:docMk/>
            <pc:sldMk cId="256448267" sldId="334"/>
            <ac:picMk id="9" creationId="{DB4CD837-B860-8956-C600-5F33A3B58201}"/>
          </ac:picMkLst>
        </pc:picChg>
        <pc:picChg chg="del">
          <ac:chgData name="Siva Subramanian" userId="69d48d7eb9362804" providerId="LiveId" clId="{3663D241-F408-4553-AD7E-FC027B1C99DB}" dt="2024-09-06T10:29:52.712" v="125" actId="478"/>
          <ac:picMkLst>
            <pc:docMk/>
            <pc:sldMk cId="256448267" sldId="334"/>
            <ac:picMk id="17" creationId="{48280BE8-3428-B701-B075-75763F4DA541}"/>
          </ac:picMkLst>
        </pc:picChg>
        <pc:picChg chg="del">
          <ac:chgData name="Siva Subramanian" userId="69d48d7eb9362804" providerId="LiveId" clId="{3663D241-F408-4553-AD7E-FC027B1C99DB}" dt="2024-09-06T10:29:52.712" v="125" actId="478"/>
          <ac:picMkLst>
            <pc:docMk/>
            <pc:sldMk cId="256448267" sldId="334"/>
            <ac:picMk id="20" creationId="{0E7EFBBF-222A-62B9-5E0F-418DC823985C}"/>
          </ac:picMkLst>
        </pc:picChg>
        <pc:picChg chg="del">
          <ac:chgData name="Siva Subramanian" userId="69d48d7eb9362804" providerId="LiveId" clId="{3663D241-F408-4553-AD7E-FC027B1C99DB}" dt="2024-09-06T10:29:52.712" v="125" actId="478"/>
          <ac:picMkLst>
            <pc:docMk/>
            <pc:sldMk cId="256448267" sldId="334"/>
            <ac:picMk id="22" creationId="{7D2A2683-0029-BE82-98F1-BEAD69D4E515}"/>
          </ac:picMkLst>
        </pc:picChg>
        <pc:picChg chg="del">
          <ac:chgData name="Siva Subramanian" userId="69d48d7eb9362804" providerId="LiveId" clId="{3663D241-F408-4553-AD7E-FC027B1C99DB}" dt="2024-09-06T10:29:52.712" v="125" actId="478"/>
          <ac:picMkLst>
            <pc:docMk/>
            <pc:sldMk cId="256448267" sldId="334"/>
            <ac:picMk id="24" creationId="{24B576D5-6F92-A92D-5F56-B61B229B16B7}"/>
          </ac:picMkLst>
        </pc:picChg>
        <pc:picChg chg="del">
          <ac:chgData name="Siva Subramanian" userId="69d48d7eb9362804" providerId="LiveId" clId="{3663D241-F408-4553-AD7E-FC027B1C99DB}" dt="2024-09-06T10:29:52.712" v="125" actId="478"/>
          <ac:picMkLst>
            <pc:docMk/>
            <pc:sldMk cId="256448267" sldId="334"/>
            <ac:picMk id="26" creationId="{D84B4EAB-06AC-9B97-F9C5-EB8D19A5D659}"/>
          </ac:picMkLst>
        </pc:picChg>
        <pc:picChg chg="del">
          <ac:chgData name="Siva Subramanian" userId="69d48d7eb9362804" providerId="LiveId" clId="{3663D241-F408-4553-AD7E-FC027B1C99DB}" dt="2024-09-06T10:29:52.712" v="125" actId="478"/>
          <ac:picMkLst>
            <pc:docMk/>
            <pc:sldMk cId="256448267" sldId="334"/>
            <ac:picMk id="28" creationId="{B6BED140-A0F8-4A5B-9497-FFA9A49CED46}"/>
          </ac:picMkLst>
        </pc:picChg>
        <pc:picChg chg="del">
          <ac:chgData name="Siva Subramanian" userId="69d48d7eb9362804" providerId="LiveId" clId="{3663D241-F408-4553-AD7E-FC027B1C99DB}" dt="2024-09-06T10:29:52.712" v="125" actId="478"/>
          <ac:picMkLst>
            <pc:docMk/>
            <pc:sldMk cId="256448267" sldId="334"/>
            <ac:picMk id="48" creationId="{1D345985-BEF8-CE40-5123-BFE8D065BADC}"/>
          </ac:picMkLst>
        </pc:picChg>
        <pc:picChg chg="del">
          <ac:chgData name="Siva Subramanian" userId="69d48d7eb9362804" providerId="LiveId" clId="{3663D241-F408-4553-AD7E-FC027B1C99DB}" dt="2024-09-06T10:29:52.712" v="125" actId="478"/>
          <ac:picMkLst>
            <pc:docMk/>
            <pc:sldMk cId="256448267" sldId="334"/>
            <ac:picMk id="50" creationId="{8D4E2011-0D62-1842-7CEB-AD329B693742}"/>
          </ac:picMkLst>
        </pc:picChg>
        <pc:picChg chg="del">
          <ac:chgData name="Siva Subramanian" userId="69d48d7eb9362804" providerId="LiveId" clId="{3663D241-F408-4553-AD7E-FC027B1C99DB}" dt="2024-09-06T10:29:52.712" v="125" actId="478"/>
          <ac:picMkLst>
            <pc:docMk/>
            <pc:sldMk cId="256448267" sldId="334"/>
            <ac:picMk id="57" creationId="{6FFCFD01-30C6-0C70-CB18-7EC7B10AFE6E}"/>
          </ac:picMkLst>
        </pc:picChg>
        <pc:picChg chg="del">
          <ac:chgData name="Siva Subramanian" userId="69d48d7eb9362804" providerId="LiveId" clId="{3663D241-F408-4553-AD7E-FC027B1C99DB}" dt="2024-09-06T10:29:52.712" v="125" actId="478"/>
          <ac:picMkLst>
            <pc:docMk/>
            <pc:sldMk cId="256448267" sldId="334"/>
            <ac:picMk id="59" creationId="{56E2B37E-662A-B313-089F-E34C7359D5FA}"/>
          </ac:picMkLst>
        </pc:picChg>
        <pc:picChg chg="del">
          <ac:chgData name="Siva Subramanian" userId="69d48d7eb9362804" providerId="LiveId" clId="{3663D241-F408-4553-AD7E-FC027B1C99DB}" dt="2024-09-06T10:29:52.712" v="125" actId="478"/>
          <ac:picMkLst>
            <pc:docMk/>
            <pc:sldMk cId="256448267" sldId="334"/>
            <ac:picMk id="61" creationId="{F7A35E7D-CBFB-0B35-404B-B29BF08C93FF}"/>
          </ac:picMkLst>
        </pc:picChg>
        <pc:cxnChg chg="del mod">
          <ac:chgData name="Siva Subramanian" userId="69d48d7eb9362804" providerId="LiveId" clId="{3663D241-F408-4553-AD7E-FC027B1C99DB}" dt="2024-09-06T10:29:52.712" v="125" actId="478"/>
          <ac:cxnSpMkLst>
            <pc:docMk/>
            <pc:sldMk cId="256448267" sldId="334"/>
            <ac:cxnSpMk id="30" creationId="{A7C8549E-F8A1-D2AF-D836-53C806886E15}"/>
          </ac:cxnSpMkLst>
        </pc:cxnChg>
        <pc:cxnChg chg="del mod">
          <ac:chgData name="Siva Subramanian" userId="69d48d7eb9362804" providerId="LiveId" clId="{3663D241-F408-4553-AD7E-FC027B1C99DB}" dt="2024-09-06T10:29:52.712" v="125" actId="478"/>
          <ac:cxnSpMkLst>
            <pc:docMk/>
            <pc:sldMk cId="256448267" sldId="334"/>
            <ac:cxnSpMk id="32" creationId="{D30889A2-9AA8-3962-3BF7-1A134E82F62E}"/>
          </ac:cxnSpMkLst>
        </pc:cxnChg>
        <pc:cxnChg chg="del mod">
          <ac:chgData name="Siva Subramanian" userId="69d48d7eb9362804" providerId="LiveId" clId="{3663D241-F408-4553-AD7E-FC027B1C99DB}" dt="2024-09-06T10:29:52.712" v="125" actId="478"/>
          <ac:cxnSpMkLst>
            <pc:docMk/>
            <pc:sldMk cId="256448267" sldId="334"/>
            <ac:cxnSpMk id="34" creationId="{96B02F83-159B-FB49-7596-C0AAC8139016}"/>
          </ac:cxnSpMkLst>
        </pc:cxnChg>
        <pc:cxnChg chg="del mod">
          <ac:chgData name="Siva Subramanian" userId="69d48d7eb9362804" providerId="LiveId" clId="{3663D241-F408-4553-AD7E-FC027B1C99DB}" dt="2024-09-06T10:29:52.712" v="125" actId="478"/>
          <ac:cxnSpMkLst>
            <pc:docMk/>
            <pc:sldMk cId="256448267" sldId="334"/>
            <ac:cxnSpMk id="36" creationId="{71A6C3A4-D8E0-2986-AD07-6586C628013E}"/>
          </ac:cxnSpMkLst>
        </pc:cxnChg>
        <pc:cxnChg chg="del mod">
          <ac:chgData name="Siva Subramanian" userId="69d48d7eb9362804" providerId="LiveId" clId="{3663D241-F408-4553-AD7E-FC027B1C99DB}" dt="2024-09-06T10:29:52.712" v="125" actId="478"/>
          <ac:cxnSpMkLst>
            <pc:docMk/>
            <pc:sldMk cId="256448267" sldId="334"/>
            <ac:cxnSpMk id="38" creationId="{182FFD50-9BF8-8DC2-1A24-7FCA914868F7}"/>
          </ac:cxnSpMkLst>
        </pc:cxnChg>
        <pc:cxnChg chg="del mod">
          <ac:chgData name="Siva Subramanian" userId="69d48d7eb9362804" providerId="LiveId" clId="{3663D241-F408-4553-AD7E-FC027B1C99DB}" dt="2024-09-06T10:29:52.712" v="125" actId="478"/>
          <ac:cxnSpMkLst>
            <pc:docMk/>
            <pc:sldMk cId="256448267" sldId="334"/>
            <ac:cxnSpMk id="46" creationId="{EBAA3F65-AB9C-F5CB-812D-80F33C5AECED}"/>
          </ac:cxnSpMkLst>
        </pc:cxnChg>
        <pc:cxnChg chg="del mod">
          <ac:chgData name="Siva Subramanian" userId="69d48d7eb9362804" providerId="LiveId" clId="{3663D241-F408-4553-AD7E-FC027B1C99DB}" dt="2024-09-06T10:29:52.712" v="125" actId="478"/>
          <ac:cxnSpMkLst>
            <pc:docMk/>
            <pc:sldMk cId="256448267" sldId="334"/>
            <ac:cxnSpMk id="53" creationId="{FB904978-D0C1-AF03-7B71-87563C4A9FF1}"/>
          </ac:cxnSpMkLst>
        </pc:cxnChg>
      </pc:sldChg>
      <pc:sldChg chg="delSp modSp add mod">
        <pc:chgData name="Siva Subramanian" userId="69d48d7eb9362804" providerId="LiveId" clId="{3663D241-F408-4553-AD7E-FC027B1C99DB}" dt="2024-09-06T10:36:40.398" v="338" actId="33524"/>
        <pc:sldMkLst>
          <pc:docMk/>
          <pc:sldMk cId="1119383007" sldId="335"/>
        </pc:sldMkLst>
        <pc:spChg chg="mod">
          <ac:chgData name="Siva Subramanian" userId="69d48d7eb9362804" providerId="LiveId" clId="{3663D241-F408-4553-AD7E-FC027B1C99DB}" dt="2024-09-06T10:31:45.374" v="217" actId="20577"/>
          <ac:spMkLst>
            <pc:docMk/>
            <pc:sldMk cId="1119383007" sldId="335"/>
            <ac:spMk id="3" creationId="{04449C8E-3A25-48F4-B13A-38759C7BCCAE}"/>
          </ac:spMkLst>
        </pc:spChg>
        <pc:spChg chg="mod">
          <ac:chgData name="Siva Subramanian" userId="69d48d7eb9362804" providerId="LiveId" clId="{3663D241-F408-4553-AD7E-FC027B1C99DB}" dt="2024-09-06T10:36:40.398" v="338" actId="33524"/>
          <ac:spMkLst>
            <pc:docMk/>
            <pc:sldMk cId="1119383007" sldId="335"/>
            <ac:spMk id="7" creationId="{2AA51D63-3930-C46E-B3B6-A381F6AB3F14}"/>
          </ac:spMkLst>
        </pc:spChg>
        <pc:picChg chg="del">
          <ac:chgData name="Siva Subramanian" userId="69d48d7eb9362804" providerId="LiveId" clId="{3663D241-F408-4553-AD7E-FC027B1C99DB}" dt="2024-09-06T10:31:50.987" v="218" actId="478"/>
          <ac:picMkLst>
            <pc:docMk/>
            <pc:sldMk cId="1119383007" sldId="335"/>
            <ac:picMk id="4" creationId="{303A3B97-36AD-4884-2D1F-7DEAD7825C09}"/>
          </ac:picMkLst>
        </pc:picChg>
      </pc:sldChg>
      <pc:sldChg chg="delSp modSp add mod">
        <pc:chgData name="Siva Subramanian" userId="69d48d7eb9362804" providerId="LiveId" clId="{3663D241-F408-4553-AD7E-FC027B1C99DB}" dt="2024-09-06T10:33:18.404" v="252" actId="478"/>
        <pc:sldMkLst>
          <pc:docMk/>
          <pc:sldMk cId="3576147108" sldId="336"/>
        </pc:sldMkLst>
        <pc:spChg chg="mod">
          <ac:chgData name="Siva Subramanian" userId="69d48d7eb9362804" providerId="LiveId" clId="{3663D241-F408-4553-AD7E-FC027B1C99DB}" dt="2024-09-06T10:33:14.325" v="251" actId="20577"/>
          <ac:spMkLst>
            <pc:docMk/>
            <pc:sldMk cId="3576147108" sldId="336"/>
            <ac:spMk id="3" creationId="{04449C8E-3A25-48F4-B13A-38759C7BCCAE}"/>
          </ac:spMkLst>
        </pc:spChg>
        <pc:spChg chg="del">
          <ac:chgData name="Siva Subramanian" userId="69d48d7eb9362804" providerId="LiveId" clId="{3663D241-F408-4553-AD7E-FC027B1C99DB}" dt="2024-09-06T10:33:18.404" v="252" actId="478"/>
          <ac:spMkLst>
            <pc:docMk/>
            <pc:sldMk cId="3576147108" sldId="336"/>
            <ac:spMk id="7" creationId="{2AA51D63-3930-C46E-B3B6-A381F6AB3F14}"/>
          </ac:spMkLst>
        </pc:spChg>
      </pc:sldChg>
    </pc:docChg>
  </pc:docChgLst>
  <pc:docChgLst>
    <pc:chgData name="Siva Subramanian" userId="69d48d7eb9362804" providerId="Windows Live" clId="Web-{88E23137-D2EE-4E1B-AAA7-CBD9C4D15679}"/>
    <pc:docChg chg="addSld modSld sldOrd">
      <pc:chgData name="Siva Subramanian" userId="69d48d7eb9362804" providerId="Windows Live" clId="Web-{88E23137-D2EE-4E1B-AAA7-CBD9C4D15679}" dt="2024-09-06T11:15:49.453" v="386"/>
      <pc:docMkLst>
        <pc:docMk/>
      </pc:docMkLst>
      <pc:sldChg chg="addSp modSp add ord replId">
        <pc:chgData name="Siva Subramanian" userId="69d48d7eb9362804" providerId="Windows Live" clId="Web-{88E23137-D2EE-4E1B-AAA7-CBD9C4D15679}" dt="2024-09-06T11:15:49.453" v="386"/>
        <pc:sldMkLst>
          <pc:docMk/>
          <pc:sldMk cId="508760931" sldId="337"/>
        </pc:sldMkLst>
        <pc:spChg chg="add mod">
          <ac:chgData name="Siva Subramanian" userId="69d48d7eb9362804" providerId="Windows Live" clId="Web-{88E23137-D2EE-4E1B-AAA7-CBD9C4D15679}" dt="2024-09-06T11:15:44.031" v="384" actId="20577"/>
          <ac:spMkLst>
            <pc:docMk/>
            <pc:sldMk cId="508760931" sldId="337"/>
            <ac:spMk id="4" creationId="{9049F162-A1F7-E377-4D29-ACA691333A81}"/>
          </ac:spMkLst>
        </pc:spChg>
      </pc:sldChg>
      <pc:sldChg chg="add replId">
        <pc:chgData name="Siva Subramanian" userId="69d48d7eb9362804" providerId="Windows Live" clId="Web-{88E23137-D2EE-4E1B-AAA7-CBD9C4D15679}" dt="2024-09-06T11:10:39.285" v="1"/>
        <pc:sldMkLst>
          <pc:docMk/>
          <pc:sldMk cId="67274203" sldId="33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5DD80-067E-4329-AA67-D37157A40701}"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16D7086B-D35A-4EFF-AA9C-275AEF4C4FCA}">
      <dgm:prSet phldrT="[Text]" custT="1"/>
      <dgm:spPr/>
      <dgm:t>
        <a:bodyPr/>
        <a:lstStyle/>
        <a:p>
          <a:pPr algn="just"/>
          <a:r>
            <a:rPr lang="en-US" sz="1400" dirty="0">
              <a:latin typeface="Arial" panose="020B0604020202020204" pitchFamily="34" charset="0"/>
              <a:cs typeface="Arial" panose="020B0604020202020204" pitchFamily="34" charset="0"/>
            </a:rPr>
            <a:t>AI/ML use algorithms to perform complex computations and solve problems.</a:t>
          </a:r>
        </a:p>
      </dgm:t>
    </dgm:pt>
    <dgm:pt modelId="{B509F277-2847-4547-B218-597FE537B093}" type="parTrans" cxnId="{E9AC16E2-A6B5-4B14-9EAA-A2ED18D0A40C}">
      <dgm:prSet/>
      <dgm:spPr/>
      <dgm:t>
        <a:bodyPr/>
        <a:lstStyle/>
        <a:p>
          <a:endParaRPr lang="en-US" sz="1400">
            <a:latin typeface="Arial" panose="020B0604020202020204" pitchFamily="34" charset="0"/>
            <a:cs typeface="Arial" panose="020B0604020202020204" pitchFamily="34" charset="0"/>
          </a:endParaRPr>
        </a:p>
      </dgm:t>
    </dgm:pt>
    <dgm:pt modelId="{5E097DC1-ECA8-4F65-94B7-641A57D9D250}" type="sibTrans" cxnId="{E9AC16E2-A6B5-4B14-9EAA-A2ED18D0A40C}">
      <dgm:prSet/>
      <dgm:spPr/>
      <dgm:t>
        <a:bodyPr/>
        <a:lstStyle/>
        <a:p>
          <a:endParaRPr lang="en-US" sz="1400">
            <a:latin typeface="Arial" panose="020B0604020202020204" pitchFamily="34" charset="0"/>
            <a:cs typeface="Arial" panose="020B0604020202020204" pitchFamily="34" charset="0"/>
          </a:endParaRPr>
        </a:p>
      </dgm:t>
    </dgm:pt>
    <dgm:pt modelId="{0C132693-8D4B-48D8-876F-4AC8C58638F7}">
      <dgm:prSet phldrT="[Text]" custT="1"/>
      <dgm:spPr/>
      <dgm:t>
        <a:bodyPr/>
        <a:lstStyle/>
        <a:p>
          <a:pPr algn="just">
            <a:buClr>
              <a:srgbClr val="FF0000"/>
            </a:buClr>
            <a:buFont typeface="Wingdings" panose="05000000000000000000" pitchFamily="2" charset="2"/>
            <a:buChar char="§"/>
          </a:pPr>
          <a:r>
            <a:rPr lang="en-US" sz="1400" dirty="0">
              <a:latin typeface="Arial" panose="020B0604020202020204" pitchFamily="34" charset="0"/>
              <a:cs typeface="Arial" panose="020B0604020202020204" pitchFamily="34" charset="0"/>
            </a:rPr>
            <a:t>AI/ML uses Machine Learning to process and retain large amounts of data through a methodology known as training.</a:t>
          </a:r>
        </a:p>
      </dgm:t>
    </dgm:pt>
    <dgm:pt modelId="{90E8CDFC-C2C9-42F8-A8B9-B7A4F5C0E3D1}" type="parTrans" cxnId="{E7E1F542-E58A-4185-AC5F-4BCFAF27D05F}">
      <dgm:prSet/>
      <dgm:spPr/>
      <dgm:t>
        <a:bodyPr/>
        <a:lstStyle/>
        <a:p>
          <a:endParaRPr lang="en-US" sz="1400">
            <a:latin typeface="Arial" panose="020B0604020202020204" pitchFamily="34" charset="0"/>
            <a:cs typeface="Arial" panose="020B0604020202020204" pitchFamily="34" charset="0"/>
          </a:endParaRPr>
        </a:p>
      </dgm:t>
    </dgm:pt>
    <dgm:pt modelId="{3AA7EDAF-A463-4C87-82AD-E6748CE9CB8B}" type="sibTrans" cxnId="{E7E1F542-E58A-4185-AC5F-4BCFAF27D05F}">
      <dgm:prSet/>
      <dgm:spPr/>
      <dgm:t>
        <a:bodyPr/>
        <a:lstStyle/>
        <a:p>
          <a:endParaRPr lang="en-US" sz="1400">
            <a:latin typeface="Arial" panose="020B0604020202020204" pitchFamily="34" charset="0"/>
            <a:cs typeface="Arial" panose="020B0604020202020204" pitchFamily="34" charset="0"/>
          </a:endParaRPr>
        </a:p>
      </dgm:t>
    </dgm:pt>
    <dgm:pt modelId="{F99E2764-65E0-4E33-B4BB-20EED558651D}">
      <dgm:prSet custT="1"/>
      <dgm:spPr/>
      <dgm:t>
        <a:bodyPr/>
        <a:lstStyle/>
        <a:p>
          <a:r>
            <a:rPr lang="en-US" sz="1400" i="1">
              <a:latin typeface="Arial" panose="020B0604020202020204" pitchFamily="34" charset="0"/>
              <a:cs typeface="Arial" panose="020B0604020202020204" pitchFamily="34" charset="0"/>
            </a:rPr>
            <a:t>The computation work on input data for a desired outcome.</a:t>
          </a:r>
          <a:endParaRPr lang="en-US" sz="1400" i="1" dirty="0">
            <a:latin typeface="Arial" panose="020B0604020202020204" pitchFamily="34" charset="0"/>
            <a:cs typeface="Arial" panose="020B0604020202020204" pitchFamily="34" charset="0"/>
          </a:endParaRPr>
        </a:p>
      </dgm:t>
    </dgm:pt>
    <dgm:pt modelId="{6FECEA0C-C21C-4529-88D5-6DF3C7E2352A}" type="parTrans" cxnId="{32F92A24-F25E-41C9-84F7-6490D00D7CFC}">
      <dgm:prSet/>
      <dgm:spPr/>
      <dgm:t>
        <a:bodyPr/>
        <a:lstStyle/>
        <a:p>
          <a:endParaRPr lang="en-US" sz="1400">
            <a:latin typeface="Arial" panose="020B0604020202020204" pitchFamily="34" charset="0"/>
            <a:cs typeface="Arial" panose="020B0604020202020204" pitchFamily="34" charset="0"/>
          </a:endParaRPr>
        </a:p>
      </dgm:t>
    </dgm:pt>
    <dgm:pt modelId="{E29EE064-D0C4-4890-BD45-6E3E51AEAEE7}" type="sibTrans" cxnId="{32F92A24-F25E-41C9-84F7-6490D00D7CFC}">
      <dgm:prSet/>
      <dgm:spPr/>
      <dgm:t>
        <a:bodyPr/>
        <a:lstStyle/>
        <a:p>
          <a:endParaRPr lang="en-US" sz="1400">
            <a:latin typeface="Arial" panose="020B0604020202020204" pitchFamily="34" charset="0"/>
            <a:cs typeface="Arial" panose="020B0604020202020204" pitchFamily="34" charset="0"/>
          </a:endParaRPr>
        </a:p>
      </dgm:t>
    </dgm:pt>
    <dgm:pt modelId="{9C60702F-8788-469E-845D-85A4A2B40AF3}">
      <dgm:prSet custT="1"/>
      <dgm:spPr/>
      <dgm:t>
        <a:bodyPr/>
        <a:lstStyle/>
        <a:p>
          <a:r>
            <a:rPr lang="en-US" sz="1400" dirty="0">
              <a:latin typeface="Arial" panose="020B0604020202020204" pitchFamily="34" charset="0"/>
              <a:cs typeface="Arial" panose="020B0604020202020204" pitchFamily="34" charset="0"/>
            </a:rPr>
            <a:t>AI/ML can identify patterns and act based on success or failure</a:t>
          </a:r>
        </a:p>
      </dgm:t>
    </dgm:pt>
    <dgm:pt modelId="{8FB74958-69EA-4985-B257-D251DB78650B}" type="parTrans" cxnId="{CCA26CDE-2156-441B-A71F-FEB4CFB6626A}">
      <dgm:prSet/>
      <dgm:spPr/>
      <dgm:t>
        <a:bodyPr/>
        <a:lstStyle/>
        <a:p>
          <a:endParaRPr lang="en-US" sz="1400">
            <a:latin typeface="Arial" panose="020B0604020202020204" pitchFamily="34" charset="0"/>
            <a:cs typeface="Arial" panose="020B0604020202020204" pitchFamily="34" charset="0"/>
          </a:endParaRPr>
        </a:p>
      </dgm:t>
    </dgm:pt>
    <dgm:pt modelId="{A25EAA3F-FBFE-4297-B688-0D5FEC5B3A8F}" type="sibTrans" cxnId="{CCA26CDE-2156-441B-A71F-FEB4CFB6626A}">
      <dgm:prSet/>
      <dgm:spPr/>
      <dgm:t>
        <a:bodyPr/>
        <a:lstStyle/>
        <a:p>
          <a:endParaRPr lang="en-US" sz="1400">
            <a:latin typeface="Arial" panose="020B0604020202020204" pitchFamily="34" charset="0"/>
            <a:cs typeface="Arial" panose="020B0604020202020204" pitchFamily="34" charset="0"/>
          </a:endParaRPr>
        </a:p>
      </dgm:t>
    </dgm:pt>
    <dgm:pt modelId="{32083121-3332-47F0-A7CF-334111CAA7ED}">
      <dgm:prSet custT="1"/>
      <dgm:spPr/>
      <dgm:t>
        <a:bodyPr/>
        <a:lstStyle/>
        <a:p>
          <a:r>
            <a:rPr lang="en-US" sz="1400" dirty="0">
              <a:latin typeface="Arial" panose="020B0604020202020204" pitchFamily="34" charset="0"/>
              <a:cs typeface="Arial" panose="020B0604020202020204" pitchFamily="34" charset="0"/>
            </a:rPr>
            <a:t>When new data comes in AI/ML can be programmed to adjust the intended action and achieve desired outcome. This way AI/ML gets better at identifying the data patterns</a:t>
          </a:r>
        </a:p>
      </dgm:t>
    </dgm:pt>
    <dgm:pt modelId="{2C184C00-2862-4339-BAAF-C302A42A1050}" type="parTrans" cxnId="{1A18833B-D65F-414D-B8A2-75BA0395531A}">
      <dgm:prSet/>
      <dgm:spPr/>
      <dgm:t>
        <a:bodyPr/>
        <a:lstStyle/>
        <a:p>
          <a:endParaRPr lang="en-US" sz="1400">
            <a:latin typeface="Arial" panose="020B0604020202020204" pitchFamily="34" charset="0"/>
            <a:cs typeface="Arial" panose="020B0604020202020204" pitchFamily="34" charset="0"/>
          </a:endParaRPr>
        </a:p>
      </dgm:t>
    </dgm:pt>
    <dgm:pt modelId="{AA656266-41C6-4713-8333-E9B5BDCAB3D3}" type="sibTrans" cxnId="{1A18833B-D65F-414D-B8A2-75BA0395531A}">
      <dgm:prSet/>
      <dgm:spPr/>
      <dgm:t>
        <a:bodyPr/>
        <a:lstStyle/>
        <a:p>
          <a:endParaRPr lang="en-US" sz="1400">
            <a:latin typeface="Arial" panose="020B0604020202020204" pitchFamily="34" charset="0"/>
            <a:cs typeface="Arial" panose="020B0604020202020204" pitchFamily="34" charset="0"/>
          </a:endParaRPr>
        </a:p>
      </dgm:t>
    </dgm:pt>
    <dgm:pt modelId="{14823094-0474-4897-ABA8-2CF169F768D8}">
      <dgm:prSet custT="1"/>
      <dgm:spPr/>
      <dgm:t>
        <a:bodyPr/>
        <a:lstStyle/>
        <a:p>
          <a:pPr algn="just">
            <a:buClr>
              <a:srgbClr val="FF0000"/>
            </a:buClr>
            <a:buFont typeface="Wingdings" panose="05000000000000000000" pitchFamily="2" charset="2"/>
            <a:buChar char="§"/>
          </a:pPr>
          <a:r>
            <a:rPr lang="en-US" sz="1400" dirty="0">
              <a:latin typeface="Arial" panose="020B0604020202020204" pitchFamily="34" charset="0"/>
              <a:cs typeface="Arial" panose="020B0604020202020204" pitchFamily="34" charset="0"/>
            </a:rPr>
            <a:t>Deep learning is another AI/ML-related term involving attempts to make computers intelligent with vision, speech, motion and hearing capabilities.</a:t>
          </a:r>
        </a:p>
      </dgm:t>
    </dgm:pt>
    <dgm:pt modelId="{57AAA7A1-DCB3-4CA4-BE68-4C6A74AF71C1}" type="parTrans" cxnId="{B6B434CC-D341-4389-992E-463F10551BFB}">
      <dgm:prSet/>
      <dgm:spPr/>
      <dgm:t>
        <a:bodyPr/>
        <a:lstStyle/>
        <a:p>
          <a:endParaRPr lang="en-US" sz="1400">
            <a:latin typeface="Arial" panose="020B0604020202020204" pitchFamily="34" charset="0"/>
            <a:cs typeface="Arial" panose="020B0604020202020204" pitchFamily="34" charset="0"/>
          </a:endParaRPr>
        </a:p>
      </dgm:t>
    </dgm:pt>
    <dgm:pt modelId="{24082251-8008-461A-8B17-4C0C405E9861}" type="sibTrans" cxnId="{B6B434CC-D341-4389-992E-463F10551BFB}">
      <dgm:prSet/>
      <dgm:spPr/>
      <dgm:t>
        <a:bodyPr/>
        <a:lstStyle/>
        <a:p>
          <a:endParaRPr lang="en-US" sz="1400">
            <a:latin typeface="Arial" panose="020B0604020202020204" pitchFamily="34" charset="0"/>
            <a:cs typeface="Arial" panose="020B0604020202020204" pitchFamily="34" charset="0"/>
          </a:endParaRPr>
        </a:p>
      </dgm:t>
    </dgm:pt>
    <dgm:pt modelId="{3E0F2CEB-7934-4952-860C-428701C4D90E}">
      <dgm:prSet custT="1"/>
      <dgm:spPr/>
      <dgm:t>
        <a:bodyPr/>
        <a:lstStyle/>
        <a:p>
          <a:r>
            <a:rPr lang="en-US" sz="1400" dirty="0">
              <a:latin typeface="Arial" panose="020B0604020202020204" pitchFamily="34" charset="0"/>
              <a:cs typeface="Arial" panose="020B0604020202020204" pitchFamily="34" charset="0"/>
            </a:rPr>
            <a:t>Deep learning is achieved through neural networks, each of the network representing a sensory node.</a:t>
          </a:r>
        </a:p>
      </dgm:t>
    </dgm:pt>
    <dgm:pt modelId="{8BFF7B25-DFD5-4072-A3E0-F4110352E130}" type="parTrans" cxnId="{1FCCB5FA-73F4-4857-A019-3C6D90BC5BE3}">
      <dgm:prSet/>
      <dgm:spPr/>
      <dgm:t>
        <a:bodyPr/>
        <a:lstStyle/>
        <a:p>
          <a:endParaRPr lang="en-US" sz="1400">
            <a:latin typeface="Arial" panose="020B0604020202020204" pitchFamily="34" charset="0"/>
            <a:cs typeface="Arial" panose="020B0604020202020204" pitchFamily="34" charset="0"/>
          </a:endParaRPr>
        </a:p>
      </dgm:t>
    </dgm:pt>
    <dgm:pt modelId="{83B24567-FBEC-4B8D-8948-986725217411}" type="sibTrans" cxnId="{1FCCB5FA-73F4-4857-A019-3C6D90BC5BE3}">
      <dgm:prSet/>
      <dgm:spPr/>
      <dgm:t>
        <a:bodyPr/>
        <a:lstStyle/>
        <a:p>
          <a:endParaRPr lang="en-US" sz="1400">
            <a:latin typeface="Arial" panose="020B0604020202020204" pitchFamily="34" charset="0"/>
            <a:cs typeface="Arial" panose="020B0604020202020204" pitchFamily="34" charset="0"/>
          </a:endParaRPr>
        </a:p>
      </dgm:t>
    </dgm:pt>
    <dgm:pt modelId="{A1892DF1-F9CE-41F5-9CE4-54821A8648E9}" type="pres">
      <dgm:prSet presAssocID="{0D55DD80-067E-4329-AA67-D37157A40701}" presName="Name0" presStyleCnt="0">
        <dgm:presLayoutVars>
          <dgm:dir/>
          <dgm:animLvl val="lvl"/>
          <dgm:resizeHandles val="exact"/>
        </dgm:presLayoutVars>
      </dgm:prSet>
      <dgm:spPr/>
    </dgm:pt>
    <dgm:pt modelId="{EEE36EA9-B5E6-40D6-9702-1E8B6899889F}" type="pres">
      <dgm:prSet presAssocID="{16D7086B-D35A-4EFF-AA9C-275AEF4C4FCA}" presName="linNode" presStyleCnt="0"/>
      <dgm:spPr/>
    </dgm:pt>
    <dgm:pt modelId="{5F0DECA7-BC12-4531-9F7B-D9131866B596}" type="pres">
      <dgm:prSet presAssocID="{16D7086B-D35A-4EFF-AA9C-275AEF4C4FCA}" presName="parTx" presStyleLbl="revTx" presStyleIdx="0" presStyleCnt="3">
        <dgm:presLayoutVars>
          <dgm:chMax val="1"/>
          <dgm:bulletEnabled val="1"/>
        </dgm:presLayoutVars>
      </dgm:prSet>
      <dgm:spPr/>
    </dgm:pt>
    <dgm:pt modelId="{23A57999-201F-4622-BDCE-C35F4E39F59B}" type="pres">
      <dgm:prSet presAssocID="{16D7086B-D35A-4EFF-AA9C-275AEF4C4FCA}" presName="bracket" presStyleLbl="parChTrans1D1" presStyleIdx="0" presStyleCnt="3"/>
      <dgm:spPr/>
    </dgm:pt>
    <dgm:pt modelId="{4ABD8E86-8DFF-4CF9-A519-3A52FE79C50A}" type="pres">
      <dgm:prSet presAssocID="{16D7086B-D35A-4EFF-AA9C-275AEF4C4FCA}" presName="spH" presStyleCnt="0"/>
      <dgm:spPr/>
    </dgm:pt>
    <dgm:pt modelId="{9F5F1BE4-C74C-4206-8940-E044110DDB14}" type="pres">
      <dgm:prSet presAssocID="{16D7086B-D35A-4EFF-AA9C-275AEF4C4FCA}" presName="desTx" presStyleLbl="node1" presStyleIdx="0" presStyleCnt="3">
        <dgm:presLayoutVars>
          <dgm:bulletEnabled val="1"/>
        </dgm:presLayoutVars>
      </dgm:prSet>
      <dgm:spPr/>
    </dgm:pt>
    <dgm:pt modelId="{9D443CD4-4472-4C30-9514-6D8551BF8C55}" type="pres">
      <dgm:prSet presAssocID="{5E097DC1-ECA8-4F65-94B7-641A57D9D250}" presName="spV" presStyleCnt="0"/>
      <dgm:spPr/>
    </dgm:pt>
    <dgm:pt modelId="{6D784FA0-A9DE-4A05-A1EB-1C43FB682638}" type="pres">
      <dgm:prSet presAssocID="{0C132693-8D4B-48D8-876F-4AC8C58638F7}" presName="linNode" presStyleCnt="0"/>
      <dgm:spPr/>
    </dgm:pt>
    <dgm:pt modelId="{15D2DDEB-F054-474C-86A2-D167FAD5BEE1}" type="pres">
      <dgm:prSet presAssocID="{0C132693-8D4B-48D8-876F-4AC8C58638F7}" presName="parTx" presStyleLbl="revTx" presStyleIdx="1" presStyleCnt="3">
        <dgm:presLayoutVars>
          <dgm:chMax val="1"/>
          <dgm:bulletEnabled val="1"/>
        </dgm:presLayoutVars>
      </dgm:prSet>
      <dgm:spPr/>
    </dgm:pt>
    <dgm:pt modelId="{694E9BE0-17B4-4734-9F29-5227DF7A823C}" type="pres">
      <dgm:prSet presAssocID="{0C132693-8D4B-48D8-876F-4AC8C58638F7}" presName="bracket" presStyleLbl="parChTrans1D1" presStyleIdx="1" presStyleCnt="3"/>
      <dgm:spPr/>
    </dgm:pt>
    <dgm:pt modelId="{9C2E5A64-91C9-436A-BC8A-EA854AFC7E6E}" type="pres">
      <dgm:prSet presAssocID="{0C132693-8D4B-48D8-876F-4AC8C58638F7}" presName="spH" presStyleCnt="0"/>
      <dgm:spPr/>
    </dgm:pt>
    <dgm:pt modelId="{675496B6-3503-4A5C-8872-F05BFED1BF34}" type="pres">
      <dgm:prSet presAssocID="{0C132693-8D4B-48D8-876F-4AC8C58638F7}" presName="desTx" presStyleLbl="node1" presStyleIdx="1" presStyleCnt="3">
        <dgm:presLayoutVars>
          <dgm:bulletEnabled val="1"/>
        </dgm:presLayoutVars>
      </dgm:prSet>
      <dgm:spPr/>
    </dgm:pt>
    <dgm:pt modelId="{CFF56001-BD7A-4F89-8358-B73C1C7ADF36}" type="pres">
      <dgm:prSet presAssocID="{3AA7EDAF-A463-4C87-82AD-E6748CE9CB8B}" presName="spV" presStyleCnt="0"/>
      <dgm:spPr/>
    </dgm:pt>
    <dgm:pt modelId="{6C284839-B5D5-4EBC-86BD-BF11A9659855}" type="pres">
      <dgm:prSet presAssocID="{14823094-0474-4897-ABA8-2CF169F768D8}" presName="linNode" presStyleCnt="0"/>
      <dgm:spPr/>
    </dgm:pt>
    <dgm:pt modelId="{5645E92E-E102-4709-92BF-214157B70F09}" type="pres">
      <dgm:prSet presAssocID="{14823094-0474-4897-ABA8-2CF169F768D8}" presName="parTx" presStyleLbl="revTx" presStyleIdx="2" presStyleCnt="3">
        <dgm:presLayoutVars>
          <dgm:chMax val="1"/>
          <dgm:bulletEnabled val="1"/>
        </dgm:presLayoutVars>
      </dgm:prSet>
      <dgm:spPr/>
    </dgm:pt>
    <dgm:pt modelId="{B7F2058C-470E-43BF-A119-69B462B65D01}" type="pres">
      <dgm:prSet presAssocID="{14823094-0474-4897-ABA8-2CF169F768D8}" presName="bracket" presStyleLbl="parChTrans1D1" presStyleIdx="2" presStyleCnt="3"/>
      <dgm:spPr/>
    </dgm:pt>
    <dgm:pt modelId="{1D32BB4B-2859-4874-989A-FF71746545AF}" type="pres">
      <dgm:prSet presAssocID="{14823094-0474-4897-ABA8-2CF169F768D8}" presName="spH" presStyleCnt="0"/>
      <dgm:spPr/>
    </dgm:pt>
    <dgm:pt modelId="{C1FE362B-34E3-4BFC-811F-0FAA404B23FD}" type="pres">
      <dgm:prSet presAssocID="{14823094-0474-4897-ABA8-2CF169F768D8}" presName="desTx" presStyleLbl="node1" presStyleIdx="2" presStyleCnt="3">
        <dgm:presLayoutVars>
          <dgm:bulletEnabled val="1"/>
        </dgm:presLayoutVars>
      </dgm:prSet>
      <dgm:spPr/>
    </dgm:pt>
  </dgm:ptLst>
  <dgm:cxnLst>
    <dgm:cxn modelId="{32F92A24-F25E-41C9-84F7-6490D00D7CFC}" srcId="{16D7086B-D35A-4EFF-AA9C-275AEF4C4FCA}" destId="{F99E2764-65E0-4E33-B4BB-20EED558651D}" srcOrd="0" destOrd="0" parTransId="{6FECEA0C-C21C-4529-88D5-6DF3C7E2352A}" sibTransId="{E29EE064-D0C4-4890-BD45-6E3E51AEAEE7}"/>
    <dgm:cxn modelId="{DBA71234-19F6-4D26-9EFC-56403FB5EB32}" type="presOf" srcId="{F99E2764-65E0-4E33-B4BB-20EED558651D}" destId="{9F5F1BE4-C74C-4206-8940-E044110DDB14}" srcOrd="0" destOrd="0" presId="urn:diagrams.loki3.com/BracketList"/>
    <dgm:cxn modelId="{1A18833B-D65F-414D-B8A2-75BA0395531A}" srcId="{0C132693-8D4B-48D8-876F-4AC8C58638F7}" destId="{32083121-3332-47F0-A7CF-334111CAA7ED}" srcOrd="0" destOrd="0" parTransId="{2C184C00-2862-4339-BAAF-C302A42A1050}" sibTransId="{AA656266-41C6-4713-8333-E9B5BDCAB3D3}"/>
    <dgm:cxn modelId="{E7E1F542-E58A-4185-AC5F-4BCFAF27D05F}" srcId="{0D55DD80-067E-4329-AA67-D37157A40701}" destId="{0C132693-8D4B-48D8-876F-4AC8C58638F7}" srcOrd="1" destOrd="0" parTransId="{90E8CDFC-C2C9-42F8-A8B9-B7A4F5C0E3D1}" sibTransId="{3AA7EDAF-A463-4C87-82AD-E6748CE9CB8B}"/>
    <dgm:cxn modelId="{6E254D6A-0A40-4F18-AC70-ECCE2356C8D6}" type="presOf" srcId="{9C60702F-8788-469E-845D-85A4A2B40AF3}" destId="{9F5F1BE4-C74C-4206-8940-E044110DDB14}" srcOrd="0" destOrd="1" presId="urn:diagrams.loki3.com/BracketList"/>
    <dgm:cxn modelId="{36F7E451-253C-41A7-B97E-B018D2BC0F78}" type="presOf" srcId="{16D7086B-D35A-4EFF-AA9C-275AEF4C4FCA}" destId="{5F0DECA7-BC12-4531-9F7B-D9131866B596}" srcOrd="0" destOrd="0" presId="urn:diagrams.loki3.com/BracketList"/>
    <dgm:cxn modelId="{198B9493-8445-45C6-9B2D-53C8E1A58D3E}" type="presOf" srcId="{3E0F2CEB-7934-4952-860C-428701C4D90E}" destId="{C1FE362B-34E3-4BFC-811F-0FAA404B23FD}" srcOrd="0" destOrd="0" presId="urn:diagrams.loki3.com/BracketList"/>
    <dgm:cxn modelId="{2D8AC099-5C3D-4A02-AF6B-D17393BCA69A}" type="presOf" srcId="{14823094-0474-4897-ABA8-2CF169F768D8}" destId="{5645E92E-E102-4709-92BF-214157B70F09}" srcOrd="0" destOrd="0" presId="urn:diagrams.loki3.com/BracketList"/>
    <dgm:cxn modelId="{31E8C3B6-4438-4328-AFCD-D52E4B5870CD}" type="presOf" srcId="{0C132693-8D4B-48D8-876F-4AC8C58638F7}" destId="{15D2DDEB-F054-474C-86A2-D167FAD5BEE1}" srcOrd="0" destOrd="0" presId="urn:diagrams.loki3.com/BracketList"/>
    <dgm:cxn modelId="{1213E9B9-3A46-4C75-BC43-317E8F6AFAAC}" type="presOf" srcId="{32083121-3332-47F0-A7CF-334111CAA7ED}" destId="{675496B6-3503-4A5C-8872-F05BFED1BF34}" srcOrd="0" destOrd="0" presId="urn:diagrams.loki3.com/BracketList"/>
    <dgm:cxn modelId="{B6B434CC-D341-4389-992E-463F10551BFB}" srcId="{0D55DD80-067E-4329-AA67-D37157A40701}" destId="{14823094-0474-4897-ABA8-2CF169F768D8}" srcOrd="2" destOrd="0" parTransId="{57AAA7A1-DCB3-4CA4-BE68-4C6A74AF71C1}" sibTransId="{24082251-8008-461A-8B17-4C0C405E9861}"/>
    <dgm:cxn modelId="{CCA26CDE-2156-441B-A71F-FEB4CFB6626A}" srcId="{16D7086B-D35A-4EFF-AA9C-275AEF4C4FCA}" destId="{9C60702F-8788-469E-845D-85A4A2B40AF3}" srcOrd="1" destOrd="0" parTransId="{8FB74958-69EA-4985-B257-D251DB78650B}" sibTransId="{A25EAA3F-FBFE-4297-B688-0D5FEC5B3A8F}"/>
    <dgm:cxn modelId="{E9AC16E2-A6B5-4B14-9EAA-A2ED18D0A40C}" srcId="{0D55DD80-067E-4329-AA67-D37157A40701}" destId="{16D7086B-D35A-4EFF-AA9C-275AEF4C4FCA}" srcOrd="0" destOrd="0" parTransId="{B509F277-2847-4547-B218-597FE537B093}" sibTransId="{5E097DC1-ECA8-4F65-94B7-641A57D9D250}"/>
    <dgm:cxn modelId="{692E8BED-7D8C-4B1F-81ED-D002FEC7A75D}" type="presOf" srcId="{0D55DD80-067E-4329-AA67-D37157A40701}" destId="{A1892DF1-F9CE-41F5-9CE4-54821A8648E9}" srcOrd="0" destOrd="0" presId="urn:diagrams.loki3.com/BracketList"/>
    <dgm:cxn modelId="{1FCCB5FA-73F4-4857-A019-3C6D90BC5BE3}" srcId="{14823094-0474-4897-ABA8-2CF169F768D8}" destId="{3E0F2CEB-7934-4952-860C-428701C4D90E}" srcOrd="0" destOrd="0" parTransId="{8BFF7B25-DFD5-4072-A3E0-F4110352E130}" sibTransId="{83B24567-FBEC-4B8D-8948-986725217411}"/>
    <dgm:cxn modelId="{A8D92356-B3CD-46A5-BCE5-6A7C5AA82D95}" type="presParOf" srcId="{A1892DF1-F9CE-41F5-9CE4-54821A8648E9}" destId="{EEE36EA9-B5E6-40D6-9702-1E8B6899889F}" srcOrd="0" destOrd="0" presId="urn:diagrams.loki3.com/BracketList"/>
    <dgm:cxn modelId="{A2FFA7C9-A97A-4D88-98BF-9DC6BF0F8753}" type="presParOf" srcId="{EEE36EA9-B5E6-40D6-9702-1E8B6899889F}" destId="{5F0DECA7-BC12-4531-9F7B-D9131866B596}" srcOrd="0" destOrd="0" presId="urn:diagrams.loki3.com/BracketList"/>
    <dgm:cxn modelId="{4BAAEE7C-B846-412B-BAE3-776719705842}" type="presParOf" srcId="{EEE36EA9-B5E6-40D6-9702-1E8B6899889F}" destId="{23A57999-201F-4622-BDCE-C35F4E39F59B}" srcOrd="1" destOrd="0" presId="urn:diagrams.loki3.com/BracketList"/>
    <dgm:cxn modelId="{0E5DD9E1-31FF-4101-A6D8-6C9E4324FC39}" type="presParOf" srcId="{EEE36EA9-B5E6-40D6-9702-1E8B6899889F}" destId="{4ABD8E86-8DFF-4CF9-A519-3A52FE79C50A}" srcOrd="2" destOrd="0" presId="urn:diagrams.loki3.com/BracketList"/>
    <dgm:cxn modelId="{4D350131-9149-495F-B460-DAF75F4C25A2}" type="presParOf" srcId="{EEE36EA9-B5E6-40D6-9702-1E8B6899889F}" destId="{9F5F1BE4-C74C-4206-8940-E044110DDB14}" srcOrd="3" destOrd="0" presId="urn:diagrams.loki3.com/BracketList"/>
    <dgm:cxn modelId="{AA2DB6DD-F66A-4902-96A9-2A8BD76F5CD3}" type="presParOf" srcId="{A1892DF1-F9CE-41F5-9CE4-54821A8648E9}" destId="{9D443CD4-4472-4C30-9514-6D8551BF8C55}" srcOrd="1" destOrd="0" presId="urn:diagrams.loki3.com/BracketList"/>
    <dgm:cxn modelId="{E715C53A-9015-4D42-A8B9-71DDAB13AE28}" type="presParOf" srcId="{A1892DF1-F9CE-41F5-9CE4-54821A8648E9}" destId="{6D784FA0-A9DE-4A05-A1EB-1C43FB682638}" srcOrd="2" destOrd="0" presId="urn:diagrams.loki3.com/BracketList"/>
    <dgm:cxn modelId="{0BCF062D-3657-43B1-B9EE-B84E236A2F32}" type="presParOf" srcId="{6D784FA0-A9DE-4A05-A1EB-1C43FB682638}" destId="{15D2DDEB-F054-474C-86A2-D167FAD5BEE1}" srcOrd="0" destOrd="0" presId="urn:diagrams.loki3.com/BracketList"/>
    <dgm:cxn modelId="{F5620A03-785F-4C27-98C4-B2F4E835F8B8}" type="presParOf" srcId="{6D784FA0-A9DE-4A05-A1EB-1C43FB682638}" destId="{694E9BE0-17B4-4734-9F29-5227DF7A823C}" srcOrd="1" destOrd="0" presId="urn:diagrams.loki3.com/BracketList"/>
    <dgm:cxn modelId="{B8824AF3-A990-4309-A706-529237BCA8E2}" type="presParOf" srcId="{6D784FA0-A9DE-4A05-A1EB-1C43FB682638}" destId="{9C2E5A64-91C9-436A-BC8A-EA854AFC7E6E}" srcOrd="2" destOrd="0" presId="urn:diagrams.loki3.com/BracketList"/>
    <dgm:cxn modelId="{49DB0A50-94C1-471E-97F9-059D17C955D8}" type="presParOf" srcId="{6D784FA0-A9DE-4A05-A1EB-1C43FB682638}" destId="{675496B6-3503-4A5C-8872-F05BFED1BF34}" srcOrd="3" destOrd="0" presId="urn:diagrams.loki3.com/BracketList"/>
    <dgm:cxn modelId="{26BD1EEE-9493-4E9D-8B75-0726FDCC9DB9}" type="presParOf" srcId="{A1892DF1-F9CE-41F5-9CE4-54821A8648E9}" destId="{CFF56001-BD7A-4F89-8358-B73C1C7ADF36}" srcOrd="3" destOrd="0" presId="urn:diagrams.loki3.com/BracketList"/>
    <dgm:cxn modelId="{007F8ADE-42F1-4515-914F-DA70ED7D617A}" type="presParOf" srcId="{A1892DF1-F9CE-41F5-9CE4-54821A8648E9}" destId="{6C284839-B5D5-4EBC-86BD-BF11A9659855}" srcOrd="4" destOrd="0" presId="urn:diagrams.loki3.com/BracketList"/>
    <dgm:cxn modelId="{2F0163D7-F4BE-4099-A056-7FA2047EA1A5}" type="presParOf" srcId="{6C284839-B5D5-4EBC-86BD-BF11A9659855}" destId="{5645E92E-E102-4709-92BF-214157B70F09}" srcOrd="0" destOrd="0" presId="urn:diagrams.loki3.com/BracketList"/>
    <dgm:cxn modelId="{00F39D32-1E07-4553-84F0-2AEE32B64C97}" type="presParOf" srcId="{6C284839-B5D5-4EBC-86BD-BF11A9659855}" destId="{B7F2058C-470E-43BF-A119-69B462B65D01}" srcOrd="1" destOrd="0" presId="urn:diagrams.loki3.com/BracketList"/>
    <dgm:cxn modelId="{A91E0C6C-5B7A-4754-9E8E-6D18E15E4408}" type="presParOf" srcId="{6C284839-B5D5-4EBC-86BD-BF11A9659855}" destId="{1D32BB4B-2859-4874-989A-FF71746545AF}" srcOrd="2" destOrd="0" presId="urn:diagrams.loki3.com/BracketList"/>
    <dgm:cxn modelId="{4EFFD811-2A76-4C67-BC5F-1775A78BE274}" type="presParOf" srcId="{6C284839-B5D5-4EBC-86BD-BF11A9659855}" destId="{C1FE362B-34E3-4BFC-811F-0FAA404B23F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D01F02-E0F1-46A9-933C-2436C94C2961}" type="doc">
      <dgm:prSet loTypeId="urn:microsoft.com/office/officeart/2005/8/layout/equation1" loCatId="process" qsTypeId="urn:microsoft.com/office/officeart/2005/8/quickstyle/simple1" qsCatId="simple" csTypeId="urn:microsoft.com/office/officeart/2005/8/colors/colorful1" csCatId="colorful" phldr="1"/>
      <dgm:spPr/>
    </dgm:pt>
    <dgm:pt modelId="{C9FDAD1C-1CCF-4BE2-861B-C7FD3BBB7FF2}">
      <dgm:prSet phldrT="[Text]"/>
      <dgm:spPr/>
      <dgm:t>
        <a:bodyPr/>
        <a:lstStyle/>
        <a:p>
          <a:r>
            <a:rPr lang="en-US" dirty="0"/>
            <a:t>Data input</a:t>
          </a:r>
        </a:p>
      </dgm:t>
    </dgm:pt>
    <dgm:pt modelId="{2B58759D-71E7-4775-9B89-7A832CDD8EA6}" type="parTrans" cxnId="{21088E1F-F2E1-4F8B-81AB-2F0BB025352D}">
      <dgm:prSet/>
      <dgm:spPr/>
      <dgm:t>
        <a:bodyPr/>
        <a:lstStyle/>
        <a:p>
          <a:endParaRPr lang="en-US"/>
        </a:p>
      </dgm:t>
    </dgm:pt>
    <dgm:pt modelId="{103C8433-FDE3-4C49-95FE-5D23A188E44A}" type="sibTrans" cxnId="{21088E1F-F2E1-4F8B-81AB-2F0BB025352D}">
      <dgm:prSet/>
      <dgm:spPr/>
      <dgm:t>
        <a:bodyPr/>
        <a:lstStyle/>
        <a:p>
          <a:endParaRPr lang="en-US"/>
        </a:p>
      </dgm:t>
    </dgm:pt>
    <dgm:pt modelId="{3374054C-B27E-415A-9252-645B3F4E5A3D}">
      <dgm:prSet phldrT="[Text]"/>
      <dgm:spPr/>
      <dgm:t>
        <a:bodyPr/>
        <a:lstStyle/>
        <a:p>
          <a:r>
            <a:rPr lang="en-US" dirty="0"/>
            <a:t>Model</a:t>
          </a:r>
        </a:p>
      </dgm:t>
    </dgm:pt>
    <dgm:pt modelId="{FBD6AAAE-5AA5-4B6B-B852-83FC4271B4FE}" type="parTrans" cxnId="{6AF9BE44-68D4-4048-A3E3-34A9B71FDE87}">
      <dgm:prSet/>
      <dgm:spPr/>
      <dgm:t>
        <a:bodyPr/>
        <a:lstStyle/>
        <a:p>
          <a:endParaRPr lang="en-US"/>
        </a:p>
      </dgm:t>
    </dgm:pt>
    <dgm:pt modelId="{71CF4F14-8683-4D64-AF22-6B07CEE2E450}" type="sibTrans" cxnId="{6AF9BE44-68D4-4048-A3E3-34A9B71FDE87}">
      <dgm:prSet/>
      <dgm:spPr/>
      <dgm:t>
        <a:bodyPr/>
        <a:lstStyle/>
        <a:p>
          <a:endParaRPr lang="en-US"/>
        </a:p>
      </dgm:t>
    </dgm:pt>
    <dgm:pt modelId="{94F04F07-911E-438E-AB73-A24C0F368CB1}">
      <dgm:prSet phldrT="[Text]"/>
      <dgm:spPr/>
      <dgm:t>
        <a:bodyPr/>
        <a:lstStyle/>
        <a:p>
          <a:r>
            <a:rPr lang="en-US" dirty="0"/>
            <a:t>output</a:t>
          </a:r>
        </a:p>
      </dgm:t>
    </dgm:pt>
    <dgm:pt modelId="{53964ED6-2ABB-4462-B46E-8FAE21EC3262}" type="parTrans" cxnId="{0F570396-1698-4C80-9E69-90E516255097}">
      <dgm:prSet/>
      <dgm:spPr/>
      <dgm:t>
        <a:bodyPr/>
        <a:lstStyle/>
        <a:p>
          <a:endParaRPr lang="en-US"/>
        </a:p>
      </dgm:t>
    </dgm:pt>
    <dgm:pt modelId="{08EA8930-82D5-4661-B9A5-06336C312F55}" type="sibTrans" cxnId="{0F570396-1698-4C80-9E69-90E516255097}">
      <dgm:prSet/>
      <dgm:spPr/>
      <dgm:t>
        <a:bodyPr/>
        <a:lstStyle/>
        <a:p>
          <a:endParaRPr lang="en-US"/>
        </a:p>
      </dgm:t>
    </dgm:pt>
    <dgm:pt modelId="{A9791E46-0CF9-4068-87B4-8619F7EE394B}" type="pres">
      <dgm:prSet presAssocID="{7BD01F02-E0F1-46A9-933C-2436C94C2961}" presName="linearFlow" presStyleCnt="0">
        <dgm:presLayoutVars>
          <dgm:dir/>
          <dgm:resizeHandles val="exact"/>
        </dgm:presLayoutVars>
      </dgm:prSet>
      <dgm:spPr/>
    </dgm:pt>
    <dgm:pt modelId="{4EEF8903-AA3E-419C-BE1F-83E727A00B26}" type="pres">
      <dgm:prSet presAssocID="{C9FDAD1C-1CCF-4BE2-861B-C7FD3BBB7FF2}" presName="node" presStyleLbl="node1" presStyleIdx="0" presStyleCnt="3">
        <dgm:presLayoutVars>
          <dgm:bulletEnabled val="1"/>
        </dgm:presLayoutVars>
      </dgm:prSet>
      <dgm:spPr/>
    </dgm:pt>
    <dgm:pt modelId="{CA48F26B-E96D-48A5-8386-C8971968FCAF}" type="pres">
      <dgm:prSet presAssocID="{103C8433-FDE3-4C49-95FE-5D23A188E44A}" presName="spacerL" presStyleCnt="0"/>
      <dgm:spPr/>
    </dgm:pt>
    <dgm:pt modelId="{0940921E-1918-4777-88FC-CC30BC126F80}" type="pres">
      <dgm:prSet presAssocID="{103C8433-FDE3-4C49-95FE-5D23A188E44A}" presName="sibTrans" presStyleLbl="sibTrans2D1" presStyleIdx="0" presStyleCnt="2"/>
      <dgm:spPr/>
    </dgm:pt>
    <dgm:pt modelId="{CB17C868-6C74-4051-B094-887D267CB8CF}" type="pres">
      <dgm:prSet presAssocID="{103C8433-FDE3-4C49-95FE-5D23A188E44A}" presName="spacerR" presStyleCnt="0"/>
      <dgm:spPr/>
    </dgm:pt>
    <dgm:pt modelId="{A403C3F3-B981-4A7D-A6FE-40923BCA4803}" type="pres">
      <dgm:prSet presAssocID="{3374054C-B27E-415A-9252-645B3F4E5A3D}" presName="node" presStyleLbl="node1" presStyleIdx="1" presStyleCnt="3">
        <dgm:presLayoutVars>
          <dgm:bulletEnabled val="1"/>
        </dgm:presLayoutVars>
      </dgm:prSet>
      <dgm:spPr/>
    </dgm:pt>
    <dgm:pt modelId="{1A97609E-E59B-4B50-B31A-8952D86EC74C}" type="pres">
      <dgm:prSet presAssocID="{71CF4F14-8683-4D64-AF22-6B07CEE2E450}" presName="spacerL" presStyleCnt="0"/>
      <dgm:spPr/>
    </dgm:pt>
    <dgm:pt modelId="{C13CD51C-A485-4DB5-B3CB-5CF880ADFB3F}" type="pres">
      <dgm:prSet presAssocID="{71CF4F14-8683-4D64-AF22-6B07CEE2E450}" presName="sibTrans" presStyleLbl="sibTrans2D1" presStyleIdx="1" presStyleCnt="2"/>
      <dgm:spPr/>
    </dgm:pt>
    <dgm:pt modelId="{009DEB73-1099-44BF-8109-C7CEB648121E}" type="pres">
      <dgm:prSet presAssocID="{71CF4F14-8683-4D64-AF22-6B07CEE2E450}" presName="spacerR" presStyleCnt="0"/>
      <dgm:spPr/>
    </dgm:pt>
    <dgm:pt modelId="{B55168D1-A4AF-41F4-8C8C-97D18ADF8490}" type="pres">
      <dgm:prSet presAssocID="{94F04F07-911E-438E-AB73-A24C0F368CB1}" presName="node" presStyleLbl="node1" presStyleIdx="2" presStyleCnt="3">
        <dgm:presLayoutVars>
          <dgm:bulletEnabled val="1"/>
        </dgm:presLayoutVars>
      </dgm:prSet>
      <dgm:spPr/>
    </dgm:pt>
  </dgm:ptLst>
  <dgm:cxnLst>
    <dgm:cxn modelId="{F2B02713-5F52-487E-ADE4-886D9630F5C7}" type="presOf" srcId="{71CF4F14-8683-4D64-AF22-6B07CEE2E450}" destId="{C13CD51C-A485-4DB5-B3CB-5CF880ADFB3F}" srcOrd="0" destOrd="0" presId="urn:microsoft.com/office/officeart/2005/8/layout/equation1"/>
    <dgm:cxn modelId="{21088E1F-F2E1-4F8B-81AB-2F0BB025352D}" srcId="{7BD01F02-E0F1-46A9-933C-2436C94C2961}" destId="{C9FDAD1C-1CCF-4BE2-861B-C7FD3BBB7FF2}" srcOrd="0" destOrd="0" parTransId="{2B58759D-71E7-4775-9B89-7A832CDD8EA6}" sibTransId="{103C8433-FDE3-4C49-95FE-5D23A188E44A}"/>
    <dgm:cxn modelId="{668D8122-C682-4C3F-B7E5-CB47123BF134}" type="presOf" srcId="{94F04F07-911E-438E-AB73-A24C0F368CB1}" destId="{B55168D1-A4AF-41F4-8C8C-97D18ADF8490}" srcOrd="0" destOrd="0" presId="urn:microsoft.com/office/officeart/2005/8/layout/equation1"/>
    <dgm:cxn modelId="{9CA51E3C-D0CE-4392-A8A6-0597638642A9}" type="presOf" srcId="{3374054C-B27E-415A-9252-645B3F4E5A3D}" destId="{A403C3F3-B981-4A7D-A6FE-40923BCA4803}" srcOrd="0" destOrd="0" presId="urn:microsoft.com/office/officeart/2005/8/layout/equation1"/>
    <dgm:cxn modelId="{6AF9BE44-68D4-4048-A3E3-34A9B71FDE87}" srcId="{7BD01F02-E0F1-46A9-933C-2436C94C2961}" destId="{3374054C-B27E-415A-9252-645B3F4E5A3D}" srcOrd="1" destOrd="0" parTransId="{FBD6AAAE-5AA5-4B6B-B852-83FC4271B4FE}" sibTransId="{71CF4F14-8683-4D64-AF22-6B07CEE2E450}"/>
    <dgm:cxn modelId="{4519BD78-B0A3-4C43-805D-D00C4C3E45B5}" type="presOf" srcId="{103C8433-FDE3-4C49-95FE-5D23A188E44A}" destId="{0940921E-1918-4777-88FC-CC30BC126F80}" srcOrd="0" destOrd="0" presId="urn:microsoft.com/office/officeart/2005/8/layout/equation1"/>
    <dgm:cxn modelId="{BFB74580-E8C6-40F3-A2F3-90EE7A8941B8}" type="presOf" srcId="{C9FDAD1C-1CCF-4BE2-861B-C7FD3BBB7FF2}" destId="{4EEF8903-AA3E-419C-BE1F-83E727A00B26}" srcOrd="0" destOrd="0" presId="urn:microsoft.com/office/officeart/2005/8/layout/equation1"/>
    <dgm:cxn modelId="{0F570396-1698-4C80-9E69-90E516255097}" srcId="{7BD01F02-E0F1-46A9-933C-2436C94C2961}" destId="{94F04F07-911E-438E-AB73-A24C0F368CB1}" srcOrd="2" destOrd="0" parTransId="{53964ED6-2ABB-4462-B46E-8FAE21EC3262}" sibTransId="{08EA8930-82D5-4661-B9A5-06336C312F55}"/>
    <dgm:cxn modelId="{480004FA-A6C3-4D06-9C0C-F7E162D91C32}" type="presOf" srcId="{7BD01F02-E0F1-46A9-933C-2436C94C2961}" destId="{A9791E46-0CF9-4068-87B4-8619F7EE394B}" srcOrd="0" destOrd="0" presId="urn:microsoft.com/office/officeart/2005/8/layout/equation1"/>
    <dgm:cxn modelId="{D4707157-9F95-432C-88C1-A0D0D1200A69}" type="presParOf" srcId="{A9791E46-0CF9-4068-87B4-8619F7EE394B}" destId="{4EEF8903-AA3E-419C-BE1F-83E727A00B26}" srcOrd="0" destOrd="0" presId="urn:microsoft.com/office/officeart/2005/8/layout/equation1"/>
    <dgm:cxn modelId="{4AFB8E01-C7CE-4EFD-8340-A903CB3C863A}" type="presParOf" srcId="{A9791E46-0CF9-4068-87B4-8619F7EE394B}" destId="{CA48F26B-E96D-48A5-8386-C8971968FCAF}" srcOrd="1" destOrd="0" presId="urn:microsoft.com/office/officeart/2005/8/layout/equation1"/>
    <dgm:cxn modelId="{E20E9E4A-60FC-49AA-B01A-04C712C91456}" type="presParOf" srcId="{A9791E46-0CF9-4068-87B4-8619F7EE394B}" destId="{0940921E-1918-4777-88FC-CC30BC126F80}" srcOrd="2" destOrd="0" presId="urn:microsoft.com/office/officeart/2005/8/layout/equation1"/>
    <dgm:cxn modelId="{D0A66983-F6DD-4068-B14F-1EDB362D133F}" type="presParOf" srcId="{A9791E46-0CF9-4068-87B4-8619F7EE394B}" destId="{CB17C868-6C74-4051-B094-887D267CB8CF}" srcOrd="3" destOrd="0" presId="urn:microsoft.com/office/officeart/2005/8/layout/equation1"/>
    <dgm:cxn modelId="{E17128AF-951E-4D0E-9AAE-7D3EF9FD9BFE}" type="presParOf" srcId="{A9791E46-0CF9-4068-87B4-8619F7EE394B}" destId="{A403C3F3-B981-4A7D-A6FE-40923BCA4803}" srcOrd="4" destOrd="0" presId="urn:microsoft.com/office/officeart/2005/8/layout/equation1"/>
    <dgm:cxn modelId="{5872F256-1996-48BD-AF4E-8D4812497246}" type="presParOf" srcId="{A9791E46-0CF9-4068-87B4-8619F7EE394B}" destId="{1A97609E-E59B-4B50-B31A-8952D86EC74C}" srcOrd="5" destOrd="0" presId="urn:microsoft.com/office/officeart/2005/8/layout/equation1"/>
    <dgm:cxn modelId="{D5DD3B7A-CC50-492E-8D3D-550990ADD26C}" type="presParOf" srcId="{A9791E46-0CF9-4068-87B4-8619F7EE394B}" destId="{C13CD51C-A485-4DB5-B3CB-5CF880ADFB3F}" srcOrd="6" destOrd="0" presId="urn:microsoft.com/office/officeart/2005/8/layout/equation1"/>
    <dgm:cxn modelId="{580433EE-9B43-4A86-AF25-59A2D4DAA2C4}" type="presParOf" srcId="{A9791E46-0CF9-4068-87B4-8619F7EE394B}" destId="{009DEB73-1099-44BF-8109-C7CEB648121E}" srcOrd="7" destOrd="0" presId="urn:microsoft.com/office/officeart/2005/8/layout/equation1"/>
    <dgm:cxn modelId="{6CFAF50D-C6DF-4F4F-8278-D1336D956052}" type="presParOf" srcId="{A9791E46-0CF9-4068-87B4-8619F7EE394B}" destId="{B55168D1-A4AF-41F4-8C8C-97D18ADF849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FD14A3-82CC-4F70-91DF-592F0E0DD526}" type="doc">
      <dgm:prSet loTypeId="urn:microsoft.com/office/officeart/2011/layout/ConvergingText" loCatId="process" qsTypeId="urn:microsoft.com/office/officeart/2005/8/quickstyle/simple1" qsCatId="simple" csTypeId="urn:microsoft.com/office/officeart/2005/8/colors/colorful1" csCatId="colorful" phldr="1"/>
      <dgm:spPr/>
      <dgm:t>
        <a:bodyPr/>
        <a:lstStyle/>
        <a:p>
          <a:endParaRPr lang="en-US"/>
        </a:p>
      </dgm:t>
    </dgm:pt>
    <dgm:pt modelId="{EEC97627-3138-4FA5-A273-B7CE61277C7C}">
      <dgm:prSet phldrT="[Text]"/>
      <dgm:spPr/>
      <dgm:t>
        <a:bodyPr/>
        <a:lstStyle/>
        <a:p>
          <a:r>
            <a:rPr lang="en-US" dirty="0"/>
            <a:t>Identify a Tata SUV</a:t>
          </a:r>
        </a:p>
      </dgm:t>
    </dgm:pt>
    <dgm:pt modelId="{A3D07574-09BA-4624-9BFF-3EB252DE8E21}" type="parTrans" cxnId="{95F16506-9260-438D-8EE8-03220692FF15}">
      <dgm:prSet/>
      <dgm:spPr/>
      <dgm:t>
        <a:bodyPr/>
        <a:lstStyle/>
        <a:p>
          <a:endParaRPr lang="en-US"/>
        </a:p>
      </dgm:t>
    </dgm:pt>
    <dgm:pt modelId="{E3A69774-8E45-4618-B599-7A1D7DF4C153}" type="sibTrans" cxnId="{95F16506-9260-438D-8EE8-03220692FF15}">
      <dgm:prSet/>
      <dgm:spPr/>
      <dgm:t>
        <a:bodyPr/>
        <a:lstStyle/>
        <a:p>
          <a:endParaRPr lang="en-US"/>
        </a:p>
      </dgm:t>
    </dgm:pt>
    <dgm:pt modelId="{C04D8787-CE0B-424C-B5D3-1CC58B40B327}">
      <dgm:prSet phldrT="[Text]"/>
      <dgm:spPr/>
      <dgm:t>
        <a:bodyPr/>
        <a:lstStyle/>
        <a:p>
          <a:r>
            <a:rPr lang="en-US" dirty="0"/>
            <a:t>Image of a car type</a:t>
          </a:r>
        </a:p>
      </dgm:t>
    </dgm:pt>
    <dgm:pt modelId="{FEF94374-A541-4A9D-AA88-916E79E6DC5F}" type="parTrans" cxnId="{3784C83F-FB24-495C-88CA-AEA4337A49FB}">
      <dgm:prSet/>
      <dgm:spPr/>
      <dgm:t>
        <a:bodyPr/>
        <a:lstStyle/>
        <a:p>
          <a:endParaRPr lang="en-US"/>
        </a:p>
      </dgm:t>
    </dgm:pt>
    <dgm:pt modelId="{F1DAB181-1944-49B5-BB37-BEC37827001C}" type="sibTrans" cxnId="{3784C83F-FB24-495C-88CA-AEA4337A49FB}">
      <dgm:prSet/>
      <dgm:spPr/>
      <dgm:t>
        <a:bodyPr/>
        <a:lstStyle/>
        <a:p>
          <a:endParaRPr lang="en-US"/>
        </a:p>
      </dgm:t>
    </dgm:pt>
    <dgm:pt modelId="{7C9B2555-1E47-4C99-9FC4-EB47AA68F578}">
      <dgm:prSet phldrT="[Text]"/>
      <dgm:spPr/>
      <dgm:t>
        <a:bodyPr/>
        <a:lstStyle/>
        <a:p>
          <a:r>
            <a:rPr lang="en-US" dirty="0"/>
            <a:t>Image of other car types </a:t>
          </a:r>
        </a:p>
      </dgm:t>
    </dgm:pt>
    <dgm:pt modelId="{152A20A2-B05F-409C-AB45-748EA954F7E2}" type="parTrans" cxnId="{2D7FD27C-21EB-43A6-8953-80BFC770738B}">
      <dgm:prSet/>
      <dgm:spPr/>
      <dgm:t>
        <a:bodyPr/>
        <a:lstStyle/>
        <a:p>
          <a:endParaRPr lang="en-US"/>
        </a:p>
      </dgm:t>
    </dgm:pt>
    <dgm:pt modelId="{A3537F82-FE5D-4D0E-A629-609FA61EE5F2}" type="sibTrans" cxnId="{2D7FD27C-21EB-43A6-8953-80BFC770738B}">
      <dgm:prSet/>
      <dgm:spPr/>
      <dgm:t>
        <a:bodyPr/>
        <a:lstStyle/>
        <a:p>
          <a:endParaRPr lang="en-US"/>
        </a:p>
      </dgm:t>
    </dgm:pt>
    <dgm:pt modelId="{4CBA46A4-EE0E-4240-9F90-04955B5A5CF8}">
      <dgm:prSet phldrT="[Text]"/>
      <dgm:spPr/>
      <dgm:t>
        <a:bodyPr/>
        <a:lstStyle/>
        <a:p>
          <a:r>
            <a:rPr lang="en-US" dirty="0"/>
            <a:t>Images that are not a car</a:t>
          </a:r>
        </a:p>
      </dgm:t>
    </dgm:pt>
    <dgm:pt modelId="{683D350D-F72D-41DD-9CAE-288D10697CC2}" type="parTrans" cxnId="{9AA2CAA0-5D71-4EAE-BAA9-3D3032A50AD4}">
      <dgm:prSet/>
      <dgm:spPr/>
      <dgm:t>
        <a:bodyPr/>
        <a:lstStyle/>
        <a:p>
          <a:endParaRPr lang="en-US"/>
        </a:p>
      </dgm:t>
    </dgm:pt>
    <dgm:pt modelId="{9D1EF212-FDA0-406F-B6DC-5F45B6248D26}" type="sibTrans" cxnId="{9AA2CAA0-5D71-4EAE-BAA9-3D3032A50AD4}">
      <dgm:prSet/>
      <dgm:spPr/>
      <dgm:t>
        <a:bodyPr/>
        <a:lstStyle/>
        <a:p>
          <a:endParaRPr lang="en-US"/>
        </a:p>
      </dgm:t>
    </dgm:pt>
    <dgm:pt modelId="{7C18CD82-34F8-4891-87ED-FA785E2E19FF}" type="pres">
      <dgm:prSet presAssocID="{A9FD14A3-82CC-4F70-91DF-592F0E0DD526}" presName="Name0" presStyleCnt="0">
        <dgm:presLayoutVars>
          <dgm:chMax/>
          <dgm:chPref val="1"/>
          <dgm:dir/>
          <dgm:animOne val="branch"/>
          <dgm:animLvl val="lvl"/>
          <dgm:resizeHandles/>
        </dgm:presLayoutVars>
      </dgm:prSet>
      <dgm:spPr/>
    </dgm:pt>
    <dgm:pt modelId="{885C599F-77FB-472A-88E3-E5BF5A50B6B4}" type="pres">
      <dgm:prSet presAssocID="{EEC97627-3138-4FA5-A273-B7CE61277C7C}" presName="composite" presStyleCnt="0"/>
      <dgm:spPr/>
    </dgm:pt>
    <dgm:pt modelId="{7AF9387F-36B4-4120-BA8E-A9A908DA3F60}" type="pres">
      <dgm:prSet presAssocID="{EEC97627-3138-4FA5-A273-B7CE61277C7C}" presName="ParentAccent1" presStyleLbl="alignNode1" presStyleIdx="0" presStyleCnt="34"/>
      <dgm:spPr/>
    </dgm:pt>
    <dgm:pt modelId="{2E94E223-FE56-4CAC-9A37-10AEA8444A8F}" type="pres">
      <dgm:prSet presAssocID="{EEC97627-3138-4FA5-A273-B7CE61277C7C}" presName="ParentAccent2" presStyleLbl="alignNode1" presStyleIdx="1" presStyleCnt="34"/>
      <dgm:spPr/>
    </dgm:pt>
    <dgm:pt modelId="{F466B3F4-1D8F-4612-88BE-A41FA8824126}" type="pres">
      <dgm:prSet presAssocID="{EEC97627-3138-4FA5-A273-B7CE61277C7C}" presName="ParentAccent3" presStyleLbl="alignNode1" presStyleIdx="2" presStyleCnt="34"/>
      <dgm:spPr/>
    </dgm:pt>
    <dgm:pt modelId="{84B8D88B-3FF5-4050-BDDF-C4B55A3FD440}" type="pres">
      <dgm:prSet presAssocID="{EEC97627-3138-4FA5-A273-B7CE61277C7C}" presName="ParentAccent4" presStyleLbl="alignNode1" presStyleIdx="3" presStyleCnt="34"/>
      <dgm:spPr/>
    </dgm:pt>
    <dgm:pt modelId="{DF51DBA1-2604-4F1B-B923-A2DA25CA1E31}" type="pres">
      <dgm:prSet presAssocID="{EEC97627-3138-4FA5-A273-B7CE61277C7C}" presName="ParentAccent5" presStyleLbl="alignNode1" presStyleIdx="4" presStyleCnt="34"/>
      <dgm:spPr/>
    </dgm:pt>
    <dgm:pt modelId="{3F4466BE-29BF-40CA-B56F-9A403D4FDB12}" type="pres">
      <dgm:prSet presAssocID="{EEC97627-3138-4FA5-A273-B7CE61277C7C}" presName="ParentAccent6" presStyleLbl="alignNode1" presStyleIdx="5" presStyleCnt="34"/>
      <dgm:spPr/>
    </dgm:pt>
    <dgm:pt modelId="{A44C1402-7E61-4744-B605-2A4AD72B05D4}" type="pres">
      <dgm:prSet presAssocID="{EEC97627-3138-4FA5-A273-B7CE61277C7C}" presName="ParentAccent7" presStyleLbl="alignNode1" presStyleIdx="6" presStyleCnt="34"/>
      <dgm:spPr/>
    </dgm:pt>
    <dgm:pt modelId="{2F213F41-9625-4C05-A7F7-60E46AD6C070}" type="pres">
      <dgm:prSet presAssocID="{EEC97627-3138-4FA5-A273-B7CE61277C7C}" presName="ParentAccent8" presStyleLbl="alignNode1" presStyleIdx="7" presStyleCnt="34"/>
      <dgm:spPr/>
    </dgm:pt>
    <dgm:pt modelId="{46E26F64-7F6B-4182-9F06-175149727951}" type="pres">
      <dgm:prSet presAssocID="{EEC97627-3138-4FA5-A273-B7CE61277C7C}" presName="ParentAccent9" presStyleLbl="alignNode1" presStyleIdx="8" presStyleCnt="34"/>
      <dgm:spPr/>
    </dgm:pt>
    <dgm:pt modelId="{ADABEC6B-A5B3-441B-A872-8949FAF5DC7C}" type="pres">
      <dgm:prSet presAssocID="{EEC97627-3138-4FA5-A273-B7CE61277C7C}" presName="ParentAccent10" presStyleLbl="alignNode1" presStyleIdx="9" presStyleCnt="34"/>
      <dgm:spPr/>
    </dgm:pt>
    <dgm:pt modelId="{FBE4B658-603D-41E3-805F-323667444F71}" type="pres">
      <dgm:prSet presAssocID="{EEC97627-3138-4FA5-A273-B7CE61277C7C}" presName="Parent" presStyleLbl="alignNode1" presStyleIdx="10" presStyleCnt="34">
        <dgm:presLayoutVars>
          <dgm:chMax val="5"/>
          <dgm:chPref val="3"/>
          <dgm:bulletEnabled val="1"/>
        </dgm:presLayoutVars>
      </dgm:prSet>
      <dgm:spPr/>
    </dgm:pt>
    <dgm:pt modelId="{E941D27D-B591-48B6-A609-05514ADC11E2}" type="pres">
      <dgm:prSet presAssocID="{C04D8787-CE0B-424C-B5D3-1CC58B40B327}" presName="Child1Accent1" presStyleLbl="alignNode1" presStyleIdx="11" presStyleCnt="34"/>
      <dgm:spPr/>
    </dgm:pt>
    <dgm:pt modelId="{D7D4398B-1ACD-4D81-A12D-666FC175DB54}" type="pres">
      <dgm:prSet presAssocID="{C04D8787-CE0B-424C-B5D3-1CC58B40B327}" presName="Child1Accent2" presStyleLbl="alignNode1" presStyleIdx="12" presStyleCnt="34"/>
      <dgm:spPr/>
    </dgm:pt>
    <dgm:pt modelId="{58798E6E-E825-4883-9BEA-9D0076AF065B}" type="pres">
      <dgm:prSet presAssocID="{C04D8787-CE0B-424C-B5D3-1CC58B40B327}" presName="Child1Accent3" presStyleLbl="alignNode1" presStyleIdx="13" presStyleCnt="34"/>
      <dgm:spPr/>
    </dgm:pt>
    <dgm:pt modelId="{097B6E07-6331-4536-8BA8-E4CCB1386B1E}" type="pres">
      <dgm:prSet presAssocID="{C04D8787-CE0B-424C-B5D3-1CC58B40B327}" presName="Child1Accent4" presStyleLbl="alignNode1" presStyleIdx="14" presStyleCnt="34"/>
      <dgm:spPr/>
    </dgm:pt>
    <dgm:pt modelId="{38C0618D-CA37-4FD8-B379-61D011B056A9}" type="pres">
      <dgm:prSet presAssocID="{C04D8787-CE0B-424C-B5D3-1CC58B40B327}" presName="Child1Accent5" presStyleLbl="alignNode1" presStyleIdx="15" presStyleCnt="34"/>
      <dgm:spPr/>
    </dgm:pt>
    <dgm:pt modelId="{F40BB63B-8F59-435E-A901-BF68D0560196}" type="pres">
      <dgm:prSet presAssocID="{C04D8787-CE0B-424C-B5D3-1CC58B40B327}" presName="Child1Accent6" presStyleLbl="alignNode1" presStyleIdx="16" presStyleCnt="34"/>
      <dgm:spPr/>
    </dgm:pt>
    <dgm:pt modelId="{FF24F1C4-D09C-4CA8-B61A-ED1C44949D97}" type="pres">
      <dgm:prSet presAssocID="{C04D8787-CE0B-424C-B5D3-1CC58B40B327}" presName="Child1Accent7" presStyleLbl="alignNode1" presStyleIdx="17" presStyleCnt="34"/>
      <dgm:spPr/>
    </dgm:pt>
    <dgm:pt modelId="{860EE5E8-4369-40C9-93A5-798B505D8AA6}" type="pres">
      <dgm:prSet presAssocID="{C04D8787-CE0B-424C-B5D3-1CC58B40B327}" presName="Child1Accent8" presStyleLbl="alignNode1" presStyleIdx="18" presStyleCnt="34"/>
      <dgm:spPr/>
    </dgm:pt>
    <dgm:pt modelId="{1194B965-144C-4075-927B-445A921A364C}" type="pres">
      <dgm:prSet presAssocID="{C04D8787-CE0B-424C-B5D3-1CC58B40B327}" presName="Child1Accent9" presStyleLbl="alignNode1" presStyleIdx="19" presStyleCnt="34"/>
      <dgm:spPr/>
    </dgm:pt>
    <dgm:pt modelId="{E874AD06-22C9-44C6-9B48-E6C3582E898B}" type="pres">
      <dgm:prSet presAssocID="{C04D8787-CE0B-424C-B5D3-1CC58B40B327}" presName="Child1" presStyleLbl="revTx" presStyleIdx="0" presStyleCnt="3" custLinFactNeighborX="-13330" custLinFactNeighborY="2475">
        <dgm:presLayoutVars>
          <dgm:chMax/>
          <dgm:chPref val="0"/>
          <dgm:bulletEnabled val="1"/>
        </dgm:presLayoutVars>
      </dgm:prSet>
      <dgm:spPr/>
    </dgm:pt>
    <dgm:pt modelId="{01BB6C13-659D-4EEC-9457-087336B5EEE8}" type="pres">
      <dgm:prSet presAssocID="{7C9B2555-1E47-4C99-9FC4-EB47AA68F578}" presName="Child2Accent1" presStyleLbl="alignNode1" presStyleIdx="20" presStyleCnt="34"/>
      <dgm:spPr/>
    </dgm:pt>
    <dgm:pt modelId="{93BE070C-BE62-456C-8422-4CFC70E7F974}" type="pres">
      <dgm:prSet presAssocID="{7C9B2555-1E47-4C99-9FC4-EB47AA68F578}" presName="Child2Accent2" presStyleLbl="alignNode1" presStyleIdx="21" presStyleCnt="34"/>
      <dgm:spPr/>
    </dgm:pt>
    <dgm:pt modelId="{BFD881A0-06F6-40E8-9131-8BB985FF842A}" type="pres">
      <dgm:prSet presAssocID="{7C9B2555-1E47-4C99-9FC4-EB47AA68F578}" presName="Child2Accent3" presStyleLbl="alignNode1" presStyleIdx="22" presStyleCnt="34"/>
      <dgm:spPr/>
    </dgm:pt>
    <dgm:pt modelId="{4BB82699-8203-4DC6-B248-DA21A2A708AE}" type="pres">
      <dgm:prSet presAssocID="{7C9B2555-1E47-4C99-9FC4-EB47AA68F578}" presName="Child2Accent4" presStyleLbl="alignNode1" presStyleIdx="23" presStyleCnt="34"/>
      <dgm:spPr/>
    </dgm:pt>
    <dgm:pt modelId="{D52712D7-2A54-45B6-ABC7-7BD3423614BD}" type="pres">
      <dgm:prSet presAssocID="{7C9B2555-1E47-4C99-9FC4-EB47AA68F578}" presName="Child2Accent5" presStyleLbl="alignNode1" presStyleIdx="24" presStyleCnt="34"/>
      <dgm:spPr/>
    </dgm:pt>
    <dgm:pt modelId="{CA9FCEF1-CBA5-4C4E-A4DE-58FA7FE91DF6}" type="pres">
      <dgm:prSet presAssocID="{7C9B2555-1E47-4C99-9FC4-EB47AA68F578}" presName="Child2Accent6" presStyleLbl="alignNode1" presStyleIdx="25" presStyleCnt="34"/>
      <dgm:spPr/>
    </dgm:pt>
    <dgm:pt modelId="{01AC08F7-CD2A-43A3-9581-7E10DB427BC1}" type="pres">
      <dgm:prSet presAssocID="{7C9B2555-1E47-4C99-9FC4-EB47AA68F578}" presName="Child2Accent7" presStyleLbl="alignNode1" presStyleIdx="26" presStyleCnt="34"/>
      <dgm:spPr/>
    </dgm:pt>
    <dgm:pt modelId="{E4A22D9E-EAA7-4742-B37C-F34E9485AB42}" type="pres">
      <dgm:prSet presAssocID="{7C9B2555-1E47-4C99-9FC4-EB47AA68F578}" presName="Child2" presStyleLbl="revTx" presStyleIdx="1" presStyleCnt="3" custScaleX="149629" custScaleY="63118" custLinFactNeighborX="7188" custLinFactNeighborY="2404">
        <dgm:presLayoutVars>
          <dgm:chMax/>
          <dgm:chPref val="0"/>
          <dgm:bulletEnabled val="1"/>
        </dgm:presLayoutVars>
      </dgm:prSet>
      <dgm:spPr/>
    </dgm:pt>
    <dgm:pt modelId="{34AAA04A-42F4-46BF-96CD-826B7C5D05BE}" type="pres">
      <dgm:prSet presAssocID="{4CBA46A4-EE0E-4240-9F90-04955B5A5CF8}" presName="Child3Accent1" presStyleLbl="alignNode1" presStyleIdx="27" presStyleCnt="34"/>
      <dgm:spPr/>
    </dgm:pt>
    <dgm:pt modelId="{0BE6768E-63B9-4CB0-91F6-199641847F2A}" type="pres">
      <dgm:prSet presAssocID="{4CBA46A4-EE0E-4240-9F90-04955B5A5CF8}" presName="Child3Accent2" presStyleLbl="alignNode1" presStyleIdx="28" presStyleCnt="34"/>
      <dgm:spPr/>
    </dgm:pt>
    <dgm:pt modelId="{98809469-5C75-41A8-B317-988FE8DC4120}" type="pres">
      <dgm:prSet presAssocID="{4CBA46A4-EE0E-4240-9F90-04955B5A5CF8}" presName="Child3Accent3" presStyleLbl="alignNode1" presStyleIdx="29" presStyleCnt="34"/>
      <dgm:spPr/>
    </dgm:pt>
    <dgm:pt modelId="{C783678A-EE00-4565-80C4-7AA075FDFE26}" type="pres">
      <dgm:prSet presAssocID="{4CBA46A4-EE0E-4240-9F90-04955B5A5CF8}" presName="Child3Accent4" presStyleLbl="alignNode1" presStyleIdx="30" presStyleCnt="34"/>
      <dgm:spPr/>
    </dgm:pt>
    <dgm:pt modelId="{6DF603C1-73F1-4D18-874C-DD1C4C00AD3E}" type="pres">
      <dgm:prSet presAssocID="{4CBA46A4-EE0E-4240-9F90-04955B5A5CF8}" presName="Child3Accent5" presStyleLbl="alignNode1" presStyleIdx="31" presStyleCnt="34"/>
      <dgm:spPr/>
    </dgm:pt>
    <dgm:pt modelId="{2C8D12E0-6FAB-43F5-8237-5A7A8C52B7E4}" type="pres">
      <dgm:prSet presAssocID="{4CBA46A4-EE0E-4240-9F90-04955B5A5CF8}" presName="Child3Accent6" presStyleLbl="alignNode1" presStyleIdx="32" presStyleCnt="34"/>
      <dgm:spPr/>
    </dgm:pt>
    <dgm:pt modelId="{2F8A0918-251F-4FC9-841E-F9F5BC710AA4}" type="pres">
      <dgm:prSet presAssocID="{4CBA46A4-EE0E-4240-9F90-04955B5A5CF8}" presName="Child3Accent7" presStyleLbl="alignNode1" presStyleIdx="33" presStyleCnt="34"/>
      <dgm:spPr/>
    </dgm:pt>
    <dgm:pt modelId="{5B122E95-59FD-43AD-99BF-CD11F841500B}" type="pres">
      <dgm:prSet presAssocID="{4CBA46A4-EE0E-4240-9F90-04955B5A5CF8}" presName="Child3" presStyleLbl="revTx" presStyleIdx="2" presStyleCnt="3" custLinFactNeighborX="-13330" custLinFactNeighborY="-8965">
        <dgm:presLayoutVars>
          <dgm:chMax/>
          <dgm:chPref val="0"/>
          <dgm:bulletEnabled val="1"/>
        </dgm:presLayoutVars>
      </dgm:prSet>
      <dgm:spPr/>
    </dgm:pt>
  </dgm:ptLst>
  <dgm:cxnLst>
    <dgm:cxn modelId="{95F16506-9260-438D-8EE8-03220692FF15}" srcId="{A9FD14A3-82CC-4F70-91DF-592F0E0DD526}" destId="{EEC97627-3138-4FA5-A273-B7CE61277C7C}" srcOrd="0" destOrd="0" parTransId="{A3D07574-09BA-4624-9BFF-3EB252DE8E21}" sibTransId="{E3A69774-8E45-4618-B599-7A1D7DF4C153}"/>
    <dgm:cxn modelId="{3784C83F-FB24-495C-88CA-AEA4337A49FB}" srcId="{EEC97627-3138-4FA5-A273-B7CE61277C7C}" destId="{C04D8787-CE0B-424C-B5D3-1CC58B40B327}" srcOrd="0" destOrd="0" parTransId="{FEF94374-A541-4A9D-AA88-916E79E6DC5F}" sibTransId="{F1DAB181-1944-49B5-BB37-BEC37827001C}"/>
    <dgm:cxn modelId="{423CE153-91D6-4DE0-B8EF-FFF19148DCA1}" type="presOf" srcId="{A9FD14A3-82CC-4F70-91DF-592F0E0DD526}" destId="{7C18CD82-34F8-4891-87ED-FA785E2E19FF}" srcOrd="0" destOrd="0" presId="urn:microsoft.com/office/officeart/2011/layout/ConvergingText"/>
    <dgm:cxn modelId="{7173EB58-51D6-49ED-B3A1-643B02D539A9}" type="presOf" srcId="{C04D8787-CE0B-424C-B5D3-1CC58B40B327}" destId="{E874AD06-22C9-44C6-9B48-E6C3582E898B}" srcOrd="0" destOrd="0" presId="urn:microsoft.com/office/officeart/2011/layout/ConvergingText"/>
    <dgm:cxn modelId="{2D7FD27C-21EB-43A6-8953-80BFC770738B}" srcId="{EEC97627-3138-4FA5-A273-B7CE61277C7C}" destId="{7C9B2555-1E47-4C99-9FC4-EB47AA68F578}" srcOrd="1" destOrd="0" parTransId="{152A20A2-B05F-409C-AB45-748EA954F7E2}" sibTransId="{A3537F82-FE5D-4D0E-A629-609FA61EE5F2}"/>
    <dgm:cxn modelId="{351C419F-38E4-4013-A8AA-9422276A0C08}" type="presOf" srcId="{4CBA46A4-EE0E-4240-9F90-04955B5A5CF8}" destId="{5B122E95-59FD-43AD-99BF-CD11F841500B}" srcOrd="0" destOrd="0" presId="urn:microsoft.com/office/officeart/2011/layout/ConvergingText"/>
    <dgm:cxn modelId="{9AA2CAA0-5D71-4EAE-BAA9-3D3032A50AD4}" srcId="{EEC97627-3138-4FA5-A273-B7CE61277C7C}" destId="{4CBA46A4-EE0E-4240-9F90-04955B5A5CF8}" srcOrd="2" destOrd="0" parTransId="{683D350D-F72D-41DD-9CAE-288D10697CC2}" sibTransId="{9D1EF212-FDA0-406F-B6DC-5F45B6248D26}"/>
    <dgm:cxn modelId="{37315CB8-A01A-4C14-8F4A-A48421A98A5E}" type="presOf" srcId="{7C9B2555-1E47-4C99-9FC4-EB47AA68F578}" destId="{E4A22D9E-EAA7-4742-B37C-F34E9485AB42}" srcOrd="0" destOrd="0" presId="urn:microsoft.com/office/officeart/2011/layout/ConvergingText"/>
    <dgm:cxn modelId="{079DFBD1-DEFB-44A5-9937-3E499EDF5823}" type="presOf" srcId="{EEC97627-3138-4FA5-A273-B7CE61277C7C}" destId="{FBE4B658-603D-41E3-805F-323667444F71}" srcOrd="0" destOrd="0" presId="urn:microsoft.com/office/officeart/2011/layout/ConvergingText"/>
    <dgm:cxn modelId="{5698FB56-CFEA-4CC8-95AF-D1793B15B6FA}" type="presParOf" srcId="{7C18CD82-34F8-4891-87ED-FA785E2E19FF}" destId="{885C599F-77FB-472A-88E3-E5BF5A50B6B4}" srcOrd="0" destOrd="0" presId="urn:microsoft.com/office/officeart/2011/layout/ConvergingText"/>
    <dgm:cxn modelId="{7622A8A8-03B4-47C1-9F01-67F523EC86FF}" type="presParOf" srcId="{885C599F-77FB-472A-88E3-E5BF5A50B6B4}" destId="{7AF9387F-36B4-4120-BA8E-A9A908DA3F60}" srcOrd="0" destOrd="0" presId="urn:microsoft.com/office/officeart/2011/layout/ConvergingText"/>
    <dgm:cxn modelId="{19B14CAF-1DD3-4A87-AD99-7F294103E19C}" type="presParOf" srcId="{885C599F-77FB-472A-88E3-E5BF5A50B6B4}" destId="{2E94E223-FE56-4CAC-9A37-10AEA8444A8F}" srcOrd="1" destOrd="0" presId="urn:microsoft.com/office/officeart/2011/layout/ConvergingText"/>
    <dgm:cxn modelId="{6FC74493-3CD6-4B40-9876-0EFC7D991073}" type="presParOf" srcId="{885C599F-77FB-472A-88E3-E5BF5A50B6B4}" destId="{F466B3F4-1D8F-4612-88BE-A41FA8824126}" srcOrd="2" destOrd="0" presId="urn:microsoft.com/office/officeart/2011/layout/ConvergingText"/>
    <dgm:cxn modelId="{60736B46-1FD2-4D86-9BAF-8E624B085CF0}" type="presParOf" srcId="{885C599F-77FB-472A-88E3-E5BF5A50B6B4}" destId="{84B8D88B-3FF5-4050-BDDF-C4B55A3FD440}" srcOrd="3" destOrd="0" presId="urn:microsoft.com/office/officeart/2011/layout/ConvergingText"/>
    <dgm:cxn modelId="{B53095A2-29B5-4631-986C-583CB514E990}" type="presParOf" srcId="{885C599F-77FB-472A-88E3-E5BF5A50B6B4}" destId="{DF51DBA1-2604-4F1B-B923-A2DA25CA1E31}" srcOrd="4" destOrd="0" presId="urn:microsoft.com/office/officeart/2011/layout/ConvergingText"/>
    <dgm:cxn modelId="{97B07E51-A735-464C-9B06-ADF8BD361415}" type="presParOf" srcId="{885C599F-77FB-472A-88E3-E5BF5A50B6B4}" destId="{3F4466BE-29BF-40CA-B56F-9A403D4FDB12}" srcOrd="5" destOrd="0" presId="urn:microsoft.com/office/officeart/2011/layout/ConvergingText"/>
    <dgm:cxn modelId="{B71EBEC1-6073-4C48-8A0C-D729433B1744}" type="presParOf" srcId="{885C599F-77FB-472A-88E3-E5BF5A50B6B4}" destId="{A44C1402-7E61-4744-B605-2A4AD72B05D4}" srcOrd="6" destOrd="0" presId="urn:microsoft.com/office/officeart/2011/layout/ConvergingText"/>
    <dgm:cxn modelId="{A186133B-D02C-4085-8320-DCF036AEA3AB}" type="presParOf" srcId="{885C599F-77FB-472A-88E3-E5BF5A50B6B4}" destId="{2F213F41-9625-4C05-A7F7-60E46AD6C070}" srcOrd="7" destOrd="0" presId="urn:microsoft.com/office/officeart/2011/layout/ConvergingText"/>
    <dgm:cxn modelId="{04D1D42F-808F-4E86-9AF4-DF020C97D610}" type="presParOf" srcId="{885C599F-77FB-472A-88E3-E5BF5A50B6B4}" destId="{46E26F64-7F6B-4182-9F06-175149727951}" srcOrd="8" destOrd="0" presId="urn:microsoft.com/office/officeart/2011/layout/ConvergingText"/>
    <dgm:cxn modelId="{2FC0F995-BC48-4201-8C2C-71A0895EEF47}" type="presParOf" srcId="{885C599F-77FB-472A-88E3-E5BF5A50B6B4}" destId="{ADABEC6B-A5B3-441B-A872-8949FAF5DC7C}" srcOrd="9" destOrd="0" presId="urn:microsoft.com/office/officeart/2011/layout/ConvergingText"/>
    <dgm:cxn modelId="{51103A73-4C45-44D9-AC74-53DC1456A8F7}" type="presParOf" srcId="{885C599F-77FB-472A-88E3-E5BF5A50B6B4}" destId="{FBE4B658-603D-41E3-805F-323667444F71}" srcOrd="10" destOrd="0" presId="urn:microsoft.com/office/officeart/2011/layout/ConvergingText"/>
    <dgm:cxn modelId="{6DE039D2-4DAA-41E6-A143-486718B190E4}" type="presParOf" srcId="{885C599F-77FB-472A-88E3-E5BF5A50B6B4}" destId="{E941D27D-B591-48B6-A609-05514ADC11E2}" srcOrd="11" destOrd="0" presId="urn:microsoft.com/office/officeart/2011/layout/ConvergingText"/>
    <dgm:cxn modelId="{C210389F-A571-4866-9DD4-270C599B9874}" type="presParOf" srcId="{885C599F-77FB-472A-88E3-E5BF5A50B6B4}" destId="{D7D4398B-1ACD-4D81-A12D-666FC175DB54}" srcOrd="12" destOrd="0" presId="urn:microsoft.com/office/officeart/2011/layout/ConvergingText"/>
    <dgm:cxn modelId="{E40EDA58-E4DA-4909-BA49-BCDC84533CB5}" type="presParOf" srcId="{885C599F-77FB-472A-88E3-E5BF5A50B6B4}" destId="{58798E6E-E825-4883-9BEA-9D0076AF065B}" srcOrd="13" destOrd="0" presId="urn:microsoft.com/office/officeart/2011/layout/ConvergingText"/>
    <dgm:cxn modelId="{DB81F694-CB0F-4FBD-BB1B-C89F5680E28F}" type="presParOf" srcId="{885C599F-77FB-472A-88E3-E5BF5A50B6B4}" destId="{097B6E07-6331-4536-8BA8-E4CCB1386B1E}" srcOrd="14" destOrd="0" presId="urn:microsoft.com/office/officeart/2011/layout/ConvergingText"/>
    <dgm:cxn modelId="{A073F692-24D9-4612-AA79-B6847BC18669}" type="presParOf" srcId="{885C599F-77FB-472A-88E3-E5BF5A50B6B4}" destId="{38C0618D-CA37-4FD8-B379-61D011B056A9}" srcOrd="15" destOrd="0" presId="urn:microsoft.com/office/officeart/2011/layout/ConvergingText"/>
    <dgm:cxn modelId="{251FB3E1-2391-4252-9DFB-392C02FCC153}" type="presParOf" srcId="{885C599F-77FB-472A-88E3-E5BF5A50B6B4}" destId="{F40BB63B-8F59-435E-A901-BF68D0560196}" srcOrd="16" destOrd="0" presId="urn:microsoft.com/office/officeart/2011/layout/ConvergingText"/>
    <dgm:cxn modelId="{CBE874CB-BAD6-4A81-A7D9-B4F7E5F27B61}" type="presParOf" srcId="{885C599F-77FB-472A-88E3-E5BF5A50B6B4}" destId="{FF24F1C4-D09C-4CA8-B61A-ED1C44949D97}" srcOrd="17" destOrd="0" presId="urn:microsoft.com/office/officeart/2011/layout/ConvergingText"/>
    <dgm:cxn modelId="{4C7AE873-F5E9-4C04-B6C2-BB1D5184AA53}" type="presParOf" srcId="{885C599F-77FB-472A-88E3-E5BF5A50B6B4}" destId="{860EE5E8-4369-40C9-93A5-798B505D8AA6}" srcOrd="18" destOrd="0" presId="urn:microsoft.com/office/officeart/2011/layout/ConvergingText"/>
    <dgm:cxn modelId="{B346FF9B-5422-4BE9-B7A5-2287A967D500}" type="presParOf" srcId="{885C599F-77FB-472A-88E3-E5BF5A50B6B4}" destId="{1194B965-144C-4075-927B-445A921A364C}" srcOrd="19" destOrd="0" presId="urn:microsoft.com/office/officeart/2011/layout/ConvergingText"/>
    <dgm:cxn modelId="{442701CD-915E-4DC6-870C-28014C823D9F}" type="presParOf" srcId="{885C599F-77FB-472A-88E3-E5BF5A50B6B4}" destId="{E874AD06-22C9-44C6-9B48-E6C3582E898B}" srcOrd="20" destOrd="0" presId="urn:microsoft.com/office/officeart/2011/layout/ConvergingText"/>
    <dgm:cxn modelId="{60DE0F9C-FCB0-4CAF-ACDF-6C32BF46F627}" type="presParOf" srcId="{885C599F-77FB-472A-88E3-E5BF5A50B6B4}" destId="{01BB6C13-659D-4EEC-9457-087336B5EEE8}" srcOrd="21" destOrd="0" presId="urn:microsoft.com/office/officeart/2011/layout/ConvergingText"/>
    <dgm:cxn modelId="{C9E9404F-FCD2-42F9-9302-ABCB360F4743}" type="presParOf" srcId="{885C599F-77FB-472A-88E3-E5BF5A50B6B4}" destId="{93BE070C-BE62-456C-8422-4CFC70E7F974}" srcOrd="22" destOrd="0" presId="urn:microsoft.com/office/officeart/2011/layout/ConvergingText"/>
    <dgm:cxn modelId="{3764DAD1-939E-4C5A-94C2-413D151EDCD8}" type="presParOf" srcId="{885C599F-77FB-472A-88E3-E5BF5A50B6B4}" destId="{BFD881A0-06F6-40E8-9131-8BB985FF842A}" srcOrd="23" destOrd="0" presId="urn:microsoft.com/office/officeart/2011/layout/ConvergingText"/>
    <dgm:cxn modelId="{DB367276-46AC-4F99-A221-46A2D0B24AB7}" type="presParOf" srcId="{885C599F-77FB-472A-88E3-E5BF5A50B6B4}" destId="{4BB82699-8203-4DC6-B248-DA21A2A708AE}" srcOrd="24" destOrd="0" presId="urn:microsoft.com/office/officeart/2011/layout/ConvergingText"/>
    <dgm:cxn modelId="{F2B30EB5-0A10-46BF-A0FA-01B3634752B3}" type="presParOf" srcId="{885C599F-77FB-472A-88E3-E5BF5A50B6B4}" destId="{D52712D7-2A54-45B6-ABC7-7BD3423614BD}" srcOrd="25" destOrd="0" presId="urn:microsoft.com/office/officeart/2011/layout/ConvergingText"/>
    <dgm:cxn modelId="{D6636758-A277-447F-A558-E3190D881236}" type="presParOf" srcId="{885C599F-77FB-472A-88E3-E5BF5A50B6B4}" destId="{CA9FCEF1-CBA5-4C4E-A4DE-58FA7FE91DF6}" srcOrd="26" destOrd="0" presId="urn:microsoft.com/office/officeart/2011/layout/ConvergingText"/>
    <dgm:cxn modelId="{07B931EC-DB3E-4D22-A041-630209507F06}" type="presParOf" srcId="{885C599F-77FB-472A-88E3-E5BF5A50B6B4}" destId="{01AC08F7-CD2A-43A3-9581-7E10DB427BC1}" srcOrd="27" destOrd="0" presId="urn:microsoft.com/office/officeart/2011/layout/ConvergingText"/>
    <dgm:cxn modelId="{ABF53CFD-A21E-47C4-BA0C-E0A3E2205407}" type="presParOf" srcId="{885C599F-77FB-472A-88E3-E5BF5A50B6B4}" destId="{E4A22D9E-EAA7-4742-B37C-F34E9485AB42}" srcOrd="28" destOrd="0" presId="urn:microsoft.com/office/officeart/2011/layout/ConvergingText"/>
    <dgm:cxn modelId="{C92F2E37-6A7C-4CBC-BBBC-E00FCD79C4D2}" type="presParOf" srcId="{885C599F-77FB-472A-88E3-E5BF5A50B6B4}" destId="{34AAA04A-42F4-46BF-96CD-826B7C5D05BE}" srcOrd="29" destOrd="0" presId="urn:microsoft.com/office/officeart/2011/layout/ConvergingText"/>
    <dgm:cxn modelId="{8B8C3076-5618-4547-9D88-6ABE679832E6}" type="presParOf" srcId="{885C599F-77FB-472A-88E3-E5BF5A50B6B4}" destId="{0BE6768E-63B9-4CB0-91F6-199641847F2A}" srcOrd="30" destOrd="0" presId="urn:microsoft.com/office/officeart/2011/layout/ConvergingText"/>
    <dgm:cxn modelId="{BE806085-DBF8-4966-AF4D-1D3E07BB54D7}" type="presParOf" srcId="{885C599F-77FB-472A-88E3-E5BF5A50B6B4}" destId="{98809469-5C75-41A8-B317-988FE8DC4120}" srcOrd="31" destOrd="0" presId="urn:microsoft.com/office/officeart/2011/layout/ConvergingText"/>
    <dgm:cxn modelId="{D72E7759-55EF-44D5-A8C7-334605ABB46C}" type="presParOf" srcId="{885C599F-77FB-472A-88E3-E5BF5A50B6B4}" destId="{C783678A-EE00-4565-80C4-7AA075FDFE26}" srcOrd="32" destOrd="0" presId="urn:microsoft.com/office/officeart/2011/layout/ConvergingText"/>
    <dgm:cxn modelId="{BBC9070D-EAA1-4D5B-9833-0DFC6BF82E8E}" type="presParOf" srcId="{885C599F-77FB-472A-88E3-E5BF5A50B6B4}" destId="{6DF603C1-73F1-4D18-874C-DD1C4C00AD3E}" srcOrd="33" destOrd="0" presId="urn:microsoft.com/office/officeart/2011/layout/ConvergingText"/>
    <dgm:cxn modelId="{5E315AC5-951B-4C11-87F2-55AFDA5F4BBB}" type="presParOf" srcId="{885C599F-77FB-472A-88E3-E5BF5A50B6B4}" destId="{2C8D12E0-6FAB-43F5-8237-5A7A8C52B7E4}" srcOrd="34" destOrd="0" presId="urn:microsoft.com/office/officeart/2011/layout/ConvergingText"/>
    <dgm:cxn modelId="{69C8C86A-0E9A-4D60-A168-50889221D3FA}" type="presParOf" srcId="{885C599F-77FB-472A-88E3-E5BF5A50B6B4}" destId="{2F8A0918-251F-4FC9-841E-F9F5BC710AA4}" srcOrd="35" destOrd="0" presId="urn:microsoft.com/office/officeart/2011/layout/ConvergingText"/>
    <dgm:cxn modelId="{7B4E5862-67A7-4F9E-99FB-0823E42DCF24}" type="presParOf" srcId="{885C599F-77FB-472A-88E3-E5BF5A50B6B4}" destId="{5B122E95-59FD-43AD-99BF-CD11F841500B}" srcOrd="36"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F6B8BA-CE5C-4A45-8F4B-5CD5F54BB1A5}"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en-US"/>
        </a:p>
      </dgm:t>
    </dgm:pt>
    <dgm:pt modelId="{BE4BE408-2D1B-4674-8299-9ACD879E1854}">
      <dgm:prSet phldrT="[Text]"/>
      <dgm:spPr/>
      <dgm:t>
        <a:bodyPr/>
        <a:lstStyle/>
        <a:p>
          <a:r>
            <a:rPr lang="en-US" dirty="0"/>
            <a:t>Artificial Intelligence</a:t>
          </a:r>
        </a:p>
      </dgm:t>
    </dgm:pt>
    <dgm:pt modelId="{781F2CC2-3C47-4889-8D08-D10DEF6C253E}" type="parTrans" cxnId="{40A143D4-89BE-4D71-9435-A48B4DEAA470}">
      <dgm:prSet/>
      <dgm:spPr/>
      <dgm:t>
        <a:bodyPr/>
        <a:lstStyle/>
        <a:p>
          <a:endParaRPr lang="en-US"/>
        </a:p>
      </dgm:t>
    </dgm:pt>
    <dgm:pt modelId="{A4FE2496-C8BF-4446-8F22-CAB6A8DAEF8D}" type="sibTrans" cxnId="{40A143D4-89BE-4D71-9435-A48B4DEAA470}">
      <dgm:prSet/>
      <dgm:spPr/>
      <dgm:t>
        <a:bodyPr/>
        <a:lstStyle/>
        <a:p>
          <a:endParaRPr lang="en-US"/>
        </a:p>
      </dgm:t>
    </dgm:pt>
    <dgm:pt modelId="{05DBE675-7E8A-47EB-A0FC-CC94A2F04855}">
      <dgm:prSet phldrT="[Text]"/>
      <dgm:spPr/>
      <dgm:t>
        <a:bodyPr/>
        <a:lstStyle/>
        <a:p>
          <a:r>
            <a:rPr lang="en-US" dirty="0"/>
            <a:t>Machine Learning</a:t>
          </a:r>
        </a:p>
      </dgm:t>
    </dgm:pt>
    <dgm:pt modelId="{F7AC02A1-97F0-4B33-9B00-B1A2A26CA934}" type="parTrans" cxnId="{397CB23A-0767-43C2-948A-F0AEB7654B8E}">
      <dgm:prSet/>
      <dgm:spPr/>
      <dgm:t>
        <a:bodyPr/>
        <a:lstStyle/>
        <a:p>
          <a:endParaRPr lang="en-US"/>
        </a:p>
      </dgm:t>
    </dgm:pt>
    <dgm:pt modelId="{F244ADE8-E0A5-4188-B372-2694EA55BF49}" type="sibTrans" cxnId="{397CB23A-0767-43C2-948A-F0AEB7654B8E}">
      <dgm:prSet/>
      <dgm:spPr/>
      <dgm:t>
        <a:bodyPr/>
        <a:lstStyle/>
        <a:p>
          <a:endParaRPr lang="en-US"/>
        </a:p>
      </dgm:t>
    </dgm:pt>
    <dgm:pt modelId="{EE189232-C6B5-4D40-A3DF-7B842FF8EA50}">
      <dgm:prSet phldrT="[Text]"/>
      <dgm:spPr/>
      <dgm:t>
        <a:bodyPr/>
        <a:lstStyle/>
        <a:p>
          <a:r>
            <a:rPr lang="en-US" dirty="0"/>
            <a:t>Neural Networks</a:t>
          </a:r>
        </a:p>
      </dgm:t>
    </dgm:pt>
    <dgm:pt modelId="{712B1C98-FD31-4540-B2B5-4A1A7476CBEE}" type="parTrans" cxnId="{FB33603B-DA4F-4973-9019-9CF13BFA9D4A}">
      <dgm:prSet/>
      <dgm:spPr/>
      <dgm:t>
        <a:bodyPr/>
        <a:lstStyle/>
        <a:p>
          <a:endParaRPr lang="en-US"/>
        </a:p>
      </dgm:t>
    </dgm:pt>
    <dgm:pt modelId="{2FFDD83E-902C-4BAF-8EDF-7CFC0E0F6C72}" type="sibTrans" cxnId="{FB33603B-DA4F-4973-9019-9CF13BFA9D4A}">
      <dgm:prSet/>
      <dgm:spPr/>
      <dgm:t>
        <a:bodyPr/>
        <a:lstStyle/>
        <a:p>
          <a:endParaRPr lang="en-US"/>
        </a:p>
      </dgm:t>
    </dgm:pt>
    <dgm:pt modelId="{A0C0B4FE-B056-4C23-B1B9-5F073EAF5845}">
      <dgm:prSet phldrT="[Text]"/>
      <dgm:spPr/>
      <dgm:t>
        <a:bodyPr/>
        <a:lstStyle/>
        <a:p>
          <a:r>
            <a:rPr lang="en-US" dirty="0"/>
            <a:t>Deep Learning</a:t>
          </a:r>
        </a:p>
      </dgm:t>
    </dgm:pt>
    <dgm:pt modelId="{C1CA466F-95BA-4B58-907D-EC376CCE9EA2}" type="parTrans" cxnId="{7D3C3614-D3E8-4024-8925-47D84FDA6DD6}">
      <dgm:prSet/>
      <dgm:spPr/>
      <dgm:t>
        <a:bodyPr/>
        <a:lstStyle/>
        <a:p>
          <a:endParaRPr lang="en-US"/>
        </a:p>
      </dgm:t>
    </dgm:pt>
    <dgm:pt modelId="{9B007668-7EE9-4F53-A848-23D59B9F63DD}" type="sibTrans" cxnId="{7D3C3614-D3E8-4024-8925-47D84FDA6DD6}">
      <dgm:prSet/>
      <dgm:spPr/>
      <dgm:t>
        <a:bodyPr/>
        <a:lstStyle/>
        <a:p>
          <a:endParaRPr lang="en-US"/>
        </a:p>
      </dgm:t>
    </dgm:pt>
    <dgm:pt modelId="{69DBE1A5-5DAD-4778-B407-D0A4118F2779}" type="pres">
      <dgm:prSet presAssocID="{A1F6B8BA-CE5C-4A45-8F4B-5CD5F54BB1A5}" presName="diagram" presStyleCnt="0">
        <dgm:presLayoutVars>
          <dgm:chPref val="1"/>
          <dgm:dir/>
          <dgm:animOne val="branch"/>
          <dgm:animLvl val="lvl"/>
          <dgm:resizeHandles val="exact"/>
        </dgm:presLayoutVars>
      </dgm:prSet>
      <dgm:spPr/>
    </dgm:pt>
    <dgm:pt modelId="{BFDE1ECD-B712-4CA6-8ABA-B0396A7EBCE7}" type="pres">
      <dgm:prSet presAssocID="{BE4BE408-2D1B-4674-8299-9ACD879E1854}" presName="root1" presStyleCnt="0"/>
      <dgm:spPr/>
    </dgm:pt>
    <dgm:pt modelId="{4D0EFAE8-0CDF-4AF7-9C45-AFDBF02F50FF}" type="pres">
      <dgm:prSet presAssocID="{BE4BE408-2D1B-4674-8299-9ACD879E1854}" presName="LevelOneTextNode" presStyleLbl="node0" presStyleIdx="0" presStyleCnt="1">
        <dgm:presLayoutVars>
          <dgm:chPref val="3"/>
        </dgm:presLayoutVars>
      </dgm:prSet>
      <dgm:spPr/>
    </dgm:pt>
    <dgm:pt modelId="{839051A0-D071-4994-8594-F885077AEEC5}" type="pres">
      <dgm:prSet presAssocID="{BE4BE408-2D1B-4674-8299-9ACD879E1854}" presName="level2hierChild" presStyleCnt="0"/>
      <dgm:spPr/>
    </dgm:pt>
    <dgm:pt modelId="{8070839A-B229-46B3-BCA6-16BD6CAA575A}" type="pres">
      <dgm:prSet presAssocID="{F7AC02A1-97F0-4B33-9B00-B1A2A26CA934}" presName="conn2-1" presStyleLbl="parChTrans1D2" presStyleIdx="0" presStyleCnt="1"/>
      <dgm:spPr/>
    </dgm:pt>
    <dgm:pt modelId="{74AB9AA4-4C15-45CF-B624-2B54F548CA9A}" type="pres">
      <dgm:prSet presAssocID="{F7AC02A1-97F0-4B33-9B00-B1A2A26CA934}" presName="connTx" presStyleLbl="parChTrans1D2" presStyleIdx="0" presStyleCnt="1"/>
      <dgm:spPr/>
    </dgm:pt>
    <dgm:pt modelId="{3C788B25-AE8D-49FF-93E9-9B1B4A395CD4}" type="pres">
      <dgm:prSet presAssocID="{05DBE675-7E8A-47EB-A0FC-CC94A2F04855}" presName="root2" presStyleCnt="0"/>
      <dgm:spPr/>
    </dgm:pt>
    <dgm:pt modelId="{762B4603-DDE5-4E0F-AD47-A2E01AFF9A03}" type="pres">
      <dgm:prSet presAssocID="{05DBE675-7E8A-47EB-A0FC-CC94A2F04855}" presName="LevelTwoTextNode" presStyleLbl="node2" presStyleIdx="0" presStyleCnt="1">
        <dgm:presLayoutVars>
          <dgm:chPref val="3"/>
        </dgm:presLayoutVars>
      </dgm:prSet>
      <dgm:spPr/>
    </dgm:pt>
    <dgm:pt modelId="{CF24810E-AB21-41D5-8E7E-4D5F84F7D4C3}" type="pres">
      <dgm:prSet presAssocID="{05DBE675-7E8A-47EB-A0FC-CC94A2F04855}" presName="level3hierChild" presStyleCnt="0"/>
      <dgm:spPr/>
    </dgm:pt>
    <dgm:pt modelId="{006F264A-4951-47F4-ADF4-DF17AE93C54A}" type="pres">
      <dgm:prSet presAssocID="{712B1C98-FD31-4540-B2B5-4A1A7476CBEE}" presName="conn2-1" presStyleLbl="parChTrans1D3" presStyleIdx="0" presStyleCnt="2"/>
      <dgm:spPr/>
    </dgm:pt>
    <dgm:pt modelId="{8F755633-C39C-4AF7-8C0F-A01990438AC6}" type="pres">
      <dgm:prSet presAssocID="{712B1C98-FD31-4540-B2B5-4A1A7476CBEE}" presName="connTx" presStyleLbl="parChTrans1D3" presStyleIdx="0" presStyleCnt="2"/>
      <dgm:spPr/>
    </dgm:pt>
    <dgm:pt modelId="{64E5335A-8044-40D2-9D6C-426531DFB07A}" type="pres">
      <dgm:prSet presAssocID="{EE189232-C6B5-4D40-A3DF-7B842FF8EA50}" presName="root2" presStyleCnt="0"/>
      <dgm:spPr/>
    </dgm:pt>
    <dgm:pt modelId="{E3F38D28-16E8-4714-9BA1-7D213EE50C58}" type="pres">
      <dgm:prSet presAssocID="{EE189232-C6B5-4D40-A3DF-7B842FF8EA50}" presName="LevelTwoTextNode" presStyleLbl="node3" presStyleIdx="0" presStyleCnt="2">
        <dgm:presLayoutVars>
          <dgm:chPref val="3"/>
        </dgm:presLayoutVars>
      </dgm:prSet>
      <dgm:spPr/>
    </dgm:pt>
    <dgm:pt modelId="{76AD7FA8-0F0A-42F5-B40F-B125F0059CA1}" type="pres">
      <dgm:prSet presAssocID="{EE189232-C6B5-4D40-A3DF-7B842FF8EA50}" presName="level3hierChild" presStyleCnt="0"/>
      <dgm:spPr/>
    </dgm:pt>
    <dgm:pt modelId="{A1C20398-F860-4B25-8308-1B2711D6F55B}" type="pres">
      <dgm:prSet presAssocID="{C1CA466F-95BA-4B58-907D-EC376CCE9EA2}" presName="conn2-1" presStyleLbl="parChTrans1D3" presStyleIdx="1" presStyleCnt="2"/>
      <dgm:spPr/>
    </dgm:pt>
    <dgm:pt modelId="{61A9CA81-9B43-4F6F-8DF9-F2DAED2525BD}" type="pres">
      <dgm:prSet presAssocID="{C1CA466F-95BA-4B58-907D-EC376CCE9EA2}" presName="connTx" presStyleLbl="parChTrans1D3" presStyleIdx="1" presStyleCnt="2"/>
      <dgm:spPr/>
    </dgm:pt>
    <dgm:pt modelId="{5F04CEE9-2E93-498B-A401-ED1222763BA7}" type="pres">
      <dgm:prSet presAssocID="{A0C0B4FE-B056-4C23-B1B9-5F073EAF5845}" presName="root2" presStyleCnt="0"/>
      <dgm:spPr/>
    </dgm:pt>
    <dgm:pt modelId="{1077A876-324F-41BD-AAC0-278B1D3D7D6B}" type="pres">
      <dgm:prSet presAssocID="{A0C0B4FE-B056-4C23-B1B9-5F073EAF5845}" presName="LevelTwoTextNode" presStyleLbl="node3" presStyleIdx="1" presStyleCnt="2">
        <dgm:presLayoutVars>
          <dgm:chPref val="3"/>
        </dgm:presLayoutVars>
      </dgm:prSet>
      <dgm:spPr/>
    </dgm:pt>
    <dgm:pt modelId="{98FBA581-B695-464F-8FC9-7CD432BB0D8F}" type="pres">
      <dgm:prSet presAssocID="{A0C0B4FE-B056-4C23-B1B9-5F073EAF5845}" presName="level3hierChild" presStyleCnt="0"/>
      <dgm:spPr/>
    </dgm:pt>
  </dgm:ptLst>
  <dgm:cxnLst>
    <dgm:cxn modelId="{7D3C3614-D3E8-4024-8925-47D84FDA6DD6}" srcId="{05DBE675-7E8A-47EB-A0FC-CC94A2F04855}" destId="{A0C0B4FE-B056-4C23-B1B9-5F073EAF5845}" srcOrd="1" destOrd="0" parTransId="{C1CA466F-95BA-4B58-907D-EC376CCE9EA2}" sibTransId="{9B007668-7EE9-4F53-A848-23D59B9F63DD}"/>
    <dgm:cxn modelId="{3C898F31-6E8E-411E-8115-7A26598E6FFA}" type="presOf" srcId="{C1CA466F-95BA-4B58-907D-EC376CCE9EA2}" destId="{61A9CA81-9B43-4F6F-8DF9-F2DAED2525BD}" srcOrd="1" destOrd="0" presId="urn:microsoft.com/office/officeart/2005/8/layout/hierarchy2"/>
    <dgm:cxn modelId="{CAF1CB32-80FA-483D-B838-A8CC35625D36}" type="presOf" srcId="{C1CA466F-95BA-4B58-907D-EC376CCE9EA2}" destId="{A1C20398-F860-4B25-8308-1B2711D6F55B}" srcOrd="0" destOrd="0" presId="urn:microsoft.com/office/officeart/2005/8/layout/hierarchy2"/>
    <dgm:cxn modelId="{397CB23A-0767-43C2-948A-F0AEB7654B8E}" srcId="{BE4BE408-2D1B-4674-8299-9ACD879E1854}" destId="{05DBE675-7E8A-47EB-A0FC-CC94A2F04855}" srcOrd="0" destOrd="0" parTransId="{F7AC02A1-97F0-4B33-9B00-B1A2A26CA934}" sibTransId="{F244ADE8-E0A5-4188-B372-2694EA55BF49}"/>
    <dgm:cxn modelId="{FB33603B-DA4F-4973-9019-9CF13BFA9D4A}" srcId="{05DBE675-7E8A-47EB-A0FC-CC94A2F04855}" destId="{EE189232-C6B5-4D40-A3DF-7B842FF8EA50}" srcOrd="0" destOrd="0" parTransId="{712B1C98-FD31-4540-B2B5-4A1A7476CBEE}" sibTransId="{2FFDD83E-902C-4BAF-8EDF-7CFC0E0F6C72}"/>
    <dgm:cxn modelId="{EFE4C63F-8A85-45DF-B3FA-DACAE3D725F4}" type="presOf" srcId="{F7AC02A1-97F0-4B33-9B00-B1A2A26CA934}" destId="{74AB9AA4-4C15-45CF-B624-2B54F548CA9A}" srcOrd="1" destOrd="0" presId="urn:microsoft.com/office/officeart/2005/8/layout/hierarchy2"/>
    <dgm:cxn modelId="{5276E46A-97E5-4FEE-8B0C-64C7A11B379D}" type="presOf" srcId="{712B1C98-FD31-4540-B2B5-4A1A7476CBEE}" destId="{8F755633-C39C-4AF7-8C0F-A01990438AC6}" srcOrd="1" destOrd="0" presId="urn:microsoft.com/office/officeart/2005/8/layout/hierarchy2"/>
    <dgm:cxn modelId="{ECCABC88-5FE7-4F63-9263-ADCD7151D401}" type="presOf" srcId="{EE189232-C6B5-4D40-A3DF-7B842FF8EA50}" destId="{E3F38D28-16E8-4714-9BA1-7D213EE50C58}" srcOrd="0" destOrd="0" presId="urn:microsoft.com/office/officeart/2005/8/layout/hierarchy2"/>
    <dgm:cxn modelId="{96E2678B-54E7-4AC7-8DF4-5400D0A5962B}" type="presOf" srcId="{A1F6B8BA-CE5C-4A45-8F4B-5CD5F54BB1A5}" destId="{69DBE1A5-5DAD-4778-B407-D0A4118F2779}" srcOrd="0" destOrd="0" presId="urn:microsoft.com/office/officeart/2005/8/layout/hierarchy2"/>
    <dgm:cxn modelId="{8CC172B0-3C0B-4F4A-BC23-04953D46933C}" type="presOf" srcId="{F7AC02A1-97F0-4B33-9B00-B1A2A26CA934}" destId="{8070839A-B229-46B3-BCA6-16BD6CAA575A}" srcOrd="0" destOrd="0" presId="urn:microsoft.com/office/officeart/2005/8/layout/hierarchy2"/>
    <dgm:cxn modelId="{761B1EBB-FAD6-49C7-9267-7281166454D2}" type="presOf" srcId="{712B1C98-FD31-4540-B2B5-4A1A7476CBEE}" destId="{006F264A-4951-47F4-ADF4-DF17AE93C54A}" srcOrd="0" destOrd="0" presId="urn:microsoft.com/office/officeart/2005/8/layout/hierarchy2"/>
    <dgm:cxn modelId="{23B22DD1-36FD-4B06-A319-2364D03BC792}" type="presOf" srcId="{BE4BE408-2D1B-4674-8299-9ACD879E1854}" destId="{4D0EFAE8-0CDF-4AF7-9C45-AFDBF02F50FF}" srcOrd="0" destOrd="0" presId="urn:microsoft.com/office/officeart/2005/8/layout/hierarchy2"/>
    <dgm:cxn modelId="{40A143D4-89BE-4D71-9435-A48B4DEAA470}" srcId="{A1F6B8BA-CE5C-4A45-8F4B-5CD5F54BB1A5}" destId="{BE4BE408-2D1B-4674-8299-9ACD879E1854}" srcOrd="0" destOrd="0" parTransId="{781F2CC2-3C47-4889-8D08-D10DEF6C253E}" sibTransId="{A4FE2496-C8BF-4446-8F22-CAB6A8DAEF8D}"/>
    <dgm:cxn modelId="{4B55E7E5-5051-4E04-B7DA-5955890967B6}" type="presOf" srcId="{05DBE675-7E8A-47EB-A0FC-CC94A2F04855}" destId="{762B4603-DDE5-4E0F-AD47-A2E01AFF9A03}" srcOrd="0" destOrd="0" presId="urn:microsoft.com/office/officeart/2005/8/layout/hierarchy2"/>
    <dgm:cxn modelId="{1E9009F7-E720-4434-8805-B12B6F861D5C}" type="presOf" srcId="{A0C0B4FE-B056-4C23-B1B9-5F073EAF5845}" destId="{1077A876-324F-41BD-AAC0-278B1D3D7D6B}" srcOrd="0" destOrd="0" presId="urn:microsoft.com/office/officeart/2005/8/layout/hierarchy2"/>
    <dgm:cxn modelId="{10835349-3117-47AB-BBE4-3D41120A49BF}" type="presParOf" srcId="{69DBE1A5-5DAD-4778-B407-D0A4118F2779}" destId="{BFDE1ECD-B712-4CA6-8ABA-B0396A7EBCE7}" srcOrd="0" destOrd="0" presId="urn:microsoft.com/office/officeart/2005/8/layout/hierarchy2"/>
    <dgm:cxn modelId="{EB3E61DD-B16F-4CCB-A565-F0A4FFB29424}" type="presParOf" srcId="{BFDE1ECD-B712-4CA6-8ABA-B0396A7EBCE7}" destId="{4D0EFAE8-0CDF-4AF7-9C45-AFDBF02F50FF}" srcOrd="0" destOrd="0" presId="urn:microsoft.com/office/officeart/2005/8/layout/hierarchy2"/>
    <dgm:cxn modelId="{DC3BC0D3-B117-4C30-AAA5-DD95247F42BD}" type="presParOf" srcId="{BFDE1ECD-B712-4CA6-8ABA-B0396A7EBCE7}" destId="{839051A0-D071-4994-8594-F885077AEEC5}" srcOrd="1" destOrd="0" presId="urn:microsoft.com/office/officeart/2005/8/layout/hierarchy2"/>
    <dgm:cxn modelId="{C1B0D8D4-41F8-47AE-A654-AEE5B863F731}" type="presParOf" srcId="{839051A0-D071-4994-8594-F885077AEEC5}" destId="{8070839A-B229-46B3-BCA6-16BD6CAA575A}" srcOrd="0" destOrd="0" presId="urn:microsoft.com/office/officeart/2005/8/layout/hierarchy2"/>
    <dgm:cxn modelId="{BF2EDFC6-8CAF-47BA-A7AA-40904F9166A6}" type="presParOf" srcId="{8070839A-B229-46B3-BCA6-16BD6CAA575A}" destId="{74AB9AA4-4C15-45CF-B624-2B54F548CA9A}" srcOrd="0" destOrd="0" presId="urn:microsoft.com/office/officeart/2005/8/layout/hierarchy2"/>
    <dgm:cxn modelId="{3A2A8DD5-2F99-4836-B644-DF6D197E440F}" type="presParOf" srcId="{839051A0-D071-4994-8594-F885077AEEC5}" destId="{3C788B25-AE8D-49FF-93E9-9B1B4A395CD4}" srcOrd="1" destOrd="0" presId="urn:microsoft.com/office/officeart/2005/8/layout/hierarchy2"/>
    <dgm:cxn modelId="{C1F13FED-D608-42AE-82F0-35A9D6C0E6A3}" type="presParOf" srcId="{3C788B25-AE8D-49FF-93E9-9B1B4A395CD4}" destId="{762B4603-DDE5-4E0F-AD47-A2E01AFF9A03}" srcOrd="0" destOrd="0" presId="urn:microsoft.com/office/officeart/2005/8/layout/hierarchy2"/>
    <dgm:cxn modelId="{5F1FE1AE-02CD-49D0-856F-892CFCE90822}" type="presParOf" srcId="{3C788B25-AE8D-49FF-93E9-9B1B4A395CD4}" destId="{CF24810E-AB21-41D5-8E7E-4D5F84F7D4C3}" srcOrd="1" destOrd="0" presId="urn:microsoft.com/office/officeart/2005/8/layout/hierarchy2"/>
    <dgm:cxn modelId="{3A77B962-8483-4936-B361-B4D783FDCF5A}" type="presParOf" srcId="{CF24810E-AB21-41D5-8E7E-4D5F84F7D4C3}" destId="{006F264A-4951-47F4-ADF4-DF17AE93C54A}" srcOrd="0" destOrd="0" presId="urn:microsoft.com/office/officeart/2005/8/layout/hierarchy2"/>
    <dgm:cxn modelId="{B1090327-C21B-4049-8206-A667D773A3BB}" type="presParOf" srcId="{006F264A-4951-47F4-ADF4-DF17AE93C54A}" destId="{8F755633-C39C-4AF7-8C0F-A01990438AC6}" srcOrd="0" destOrd="0" presId="urn:microsoft.com/office/officeart/2005/8/layout/hierarchy2"/>
    <dgm:cxn modelId="{83DA93E0-4922-4AAA-9F87-96F4D34227FC}" type="presParOf" srcId="{CF24810E-AB21-41D5-8E7E-4D5F84F7D4C3}" destId="{64E5335A-8044-40D2-9D6C-426531DFB07A}" srcOrd="1" destOrd="0" presId="urn:microsoft.com/office/officeart/2005/8/layout/hierarchy2"/>
    <dgm:cxn modelId="{2E5759CF-22FE-4C9C-B943-5DA5CFB2687D}" type="presParOf" srcId="{64E5335A-8044-40D2-9D6C-426531DFB07A}" destId="{E3F38D28-16E8-4714-9BA1-7D213EE50C58}" srcOrd="0" destOrd="0" presId="urn:microsoft.com/office/officeart/2005/8/layout/hierarchy2"/>
    <dgm:cxn modelId="{20F4C979-2222-4ABB-B2F5-310E2D4A6839}" type="presParOf" srcId="{64E5335A-8044-40D2-9D6C-426531DFB07A}" destId="{76AD7FA8-0F0A-42F5-B40F-B125F0059CA1}" srcOrd="1" destOrd="0" presId="urn:microsoft.com/office/officeart/2005/8/layout/hierarchy2"/>
    <dgm:cxn modelId="{337D7A04-0C92-42CB-BEF0-7B807CF70C66}" type="presParOf" srcId="{CF24810E-AB21-41D5-8E7E-4D5F84F7D4C3}" destId="{A1C20398-F860-4B25-8308-1B2711D6F55B}" srcOrd="2" destOrd="0" presId="urn:microsoft.com/office/officeart/2005/8/layout/hierarchy2"/>
    <dgm:cxn modelId="{6F201AF2-7403-4D92-A736-503E0A4DE15B}" type="presParOf" srcId="{A1C20398-F860-4B25-8308-1B2711D6F55B}" destId="{61A9CA81-9B43-4F6F-8DF9-F2DAED2525BD}" srcOrd="0" destOrd="0" presId="urn:microsoft.com/office/officeart/2005/8/layout/hierarchy2"/>
    <dgm:cxn modelId="{7A01C80C-9F20-4523-9309-BD5022430A15}" type="presParOf" srcId="{CF24810E-AB21-41D5-8E7E-4D5F84F7D4C3}" destId="{5F04CEE9-2E93-498B-A401-ED1222763BA7}" srcOrd="3" destOrd="0" presId="urn:microsoft.com/office/officeart/2005/8/layout/hierarchy2"/>
    <dgm:cxn modelId="{E2E4C556-CC9F-439D-83D6-5D8A87C861BC}" type="presParOf" srcId="{5F04CEE9-2E93-498B-A401-ED1222763BA7}" destId="{1077A876-324F-41BD-AAC0-278B1D3D7D6B}" srcOrd="0" destOrd="0" presId="urn:microsoft.com/office/officeart/2005/8/layout/hierarchy2"/>
    <dgm:cxn modelId="{0F5209F3-FDA4-4F89-955E-D9C87646D1D7}" type="presParOf" srcId="{5F04CEE9-2E93-498B-A401-ED1222763BA7}" destId="{98FBA581-B695-464F-8FC9-7CD432BB0D8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F6B8BA-CE5C-4A45-8F4B-5CD5F54BB1A5}" type="doc">
      <dgm:prSet loTypeId="urn:microsoft.com/office/officeart/2005/8/layout/hierarchy2" loCatId="hierarchy" qsTypeId="urn:microsoft.com/office/officeart/2005/8/quickstyle/simple5" qsCatId="simple" csTypeId="urn:microsoft.com/office/officeart/2005/8/colors/colorful1" csCatId="colorful" phldr="1"/>
      <dgm:spPr/>
      <dgm:t>
        <a:bodyPr/>
        <a:lstStyle/>
        <a:p>
          <a:endParaRPr lang="en-US"/>
        </a:p>
      </dgm:t>
    </dgm:pt>
    <dgm:pt modelId="{BE4BE408-2D1B-4674-8299-9ACD879E1854}">
      <dgm:prSet phldrT="[Text]" custT="1"/>
      <dgm:spPr/>
      <dgm:t>
        <a:bodyPr/>
        <a:lstStyle/>
        <a:p>
          <a:r>
            <a:rPr lang="en-US" sz="1400" dirty="0"/>
            <a:t>Machine Learning</a:t>
          </a:r>
        </a:p>
      </dgm:t>
    </dgm:pt>
    <dgm:pt modelId="{781F2CC2-3C47-4889-8D08-D10DEF6C253E}" type="parTrans" cxnId="{40A143D4-89BE-4D71-9435-A48B4DEAA470}">
      <dgm:prSet/>
      <dgm:spPr/>
      <dgm:t>
        <a:bodyPr/>
        <a:lstStyle/>
        <a:p>
          <a:endParaRPr lang="en-US" sz="1400"/>
        </a:p>
      </dgm:t>
    </dgm:pt>
    <dgm:pt modelId="{A4FE2496-C8BF-4446-8F22-CAB6A8DAEF8D}" type="sibTrans" cxnId="{40A143D4-89BE-4D71-9435-A48B4DEAA470}">
      <dgm:prSet/>
      <dgm:spPr/>
      <dgm:t>
        <a:bodyPr/>
        <a:lstStyle/>
        <a:p>
          <a:endParaRPr lang="en-US" sz="1400"/>
        </a:p>
      </dgm:t>
    </dgm:pt>
    <dgm:pt modelId="{05DBE675-7E8A-47EB-A0FC-CC94A2F04855}">
      <dgm:prSet phldrT="[Text]" custT="1"/>
      <dgm:spPr/>
      <dgm:t>
        <a:bodyPr/>
        <a:lstStyle/>
        <a:p>
          <a:r>
            <a:rPr lang="en-US" sz="1400" dirty="0"/>
            <a:t>Supervised learning</a:t>
          </a:r>
        </a:p>
      </dgm:t>
    </dgm:pt>
    <dgm:pt modelId="{F7AC02A1-97F0-4B33-9B00-B1A2A26CA934}" type="parTrans" cxnId="{397CB23A-0767-43C2-948A-F0AEB7654B8E}">
      <dgm:prSet custT="1"/>
      <dgm:spPr/>
      <dgm:t>
        <a:bodyPr/>
        <a:lstStyle/>
        <a:p>
          <a:endParaRPr lang="en-US" sz="1400"/>
        </a:p>
      </dgm:t>
    </dgm:pt>
    <dgm:pt modelId="{F244ADE8-E0A5-4188-B372-2694EA55BF49}" type="sibTrans" cxnId="{397CB23A-0767-43C2-948A-F0AEB7654B8E}">
      <dgm:prSet/>
      <dgm:spPr/>
      <dgm:t>
        <a:bodyPr/>
        <a:lstStyle/>
        <a:p>
          <a:endParaRPr lang="en-US" sz="1400"/>
        </a:p>
      </dgm:t>
    </dgm:pt>
    <dgm:pt modelId="{EE189232-C6B5-4D40-A3DF-7B842FF8EA50}">
      <dgm:prSet phldrT="[Text]" custT="1"/>
      <dgm:spPr/>
      <dgm:t>
        <a:bodyPr/>
        <a:lstStyle/>
        <a:p>
          <a:r>
            <a:rPr lang="en-US" sz="1400" dirty="0"/>
            <a:t>Unsupervised learning</a:t>
          </a:r>
        </a:p>
      </dgm:t>
    </dgm:pt>
    <dgm:pt modelId="{712B1C98-FD31-4540-B2B5-4A1A7476CBEE}" type="parTrans" cxnId="{FB33603B-DA4F-4973-9019-9CF13BFA9D4A}">
      <dgm:prSet custT="1"/>
      <dgm:spPr/>
      <dgm:t>
        <a:bodyPr/>
        <a:lstStyle/>
        <a:p>
          <a:endParaRPr lang="en-US" sz="1400"/>
        </a:p>
      </dgm:t>
    </dgm:pt>
    <dgm:pt modelId="{2FFDD83E-902C-4BAF-8EDF-7CFC0E0F6C72}" type="sibTrans" cxnId="{FB33603B-DA4F-4973-9019-9CF13BFA9D4A}">
      <dgm:prSet/>
      <dgm:spPr/>
      <dgm:t>
        <a:bodyPr/>
        <a:lstStyle/>
        <a:p>
          <a:endParaRPr lang="en-US" sz="1400"/>
        </a:p>
      </dgm:t>
    </dgm:pt>
    <dgm:pt modelId="{A0C0B4FE-B056-4C23-B1B9-5F073EAF5845}">
      <dgm:prSet phldrT="[Text]" custT="1"/>
      <dgm:spPr/>
      <dgm:t>
        <a:bodyPr/>
        <a:lstStyle/>
        <a:p>
          <a:r>
            <a:rPr lang="en-US" sz="1400" dirty="0"/>
            <a:t>Reinforcement learning</a:t>
          </a:r>
        </a:p>
      </dgm:t>
    </dgm:pt>
    <dgm:pt modelId="{C1CA466F-95BA-4B58-907D-EC376CCE9EA2}" type="parTrans" cxnId="{7D3C3614-D3E8-4024-8925-47D84FDA6DD6}">
      <dgm:prSet custT="1"/>
      <dgm:spPr/>
      <dgm:t>
        <a:bodyPr/>
        <a:lstStyle/>
        <a:p>
          <a:endParaRPr lang="en-US" sz="1400"/>
        </a:p>
      </dgm:t>
    </dgm:pt>
    <dgm:pt modelId="{9B007668-7EE9-4F53-A848-23D59B9F63DD}" type="sibTrans" cxnId="{7D3C3614-D3E8-4024-8925-47D84FDA6DD6}">
      <dgm:prSet/>
      <dgm:spPr/>
      <dgm:t>
        <a:bodyPr/>
        <a:lstStyle/>
        <a:p>
          <a:endParaRPr lang="en-US" sz="1400"/>
        </a:p>
      </dgm:t>
    </dgm:pt>
    <dgm:pt modelId="{5E0FAFEF-010C-4D9C-A8D5-0FD7DBFA8954}">
      <dgm:prSet phldrT="[Text]" custT="1"/>
      <dgm:spPr>
        <a:solidFill>
          <a:srgbClr val="101141"/>
        </a:solidFill>
      </dgm:spPr>
      <dgm:t>
        <a:bodyPr/>
        <a:lstStyle/>
        <a:p>
          <a:r>
            <a:rPr lang="en-US" sz="1400" dirty="0"/>
            <a:t>Classification</a:t>
          </a:r>
        </a:p>
      </dgm:t>
    </dgm:pt>
    <dgm:pt modelId="{0E55A4AE-DDB2-4E86-B196-B7CF7CB11013}" type="parTrans" cxnId="{9544F001-7377-4307-8918-B9C49BB3DB49}">
      <dgm:prSet custT="1"/>
      <dgm:spPr/>
      <dgm:t>
        <a:bodyPr/>
        <a:lstStyle/>
        <a:p>
          <a:endParaRPr lang="en-US" sz="1400"/>
        </a:p>
      </dgm:t>
    </dgm:pt>
    <dgm:pt modelId="{01EBE6F4-93B3-44DA-A4E2-1066F17DFE42}" type="sibTrans" cxnId="{9544F001-7377-4307-8918-B9C49BB3DB49}">
      <dgm:prSet/>
      <dgm:spPr/>
      <dgm:t>
        <a:bodyPr/>
        <a:lstStyle/>
        <a:p>
          <a:endParaRPr lang="en-US" sz="1400"/>
        </a:p>
      </dgm:t>
    </dgm:pt>
    <dgm:pt modelId="{C77C78A1-B4AE-4FA0-83E5-31D9AAA86C04}">
      <dgm:prSet phldrT="[Text]" custT="1"/>
      <dgm:spPr>
        <a:solidFill>
          <a:srgbClr val="101141"/>
        </a:solidFill>
      </dgm:spPr>
      <dgm:t>
        <a:bodyPr/>
        <a:lstStyle/>
        <a:p>
          <a:r>
            <a:rPr lang="en-US" sz="1400" dirty="0"/>
            <a:t>Regression</a:t>
          </a:r>
        </a:p>
      </dgm:t>
    </dgm:pt>
    <dgm:pt modelId="{2CFF2CDF-5A7D-4D83-807D-35899F3DA3DD}" type="parTrans" cxnId="{2A034A7E-E814-4EAC-A002-AF707C21B50B}">
      <dgm:prSet custT="1"/>
      <dgm:spPr/>
      <dgm:t>
        <a:bodyPr/>
        <a:lstStyle/>
        <a:p>
          <a:endParaRPr lang="en-US" sz="1400"/>
        </a:p>
      </dgm:t>
    </dgm:pt>
    <dgm:pt modelId="{06949887-34DB-4ACB-B3EC-22DAC75D5BB2}" type="sibTrans" cxnId="{2A034A7E-E814-4EAC-A002-AF707C21B50B}">
      <dgm:prSet/>
      <dgm:spPr/>
      <dgm:t>
        <a:bodyPr/>
        <a:lstStyle/>
        <a:p>
          <a:endParaRPr lang="en-US" sz="1400"/>
        </a:p>
      </dgm:t>
    </dgm:pt>
    <dgm:pt modelId="{54A2006E-424B-4076-B7D7-EDA62D73043D}">
      <dgm:prSet phldrT="[Text]" custT="1"/>
      <dgm:spPr>
        <a:solidFill>
          <a:srgbClr val="101141"/>
        </a:solidFill>
      </dgm:spPr>
      <dgm:t>
        <a:bodyPr/>
        <a:lstStyle/>
        <a:p>
          <a:r>
            <a:rPr lang="en-US" sz="1400" dirty="0"/>
            <a:t>Clustering</a:t>
          </a:r>
        </a:p>
      </dgm:t>
    </dgm:pt>
    <dgm:pt modelId="{830F8607-A70C-4A53-B3B7-B9AD3D75B226}" type="parTrans" cxnId="{0FE59EFF-EB93-479B-9F5E-C6C01624CEFA}">
      <dgm:prSet custT="1"/>
      <dgm:spPr/>
      <dgm:t>
        <a:bodyPr/>
        <a:lstStyle/>
        <a:p>
          <a:endParaRPr lang="en-US" sz="1400"/>
        </a:p>
      </dgm:t>
    </dgm:pt>
    <dgm:pt modelId="{37310B95-2010-4868-84C5-8EC31C8D53F6}" type="sibTrans" cxnId="{0FE59EFF-EB93-479B-9F5E-C6C01624CEFA}">
      <dgm:prSet/>
      <dgm:spPr/>
      <dgm:t>
        <a:bodyPr/>
        <a:lstStyle/>
        <a:p>
          <a:endParaRPr lang="en-US" sz="1400"/>
        </a:p>
      </dgm:t>
    </dgm:pt>
    <dgm:pt modelId="{457C6368-3197-48CF-8D47-5E5E43491CCE}">
      <dgm:prSet phldrT="[Text]" custT="1"/>
      <dgm:spPr>
        <a:solidFill>
          <a:srgbClr val="101141"/>
        </a:solidFill>
      </dgm:spPr>
      <dgm:t>
        <a:bodyPr/>
        <a:lstStyle/>
        <a:p>
          <a:r>
            <a:rPr lang="en-US" sz="1400" dirty="0"/>
            <a:t>Dimensionality reduction</a:t>
          </a:r>
        </a:p>
      </dgm:t>
    </dgm:pt>
    <dgm:pt modelId="{A3A0056C-8799-4076-A6B6-80924C6ADD4B}" type="parTrans" cxnId="{9F52AE3C-7AD6-4AD9-A434-D91DB3E6B7B1}">
      <dgm:prSet custT="1"/>
      <dgm:spPr/>
      <dgm:t>
        <a:bodyPr/>
        <a:lstStyle/>
        <a:p>
          <a:endParaRPr lang="en-US" sz="1400"/>
        </a:p>
      </dgm:t>
    </dgm:pt>
    <dgm:pt modelId="{2377032B-CA67-4064-9ADA-887059481AEE}" type="sibTrans" cxnId="{9F52AE3C-7AD6-4AD9-A434-D91DB3E6B7B1}">
      <dgm:prSet/>
      <dgm:spPr/>
      <dgm:t>
        <a:bodyPr/>
        <a:lstStyle/>
        <a:p>
          <a:endParaRPr lang="en-US" sz="1400"/>
        </a:p>
      </dgm:t>
    </dgm:pt>
    <dgm:pt modelId="{5747554B-65A6-4AB5-878C-CC00976C3099}">
      <dgm:prSet phldrT="[Text]" custT="1"/>
      <dgm:spPr>
        <a:solidFill>
          <a:srgbClr val="101141"/>
        </a:solidFill>
      </dgm:spPr>
      <dgm:t>
        <a:bodyPr/>
        <a:lstStyle/>
        <a:p>
          <a:r>
            <a:rPr lang="en-US" sz="1400" dirty="0"/>
            <a:t>Real-time decisions</a:t>
          </a:r>
        </a:p>
      </dgm:t>
    </dgm:pt>
    <dgm:pt modelId="{2A9F2CCC-711E-43FA-B733-2C21811200DB}" type="parTrans" cxnId="{F213D129-6300-42B0-B3FF-CC2182743D20}">
      <dgm:prSet custT="1"/>
      <dgm:spPr/>
      <dgm:t>
        <a:bodyPr/>
        <a:lstStyle/>
        <a:p>
          <a:endParaRPr lang="en-US" sz="1400"/>
        </a:p>
      </dgm:t>
    </dgm:pt>
    <dgm:pt modelId="{7BE925D9-5F03-4CF9-8AE1-37F54024CCDA}" type="sibTrans" cxnId="{F213D129-6300-42B0-B3FF-CC2182743D20}">
      <dgm:prSet/>
      <dgm:spPr/>
      <dgm:t>
        <a:bodyPr/>
        <a:lstStyle/>
        <a:p>
          <a:endParaRPr lang="en-US" sz="1400"/>
        </a:p>
      </dgm:t>
    </dgm:pt>
    <dgm:pt modelId="{22017F22-467F-465D-9800-764C5EEF0C80}">
      <dgm:prSet phldrT="[Text]" custT="1"/>
      <dgm:spPr>
        <a:solidFill>
          <a:srgbClr val="101141"/>
        </a:solidFill>
      </dgm:spPr>
      <dgm:t>
        <a:bodyPr/>
        <a:lstStyle/>
        <a:p>
          <a:r>
            <a:rPr lang="en-US" sz="1400" dirty="0"/>
            <a:t>Learning tasks</a:t>
          </a:r>
        </a:p>
      </dgm:t>
    </dgm:pt>
    <dgm:pt modelId="{7BF1287D-2A61-4674-9A70-2A045CA5A600}" type="parTrans" cxnId="{B5333F23-33D7-4E3F-A455-9076701A94DE}">
      <dgm:prSet custT="1"/>
      <dgm:spPr/>
      <dgm:t>
        <a:bodyPr/>
        <a:lstStyle/>
        <a:p>
          <a:endParaRPr lang="en-US" sz="1400"/>
        </a:p>
      </dgm:t>
    </dgm:pt>
    <dgm:pt modelId="{686FC1D9-F17A-49D8-9A95-088CAC85318F}" type="sibTrans" cxnId="{B5333F23-33D7-4E3F-A455-9076701A94DE}">
      <dgm:prSet/>
      <dgm:spPr/>
      <dgm:t>
        <a:bodyPr/>
        <a:lstStyle/>
        <a:p>
          <a:endParaRPr lang="en-US" sz="1400"/>
        </a:p>
      </dgm:t>
    </dgm:pt>
    <dgm:pt modelId="{A7EFF44C-CA94-426A-B9FE-43DEF1BB33AD}">
      <dgm:prSet phldrT="[Text]" custT="1"/>
      <dgm:spPr/>
      <dgm:t>
        <a:bodyPr/>
        <a:lstStyle/>
        <a:p>
          <a:r>
            <a:rPr lang="en-US" sz="1400" dirty="0"/>
            <a:t>Image recognition</a:t>
          </a:r>
        </a:p>
      </dgm:t>
    </dgm:pt>
    <dgm:pt modelId="{27BB8452-17EC-4072-9744-D1C2F029FB85}" type="parTrans" cxnId="{4C33793E-79A6-4F1D-A0B4-5331C7C2847B}">
      <dgm:prSet custT="1"/>
      <dgm:spPr/>
      <dgm:t>
        <a:bodyPr/>
        <a:lstStyle/>
        <a:p>
          <a:endParaRPr lang="en-US" sz="1400"/>
        </a:p>
      </dgm:t>
    </dgm:pt>
    <dgm:pt modelId="{1C690367-75AE-4F28-A378-1C4A45D9700C}" type="sibTrans" cxnId="{4C33793E-79A6-4F1D-A0B4-5331C7C2847B}">
      <dgm:prSet/>
      <dgm:spPr/>
      <dgm:t>
        <a:bodyPr/>
        <a:lstStyle/>
        <a:p>
          <a:endParaRPr lang="en-US" sz="1400"/>
        </a:p>
      </dgm:t>
    </dgm:pt>
    <dgm:pt modelId="{BC56A4AE-8085-4435-ACA1-8CF4BB552410}">
      <dgm:prSet phldrT="[Text]" custT="1"/>
      <dgm:spPr/>
      <dgm:t>
        <a:bodyPr/>
        <a:lstStyle/>
        <a:p>
          <a:r>
            <a:rPr lang="en-US" sz="1400" dirty="0"/>
            <a:t>Pattern detection</a:t>
          </a:r>
        </a:p>
      </dgm:t>
    </dgm:pt>
    <dgm:pt modelId="{035B34CE-CC10-4BD1-8C66-D3F1BB0F62F2}" type="parTrans" cxnId="{E527DDB3-880B-42AC-8AC6-EA77DEFFBB4F}">
      <dgm:prSet custT="1"/>
      <dgm:spPr/>
      <dgm:t>
        <a:bodyPr/>
        <a:lstStyle/>
        <a:p>
          <a:endParaRPr lang="en-US" sz="1400"/>
        </a:p>
      </dgm:t>
    </dgm:pt>
    <dgm:pt modelId="{830E94CA-916C-4795-8E4C-05A424B3F3BE}" type="sibTrans" cxnId="{E527DDB3-880B-42AC-8AC6-EA77DEFFBB4F}">
      <dgm:prSet/>
      <dgm:spPr/>
      <dgm:t>
        <a:bodyPr/>
        <a:lstStyle/>
        <a:p>
          <a:endParaRPr lang="en-US" sz="1400"/>
        </a:p>
      </dgm:t>
    </dgm:pt>
    <dgm:pt modelId="{3A0BE7ED-9A56-44CB-B614-7E5AEBC1556C}">
      <dgm:prSet phldrT="[Text]" custT="1"/>
      <dgm:spPr/>
      <dgm:t>
        <a:bodyPr/>
        <a:lstStyle/>
        <a:p>
          <a:r>
            <a:rPr lang="en-US" sz="1400" dirty="0"/>
            <a:t>Prediction</a:t>
          </a:r>
        </a:p>
      </dgm:t>
    </dgm:pt>
    <dgm:pt modelId="{298C964B-3D9A-4D13-A3D0-95F13695DD70}" type="parTrans" cxnId="{F9E9147F-6D3B-4719-BCF4-DEC5389F2880}">
      <dgm:prSet custT="1"/>
      <dgm:spPr/>
      <dgm:t>
        <a:bodyPr/>
        <a:lstStyle/>
        <a:p>
          <a:endParaRPr lang="en-US" sz="1400"/>
        </a:p>
      </dgm:t>
    </dgm:pt>
    <dgm:pt modelId="{F27495D4-4394-4FC7-ABA3-F00E9EAD56E9}" type="sibTrans" cxnId="{F9E9147F-6D3B-4719-BCF4-DEC5389F2880}">
      <dgm:prSet/>
      <dgm:spPr/>
      <dgm:t>
        <a:bodyPr/>
        <a:lstStyle/>
        <a:p>
          <a:endParaRPr lang="en-US" sz="1400"/>
        </a:p>
      </dgm:t>
    </dgm:pt>
    <dgm:pt modelId="{4F0703F2-5E5B-4195-BC84-2AF095850600}">
      <dgm:prSet phldrT="[Text]" custT="1"/>
      <dgm:spPr/>
      <dgm:t>
        <a:bodyPr/>
        <a:lstStyle/>
        <a:p>
          <a:r>
            <a:rPr lang="en-US" sz="1400" dirty="0"/>
            <a:t>Forecasting</a:t>
          </a:r>
        </a:p>
      </dgm:t>
    </dgm:pt>
    <dgm:pt modelId="{F88819B6-319A-4CF4-8F72-9528F18AB9C9}" type="parTrans" cxnId="{E4BB7E3E-1874-4A0B-88D8-E86BD0A1BF54}">
      <dgm:prSet custT="1"/>
      <dgm:spPr/>
      <dgm:t>
        <a:bodyPr/>
        <a:lstStyle/>
        <a:p>
          <a:endParaRPr lang="en-US" sz="1400"/>
        </a:p>
      </dgm:t>
    </dgm:pt>
    <dgm:pt modelId="{A99305A1-B0A1-4593-80EF-6436C174D6A6}" type="sibTrans" cxnId="{E4BB7E3E-1874-4A0B-88D8-E86BD0A1BF54}">
      <dgm:prSet/>
      <dgm:spPr/>
      <dgm:t>
        <a:bodyPr/>
        <a:lstStyle/>
        <a:p>
          <a:endParaRPr lang="en-US" sz="1400"/>
        </a:p>
      </dgm:t>
    </dgm:pt>
    <dgm:pt modelId="{8F6F1D36-EDC4-4543-B4BA-5DCE141B5C5C}">
      <dgm:prSet phldrT="[Text]" custT="1"/>
      <dgm:spPr/>
      <dgm:t>
        <a:bodyPr/>
        <a:lstStyle/>
        <a:p>
          <a:r>
            <a:rPr lang="en-US" sz="1400" dirty="0"/>
            <a:t>Recommendation</a:t>
          </a:r>
        </a:p>
      </dgm:t>
    </dgm:pt>
    <dgm:pt modelId="{1177FBDD-E2B2-4DC6-8ECC-EF17585A71B9}" type="parTrans" cxnId="{C91D807E-498E-4675-8909-E64E9389BD0D}">
      <dgm:prSet custT="1"/>
      <dgm:spPr/>
      <dgm:t>
        <a:bodyPr/>
        <a:lstStyle/>
        <a:p>
          <a:endParaRPr lang="en-US" sz="1400"/>
        </a:p>
      </dgm:t>
    </dgm:pt>
    <dgm:pt modelId="{F1808938-2DA0-4E6D-ABCA-5E42B1657F14}" type="sibTrans" cxnId="{C91D807E-498E-4675-8909-E64E9389BD0D}">
      <dgm:prSet/>
      <dgm:spPr/>
      <dgm:t>
        <a:bodyPr/>
        <a:lstStyle/>
        <a:p>
          <a:endParaRPr lang="en-US" sz="1400"/>
        </a:p>
      </dgm:t>
    </dgm:pt>
    <dgm:pt modelId="{896FC92F-CC3E-4D0E-9080-9FC0CD78D611}">
      <dgm:prSet phldrT="[Text]" custT="1"/>
      <dgm:spPr/>
      <dgm:t>
        <a:bodyPr/>
        <a:lstStyle/>
        <a:p>
          <a:r>
            <a:rPr lang="en-US" sz="1400" dirty="0"/>
            <a:t>Segmentation</a:t>
          </a:r>
        </a:p>
      </dgm:t>
    </dgm:pt>
    <dgm:pt modelId="{B045169E-C9B7-4C2D-BFE5-E8F57248A871}" type="parTrans" cxnId="{8D6E2A49-E3D1-4ECF-BEDD-CD7477370261}">
      <dgm:prSet custT="1"/>
      <dgm:spPr/>
      <dgm:t>
        <a:bodyPr/>
        <a:lstStyle/>
        <a:p>
          <a:endParaRPr lang="en-US" sz="1400"/>
        </a:p>
      </dgm:t>
    </dgm:pt>
    <dgm:pt modelId="{F5363F7A-3326-47C5-97A7-CEC554BF8E24}" type="sibTrans" cxnId="{8D6E2A49-E3D1-4ECF-BEDD-CD7477370261}">
      <dgm:prSet/>
      <dgm:spPr/>
      <dgm:t>
        <a:bodyPr/>
        <a:lstStyle/>
        <a:p>
          <a:endParaRPr lang="en-US" sz="1400"/>
        </a:p>
      </dgm:t>
    </dgm:pt>
    <dgm:pt modelId="{B33D9800-F59B-4016-A810-B4A14821F83C}">
      <dgm:prSet phldrT="[Text]" custT="1"/>
      <dgm:spPr/>
      <dgm:t>
        <a:bodyPr/>
        <a:lstStyle/>
        <a:p>
          <a:r>
            <a:rPr lang="en-US" sz="1400" dirty="0"/>
            <a:t>Feature selection</a:t>
          </a:r>
        </a:p>
      </dgm:t>
    </dgm:pt>
    <dgm:pt modelId="{3CFEE2B3-5D22-4C2B-A39D-27EFF5FA191B}" type="parTrans" cxnId="{257AA355-13AD-4F9B-A55A-18F440AE9480}">
      <dgm:prSet custT="1"/>
      <dgm:spPr/>
      <dgm:t>
        <a:bodyPr/>
        <a:lstStyle/>
        <a:p>
          <a:endParaRPr lang="en-US" sz="1400"/>
        </a:p>
      </dgm:t>
    </dgm:pt>
    <dgm:pt modelId="{C7616E70-36C8-4AAF-A7FA-BDEC6A85C637}" type="sibTrans" cxnId="{257AA355-13AD-4F9B-A55A-18F440AE9480}">
      <dgm:prSet/>
      <dgm:spPr/>
      <dgm:t>
        <a:bodyPr/>
        <a:lstStyle/>
        <a:p>
          <a:endParaRPr lang="en-US" sz="1400"/>
        </a:p>
      </dgm:t>
    </dgm:pt>
    <dgm:pt modelId="{533BC117-F585-4C0D-A7D8-6ECC7E3F265B}">
      <dgm:prSet phldrT="[Text]" custT="1"/>
      <dgm:spPr/>
      <dgm:t>
        <a:bodyPr/>
        <a:lstStyle/>
        <a:p>
          <a:r>
            <a:rPr lang="en-US" sz="1400" dirty="0"/>
            <a:t>Feature extraction</a:t>
          </a:r>
        </a:p>
      </dgm:t>
    </dgm:pt>
    <dgm:pt modelId="{DA6FFCF9-336D-4471-81CC-DB1F9965526C}" type="parTrans" cxnId="{5E24FF69-4D1B-491F-A6A1-897327C0D8DD}">
      <dgm:prSet custT="1"/>
      <dgm:spPr/>
      <dgm:t>
        <a:bodyPr/>
        <a:lstStyle/>
        <a:p>
          <a:endParaRPr lang="en-US" sz="1400"/>
        </a:p>
      </dgm:t>
    </dgm:pt>
    <dgm:pt modelId="{785F7253-F28D-48A3-B044-54493F1C609B}" type="sibTrans" cxnId="{5E24FF69-4D1B-491F-A6A1-897327C0D8DD}">
      <dgm:prSet/>
      <dgm:spPr/>
      <dgm:t>
        <a:bodyPr/>
        <a:lstStyle/>
        <a:p>
          <a:endParaRPr lang="en-US" sz="1400"/>
        </a:p>
      </dgm:t>
    </dgm:pt>
    <dgm:pt modelId="{69DBE1A5-5DAD-4778-B407-D0A4118F2779}" type="pres">
      <dgm:prSet presAssocID="{A1F6B8BA-CE5C-4A45-8F4B-5CD5F54BB1A5}" presName="diagram" presStyleCnt="0">
        <dgm:presLayoutVars>
          <dgm:chPref val="1"/>
          <dgm:dir/>
          <dgm:animOne val="branch"/>
          <dgm:animLvl val="lvl"/>
          <dgm:resizeHandles val="exact"/>
        </dgm:presLayoutVars>
      </dgm:prSet>
      <dgm:spPr/>
    </dgm:pt>
    <dgm:pt modelId="{BFDE1ECD-B712-4CA6-8ABA-B0396A7EBCE7}" type="pres">
      <dgm:prSet presAssocID="{BE4BE408-2D1B-4674-8299-9ACD879E1854}" presName="root1" presStyleCnt="0"/>
      <dgm:spPr/>
    </dgm:pt>
    <dgm:pt modelId="{4D0EFAE8-0CDF-4AF7-9C45-AFDBF02F50FF}" type="pres">
      <dgm:prSet presAssocID="{BE4BE408-2D1B-4674-8299-9ACD879E1854}" presName="LevelOneTextNode" presStyleLbl="node0" presStyleIdx="0" presStyleCnt="1" custScaleX="150790" custLinFactNeighborX="-84651">
        <dgm:presLayoutVars>
          <dgm:chPref val="3"/>
        </dgm:presLayoutVars>
      </dgm:prSet>
      <dgm:spPr/>
    </dgm:pt>
    <dgm:pt modelId="{839051A0-D071-4994-8594-F885077AEEC5}" type="pres">
      <dgm:prSet presAssocID="{BE4BE408-2D1B-4674-8299-9ACD879E1854}" presName="level2hierChild" presStyleCnt="0"/>
      <dgm:spPr/>
    </dgm:pt>
    <dgm:pt modelId="{8070839A-B229-46B3-BCA6-16BD6CAA575A}" type="pres">
      <dgm:prSet presAssocID="{F7AC02A1-97F0-4B33-9B00-B1A2A26CA934}" presName="conn2-1" presStyleLbl="parChTrans1D2" presStyleIdx="0" presStyleCnt="3"/>
      <dgm:spPr/>
    </dgm:pt>
    <dgm:pt modelId="{74AB9AA4-4C15-45CF-B624-2B54F548CA9A}" type="pres">
      <dgm:prSet presAssocID="{F7AC02A1-97F0-4B33-9B00-B1A2A26CA934}" presName="connTx" presStyleLbl="parChTrans1D2" presStyleIdx="0" presStyleCnt="3"/>
      <dgm:spPr/>
    </dgm:pt>
    <dgm:pt modelId="{3C788B25-AE8D-49FF-93E9-9B1B4A395CD4}" type="pres">
      <dgm:prSet presAssocID="{05DBE675-7E8A-47EB-A0FC-CC94A2F04855}" presName="root2" presStyleCnt="0"/>
      <dgm:spPr/>
    </dgm:pt>
    <dgm:pt modelId="{762B4603-DDE5-4E0F-AD47-A2E01AFF9A03}" type="pres">
      <dgm:prSet presAssocID="{05DBE675-7E8A-47EB-A0FC-CC94A2F04855}" presName="LevelTwoTextNode" presStyleLbl="node2" presStyleIdx="0" presStyleCnt="3" custScaleX="126045">
        <dgm:presLayoutVars>
          <dgm:chPref val="3"/>
        </dgm:presLayoutVars>
      </dgm:prSet>
      <dgm:spPr/>
    </dgm:pt>
    <dgm:pt modelId="{CF24810E-AB21-41D5-8E7E-4D5F84F7D4C3}" type="pres">
      <dgm:prSet presAssocID="{05DBE675-7E8A-47EB-A0FC-CC94A2F04855}" presName="level3hierChild" presStyleCnt="0"/>
      <dgm:spPr/>
    </dgm:pt>
    <dgm:pt modelId="{77A8AD92-B967-401B-9378-4C78692E99D2}" type="pres">
      <dgm:prSet presAssocID="{0E55A4AE-DDB2-4E86-B196-B7CF7CB11013}" presName="conn2-1" presStyleLbl="parChTrans1D3" presStyleIdx="0" presStyleCnt="6"/>
      <dgm:spPr/>
    </dgm:pt>
    <dgm:pt modelId="{3B787091-BE47-496C-A13C-71824EDA670B}" type="pres">
      <dgm:prSet presAssocID="{0E55A4AE-DDB2-4E86-B196-B7CF7CB11013}" presName="connTx" presStyleLbl="parChTrans1D3" presStyleIdx="0" presStyleCnt="6"/>
      <dgm:spPr/>
    </dgm:pt>
    <dgm:pt modelId="{C11DBBFD-2A72-4014-9605-668683517813}" type="pres">
      <dgm:prSet presAssocID="{5E0FAFEF-010C-4D9C-A8D5-0FD7DBFA8954}" presName="root2" presStyleCnt="0"/>
      <dgm:spPr/>
    </dgm:pt>
    <dgm:pt modelId="{54D0DF3C-0E15-4226-9335-21F15F3D9A65}" type="pres">
      <dgm:prSet presAssocID="{5E0FAFEF-010C-4D9C-A8D5-0FD7DBFA8954}" presName="LevelTwoTextNode" presStyleLbl="node3" presStyleIdx="0" presStyleCnt="6" custScaleX="123069" custLinFactNeighborY="17147">
        <dgm:presLayoutVars>
          <dgm:chPref val="3"/>
        </dgm:presLayoutVars>
      </dgm:prSet>
      <dgm:spPr/>
    </dgm:pt>
    <dgm:pt modelId="{1ED77FCB-6F81-46E3-99A6-F4A801BEE770}" type="pres">
      <dgm:prSet presAssocID="{5E0FAFEF-010C-4D9C-A8D5-0FD7DBFA8954}" presName="level3hierChild" presStyleCnt="0"/>
      <dgm:spPr/>
    </dgm:pt>
    <dgm:pt modelId="{163B6217-7339-499F-B92E-7E453C69F470}" type="pres">
      <dgm:prSet presAssocID="{27BB8452-17EC-4072-9744-D1C2F029FB85}" presName="conn2-1" presStyleLbl="parChTrans1D4" presStyleIdx="0" presStyleCnt="8"/>
      <dgm:spPr/>
    </dgm:pt>
    <dgm:pt modelId="{3A2F3440-B332-456F-9949-032A8974AF7F}" type="pres">
      <dgm:prSet presAssocID="{27BB8452-17EC-4072-9744-D1C2F029FB85}" presName="connTx" presStyleLbl="parChTrans1D4" presStyleIdx="0" presStyleCnt="8"/>
      <dgm:spPr/>
    </dgm:pt>
    <dgm:pt modelId="{7A5B96E7-2399-4640-8C60-C9AC7A3DDF7E}" type="pres">
      <dgm:prSet presAssocID="{A7EFF44C-CA94-426A-B9FE-43DEF1BB33AD}" presName="root2" presStyleCnt="0"/>
      <dgm:spPr/>
    </dgm:pt>
    <dgm:pt modelId="{959DD3CB-054F-4A10-84D9-7E2A955CBE5F}" type="pres">
      <dgm:prSet presAssocID="{A7EFF44C-CA94-426A-B9FE-43DEF1BB33AD}" presName="LevelTwoTextNode" presStyleLbl="node4" presStyleIdx="0" presStyleCnt="8">
        <dgm:presLayoutVars>
          <dgm:chPref val="3"/>
        </dgm:presLayoutVars>
      </dgm:prSet>
      <dgm:spPr/>
    </dgm:pt>
    <dgm:pt modelId="{05626354-FE4A-401F-9A69-CC39CDC74CB9}" type="pres">
      <dgm:prSet presAssocID="{A7EFF44C-CA94-426A-B9FE-43DEF1BB33AD}" presName="level3hierChild" presStyleCnt="0"/>
      <dgm:spPr/>
    </dgm:pt>
    <dgm:pt modelId="{0BEEBC7A-80E1-49E2-8EF9-78875A4CF560}" type="pres">
      <dgm:prSet presAssocID="{035B34CE-CC10-4BD1-8C66-D3F1BB0F62F2}" presName="conn2-1" presStyleLbl="parChTrans1D4" presStyleIdx="1" presStyleCnt="8"/>
      <dgm:spPr/>
    </dgm:pt>
    <dgm:pt modelId="{0E3DDBC1-2D04-40EA-98C5-D056BC6888D4}" type="pres">
      <dgm:prSet presAssocID="{035B34CE-CC10-4BD1-8C66-D3F1BB0F62F2}" presName="connTx" presStyleLbl="parChTrans1D4" presStyleIdx="1" presStyleCnt="8"/>
      <dgm:spPr/>
    </dgm:pt>
    <dgm:pt modelId="{B792DD77-1957-46DB-A422-18FA01391435}" type="pres">
      <dgm:prSet presAssocID="{BC56A4AE-8085-4435-ACA1-8CF4BB552410}" presName="root2" presStyleCnt="0"/>
      <dgm:spPr/>
    </dgm:pt>
    <dgm:pt modelId="{6FB6A3B2-B52A-4554-9AE6-558E82686C2A}" type="pres">
      <dgm:prSet presAssocID="{BC56A4AE-8085-4435-ACA1-8CF4BB552410}" presName="LevelTwoTextNode" presStyleLbl="node4" presStyleIdx="1" presStyleCnt="8">
        <dgm:presLayoutVars>
          <dgm:chPref val="3"/>
        </dgm:presLayoutVars>
      </dgm:prSet>
      <dgm:spPr/>
    </dgm:pt>
    <dgm:pt modelId="{6F977CCF-D917-42DF-BFF3-117F28E826FB}" type="pres">
      <dgm:prSet presAssocID="{BC56A4AE-8085-4435-ACA1-8CF4BB552410}" presName="level3hierChild" presStyleCnt="0"/>
      <dgm:spPr/>
    </dgm:pt>
    <dgm:pt modelId="{D51CD500-09AC-492E-B078-6C063EB99469}" type="pres">
      <dgm:prSet presAssocID="{2CFF2CDF-5A7D-4D83-807D-35899F3DA3DD}" presName="conn2-1" presStyleLbl="parChTrans1D3" presStyleIdx="1" presStyleCnt="6"/>
      <dgm:spPr/>
    </dgm:pt>
    <dgm:pt modelId="{43754A7F-4C14-4EBF-8835-B99B6535568C}" type="pres">
      <dgm:prSet presAssocID="{2CFF2CDF-5A7D-4D83-807D-35899F3DA3DD}" presName="connTx" presStyleLbl="parChTrans1D3" presStyleIdx="1" presStyleCnt="6"/>
      <dgm:spPr/>
    </dgm:pt>
    <dgm:pt modelId="{94C7F292-F133-43DB-B1B2-DB4D138BC644}" type="pres">
      <dgm:prSet presAssocID="{C77C78A1-B4AE-4FA0-83E5-31D9AAA86C04}" presName="root2" presStyleCnt="0"/>
      <dgm:spPr/>
    </dgm:pt>
    <dgm:pt modelId="{E3382E4B-BB84-4782-A2E1-08EE68C99C3C}" type="pres">
      <dgm:prSet presAssocID="{C77C78A1-B4AE-4FA0-83E5-31D9AAA86C04}" presName="LevelTwoTextNode" presStyleLbl="node3" presStyleIdx="1" presStyleCnt="6" custScaleX="116930" custLinFactNeighborX="24095" custLinFactNeighborY="11337">
        <dgm:presLayoutVars>
          <dgm:chPref val="3"/>
        </dgm:presLayoutVars>
      </dgm:prSet>
      <dgm:spPr/>
    </dgm:pt>
    <dgm:pt modelId="{3C64BBCF-47B7-404E-A24D-E9BB6D3F977B}" type="pres">
      <dgm:prSet presAssocID="{C77C78A1-B4AE-4FA0-83E5-31D9AAA86C04}" presName="level3hierChild" presStyleCnt="0"/>
      <dgm:spPr/>
    </dgm:pt>
    <dgm:pt modelId="{CC8EC454-2138-4503-96BB-892C25E1CA55}" type="pres">
      <dgm:prSet presAssocID="{298C964B-3D9A-4D13-A3D0-95F13695DD70}" presName="conn2-1" presStyleLbl="parChTrans1D4" presStyleIdx="2" presStyleCnt="8"/>
      <dgm:spPr/>
    </dgm:pt>
    <dgm:pt modelId="{61FE59CB-C0D1-41DC-9215-E2D996B98DD3}" type="pres">
      <dgm:prSet presAssocID="{298C964B-3D9A-4D13-A3D0-95F13695DD70}" presName="connTx" presStyleLbl="parChTrans1D4" presStyleIdx="2" presStyleCnt="8"/>
      <dgm:spPr/>
    </dgm:pt>
    <dgm:pt modelId="{8F09D7A2-6E33-4129-AA61-014D71A6A32D}" type="pres">
      <dgm:prSet presAssocID="{3A0BE7ED-9A56-44CB-B614-7E5AEBC1556C}" presName="root2" presStyleCnt="0"/>
      <dgm:spPr/>
    </dgm:pt>
    <dgm:pt modelId="{D2746C04-B89A-4E16-B024-BFD11F8DF307}" type="pres">
      <dgm:prSet presAssocID="{3A0BE7ED-9A56-44CB-B614-7E5AEBC1556C}" presName="LevelTwoTextNode" presStyleLbl="node4" presStyleIdx="2" presStyleCnt="8" custLinFactX="65690" custLinFactNeighborX="100000">
        <dgm:presLayoutVars>
          <dgm:chPref val="3"/>
        </dgm:presLayoutVars>
      </dgm:prSet>
      <dgm:spPr/>
    </dgm:pt>
    <dgm:pt modelId="{8FFEE3ED-0452-4183-9371-149DEC9D0D7B}" type="pres">
      <dgm:prSet presAssocID="{3A0BE7ED-9A56-44CB-B614-7E5AEBC1556C}" presName="level3hierChild" presStyleCnt="0"/>
      <dgm:spPr/>
    </dgm:pt>
    <dgm:pt modelId="{7D7E63F1-2DAF-4E0C-B2F4-05A5E1A81C4C}" type="pres">
      <dgm:prSet presAssocID="{F88819B6-319A-4CF4-8F72-9528F18AB9C9}" presName="conn2-1" presStyleLbl="parChTrans1D4" presStyleIdx="3" presStyleCnt="8"/>
      <dgm:spPr/>
    </dgm:pt>
    <dgm:pt modelId="{2C4881FC-5F94-4A9C-A335-24E45A0BE40C}" type="pres">
      <dgm:prSet presAssocID="{F88819B6-319A-4CF4-8F72-9528F18AB9C9}" presName="connTx" presStyleLbl="parChTrans1D4" presStyleIdx="3" presStyleCnt="8"/>
      <dgm:spPr/>
    </dgm:pt>
    <dgm:pt modelId="{81EB02BB-216F-49FA-8F93-0C2575607896}" type="pres">
      <dgm:prSet presAssocID="{4F0703F2-5E5B-4195-BC84-2AF095850600}" presName="root2" presStyleCnt="0"/>
      <dgm:spPr/>
    </dgm:pt>
    <dgm:pt modelId="{44D22A7A-B531-4EDD-A2B5-100E3EF20B4B}" type="pres">
      <dgm:prSet presAssocID="{4F0703F2-5E5B-4195-BC84-2AF095850600}" presName="LevelTwoTextNode" presStyleLbl="node4" presStyleIdx="3" presStyleCnt="8" custLinFactX="65690" custLinFactNeighborX="100000">
        <dgm:presLayoutVars>
          <dgm:chPref val="3"/>
        </dgm:presLayoutVars>
      </dgm:prSet>
      <dgm:spPr/>
    </dgm:pt>
    <dgm:pt modelId="{802E6FEE-1DAF-4A03-98E0-8AC84CCA6C38}" type="pres">
      <dgm:prSet presAssocID="{4F0703F2-5E5B-4195-BC84-2AF095850600}" presName="level3hierChild" presStyleCnt="0"/>
      <dgm:spPr/>
    </dgm:pt>
    <dgm:pt modelId="{006F264A-4951-47F4-ADF4-DF17AE93C54A}" type="pres">
      <dgm:prSet presAssocID="{712B1C98-FD31-4540-B2B5-4A1A7476CBEE}" presName="conn2-1" presStyleLbl="parChTrans1D2" presStyleIdx="1" presStyleCnt="3"/>
      <dgm:spPr/>
    </dgm:pt>
    <dgm:pt modelId="{8F755633-C39C-4AF7-8C0F-A01990438AC6}" type="pres">
      <dgm:prSet presAssocID="{712B1C98-FD31-4540-B2B5-4A1A7476CBEE}" presName="connTx" presStyleLbl="parChTrans1D2" presStyleIdx="1" presStyleCnt="3"/>
      <dgm:spPr/>
    </dgm:pt>
    <dgm:pt modelId="{64E5335A-8044-40D2-9D6C-426531DFB07A}" type="pres">
      <dgm:prSet presAssocID="{EE189232-C6B5-4D40-A3DF-7B842FF8EA50}" presName="root2" presStyleCnt="0"/>
      <dgm:spPr/>
    </dgm:pt>
    <dgm:pt modelId="{E3F38D28-16E8-4714-9BA1-7D213EE50C58}" type="pres">
      <dgm:prSet presAssocID="{EE189232-C6B5-4D40-A3DF-7B842FF8EA50}" presName="LevelTwoTextNode" presStyleLbl="node2" presStyleIdx="1" presStyleCnt="3" custScaleX="116929" custLinFactNeighborX="3907" custLinFactNeighborY="-6806">
        <dgm:presLayoutVars>
          <dgm:chPref val="3"/>
        </dgm:presLayoutVars>
      </dgm:prSet>
      <dgm:spPr/>
    </dgm:pt>
    <dgm:pt modelId="{76AD7FA8-0F0A-42F5-B40F-B125F0059CA1}" type="pres">
      <dgm:prSet presAssocID="{EE189232-C6B5-4D40-A3DF-7B842FF8EA50}" presName="level3hierChild" presStyleCnt="0"/>
      <dgm:spPr/>
    </dgm:pt>
    <dgm:pt modelId="{AE2A3024-764C-40E7-B9D9-2883AF4BEFF1}" type="pres">
      <dgm:prSet presAssocID="{830F8607-A70C-4A53-B3B7-B9AD3D75B226}" presName="conn2-1" presStyleLbl="parChTrans1D3" presStyleIdx="2" presStyleCnt="6"/>
      <dgm:spPr/>
    </dgm:pt>
    <dgm:pt modelId="{B9CAD74D-071D-46F2-9D95-0B6BB62EDE38}" type="pres">
      <dgm:prSet presAssocID="{830F8607-A70C-4A53-B3B7-B9AD3D75B226}" presName="connTx" presStyleLbl="parChTrans1D3" presStyleIdx="2" presStyleCnt="6"/>
      <dgm:spPr/>
    </dgm:pt>
    <dgm:pt modelId="{4701AD4F-377A-4B46-AA49-1DC3AB946DA0}" type="pres">
      <dgm:prSet presAssocID="{54A2006E-424B-4076-B7D7-EDA62D73043D}" presName="root2" presStyleCnt="0"/>
      <dgm:spPr/>
    </dgm:pt>
    <dgm:pt modelId="{F65FF68E-650A-4468-BCC6-0C9407A80D7C}" type="pres">
      <dgm:prSet presAssocID="{54A2006E-424B-4076-B7D7-EDA62D73043D}" presName="LevelTwoTextNode" presStyleLbl="node3" presStyleIdx="2" presStyleCnt="6" custLinFactNeighborY="17147">
        <dgm:presLayoutVars>
          <dgm:chPref val="3"/>
        </dgm:presLayoutVars>
      </dgm:prSet>
      <dgm:spPr/>
    </dgm:pt>
    <dgm:pt modelId="{542A218B-FB00-4FFE-900D-9D09191802FA}" type="pres">
      <dgm:prSet presAssocID="{54A2006E-424B-4076-B7D7-EDA62D73043D}" presName="level3hierChild" presStyleCnt="0"/>
      <dgm:spPr/>
    </dgm:pt>
    <dgm:pt modelId="{C452BCA8-331C-45D2-ACBD-53BD1180CBFD}" type="pres">
      <dgm:prSet presAssocID="{1177FBDD-E2B2-4DC6-8ECC-EF17585A71B9}" presName="conn2-1" presStyleLbl="parChTrans1D4" presStyleIdx="4" presStyleCnt="8"/>
      <dgm:spPr/>
    </dgm:pt>
    <dgm:pt modelId="{2C11CE64-C8B8-4011-9423-855C63243D29}" type="pres">
      <dgm:prSet presAssocID="{1177FBDD-E2B2-4DC6-8ECC-EF17585A71B9}" presName="connTx" presStyleLbl="parChTrans1D4" presStyleIdx="4" presStyleCnt="8"/>
      <dgm:spPr/>
    </dgm:pt>
    <dgm:pt modelId="{E35538D4-A4DD-4383-961D-64451295882B}" type="pres">
      <dgm:prSet presAssocID="{8F6F1D36-EDC4-4543-B4BA-5DCE141B5C5C}" presName="root2" presStyleCnt="0"/>
      <dgm:spPr/>
    </dgm:pt>
    <dgm:pt modelId="{850583DF-4182-4D9C-919C-6D0448DDEE3D}" type="pres">
      <dgm:prSet presAssocID="{8F6F1D36-EDC4-4543-B4BA-5DCE141B5C5C}" presName="LevelTwoTextNode" presStyleLbl="node4" presStyleIdx="4" presStyleCnt="8" custScaleX="155628">
        <dgm:presLayoutVars>
          <dgm:chPref val="3"/>
        </dgm:presLayoutVars>
      </dgm:prSet>
      <dgm:spPr/>
    </dgm:pt>
    <dgm:pt modelId="{E5CB4FBD-4714-44C8-8282-6C7FFEDC36AF}" type="pres">
      <dgm:prSet presAssocID="{8F6F1D36-EDC4-4543-B4BA-5DCE141B5C5C}" presName="level3hierChild" presStyleCnt="0"/>
      <dgm:spPr/>
    </dgm:pt>
    <dgm:pt modelId="{2D1E6CCF-2483-40DC-89CF-AE10FA7D4B02}" type="pres">
      <dgm:prSet presAssocID="{B045169E-C9B7-4C2D-BFE5-E8F57248A871}" presName="conn2-1" presStyleLbl="parChTrans1D4" presStyleIdx="5" presStyleCnt="8"/>
      <dgm:spPr/>
    </dgm:pt>
    <dgm:pt modelId="{111E2F37-1E8A-45B3-AB72-2CB7120F8439}" type="pres">
      <dgm:prSet presAssocID="{B045169E-C9B7-4C2D-BFE5-E8F57248A871}" presName="connTx" presStyleLbl="parChTrans1D4" presStyleIdx="5" presStyleCnt="8"/>
      <dgm:spPr/>
    </dgm:pt>
    <dgm:pt modelId="{BF14D251-DCB4-476E-AA3F-848429A08126}" type="pres">
      <dgm:prSet presAssocID="{896FC92F-CC3E-4D0E-9080-9FC0CD78D611}" presName="root2" presStyleCnt="0"/>
      <dgm:spPr/>
    </dgm:pt>
    <dgm:pt modelId="{CAA872DB-7E4E-4208-9DDB-06E4177937F5}" type="pres">
      <dgm:prSet presAssocID="{896FC92F-CC3E-4D0E-9080-9FC0CD78D611}" presName="LevelTwoTextNode" presStyleLbl="node4" presStyleIdx="5" presStyleCnt="8" custScaleX="155629">
        <dgm:presLayoutVars>
          <dgm:chPref val="3"/>
        </dgm:presLayoutVars>
      </dgm:prSet>
      <dgm:spPr/>
    </dgm:pt>
    <dgm:pt modelId="{D1785FC4-57A6-4167-8260-30DD99E23926}" type="pres">
      <dgm:prSet presAssocID="{896FC92F-CC3E-4D0E-9080-9FC0CD78D611}" presName="level3hierChild" presStyleCnt="0"/>
      <dgm:spPr/>
    </dgm:pt>
    <dgm:pt modelId="{4F58A83C-0E48-4BD5-8F56-25CD5C97A45F}" type="pres">
      <dgm:prSet presAssocID="{A3A0056C-8799-4076-A6B6-80924C6ADD4B}" presName="conn2-1" presStyleLbl="parChTrans1D3" presStyleIdx="3" presStyleCnt="6"/>
      <dgm:spPr/>
    </dgm:pt>
    <dgm:pt modelId="{A76EA5B8-8EE1-4230-9BE3-3B1777DF801F}" type="pres">
      <dgm:prSet presAssocID="{A3A0056C-8799-4076-A6B6-80924C6ADD4B}" presName="connTx" presStyleLbl="parChTrans1D3" presStyleIdx="3" presStyleCnt="6"/>
      <dgm:spPr/>
    </dgm:pt>
    <dgm:pt modelId="{D4BA24D8-3AA4-4D65-B8FA-54CD0030C7D7}" type="pres">
      <dgm:prSet presAssocID="{457C6368-3197-48CF-8D47-5E5E43491CCE}" presName="root2" presStyleCnt="0"/>
      <dgm:spPr/>
    </dgm:pt>
    <dgm:pt modelId="{ED99B00E-A008-4300-AD04-6B7071A220D3}" type="pres">
      <dgm:prSet presAssocID="{457C6368-3197-48CF-8D47-5E5E43491CCE}" presName="LevelTwoTextNode" presStyleLbl="node3" presStyleIdx="3" presStyleCnt="6" custScaleX="135721" custLinFactNeighborX="7815" custLinFactNeighborY="-42338">
        <dgm:presLayoutVars>
          <dgm:chPref val="3"/>
        </dgm:presLayoutVars>
      </dgm:prSet>
      <dgm:spPr/>
    </dgm:pt>
    <dgm:pt modelId="{87235817-F34C-4051-8D41-D0F075613BA3}" type="pres">
      <dgm:prSet presAssocID="{457C6368-3197-48CF-8D47-5E5E43491CCE}" presName="level3hierChild" presStyleCnt="0"/>
      <dgm:spPr/>
    </dgm:pt>
    <dgm:pt modelId="{D5C3EFAC-1AB0-4F40-8168-BBBFCF0994F8}" type="pres">
      <dgm:prSet presAssocID="{3CFEE2B3-5D22-4C2B-A39D-27EFF5FA191B}" presName="conn2-1" presStyleLbl="parChTrans1D4" presStyleIdx="6" presStyleCnt="8"/>
      <dgm:spPr/>
    </dgm:pt>
    <dgm:pt modelId="{4ABD165A-EF5B-4369-9A0A-585338D63611}" type="pres">
      <dgm:prSet presAssocID="{3CFEE2B3-5D22-4C2B-A39D-27EFF5FA191B}" presName="connTx" presStyleLbl="parChTrans1D4" presStyleIdx="6" presStyleCnt="8"/>
      <dgm:spPr/>
    </dgm:pt>
    <dgm:pt modelId="{94F3B406-8F6F-4AB8-A5F2-94D3CABB77C0}" type="pres">
      <dgm:prSet presAssocID="{B33D9800-F59B-4016-A810-B4A14821F83C}" presName="root2" presStyleCnt="0"/>
      <dgm:spPr/>
    </dgm:pt>
    <dgm:pt modelId="{7DC30B46-47F2-4F44-B8AD-0F41267311FC}" type="pres">
      <dgm:prSet presAssocID="{B33D9800-F59B-4016-A810-B4A14821F83C}" presName="LevelTwoTextNode" presStyleLbl="node4" presStyleIdx="6" presStyleCnt="8" custLinFactX="55350" custLinFactNeighborX="100000">
        <dgm:presLayoutVars>
          <dgm:chPref val="3"/>
        </dgm:presLayoutVars>
      </dgm:prSet>
      <dgm:spPr/>
    </dgm:pt>
    <dgm:pt modelId="{38E74E34-66AB-4C0E-85E8-AFB0D830E7A7}" type="pres">
      <dgm:prSet presAssocID="{B33D9800-F59B-4016-A810-B4A14821F83C}" presName="level3hierChild" presStyleCnt="0"/>
      <dgm:spPr/>
    </dgm:pt>
    <dgm:pt modelId="{443E62DE-AAAA-4BBF-91C2-EC984EB72056}" type="pres">
      <dgm:prSet presAssocID="{DA6FFCF9-336D-4471-81CC-DB1F9965526C}" presName="conn2-1" presStyleLbl="parChTrans1D4" presStyleIdx="7" presStyleCnt="8"/>
      <dgm:spPr/>
    </dgm:pt>
    <dgm:pt modelId="{8E1336FB-DF4A-47BF-AC35-04CCFFE803FC}" type="pres">
      <dgm:prSet presAssocID="{DA6FFCF9-336D-4471-81CC-DB1F9965526C}" presName="connTx" presStyleLbl="parChTrans1D4" presStyleIdx="7" presStyleCnt="8"/>
      <dgm:spPr/>
    </dgm:pt>
    <dgm:pt modelId="{63C321AF-0985-4777-B620-232C49815C80}" type="pres">
      <dgm:prSet presAssocID="{533BC117-F585-4C0D-A7D8-6ECC7E3F265B}" presName="root2" presStyleCnt="0"/>
      <dgm:spPr/>
    </dgm:pt>
    <dgm:pt modelId="{1AE9C900-EBF5-4A87-9A89-B8BC03194E18}" type="pres">
      <dgm:prSet presAssocID="{533BC117-F585-4C0D-A7D8-6ECC7E3F265B}" presName="LevelTwoTextNode" presStyleLbl="node4" presStyleIdx="7" presStyleCnt="8" custLinFactX="53769" custLinFactNeighborX="100000">
        <dgm:presLayoutVars>
          <dgm:chPref val="3"/>
        </dgm:presLayoutVars>
      </dgm:prSet>
      <dgm:spPr/>
    </dgm:pt>
    <dgm:pt modelId="{EE184CB1-8A3A-488A-BC42-F25231BE2CB7}" type="pres">
      <dgm:prSet presAssocID="{533BC117-F585-4C0D-A7D8-6ECC7E3F265B}" presName="level3hierChild" presStyleCnt="0"/>
      <dgm:spPr/>
    </dgm:pt>
    <dgm:pt modelId="{A1C20398-F860-4B25-8308-1B2711D6F55B}" type="pres">
      <dgm:prSet presAssocID="{C1CA466F-95BA-4B58-907D-EC376CCE9EA2}" presName="conn2-1" presStyleLbl="parChTrans1D2" presStyleIdx="2" presStyleCnt="3"/>
      <dgm:spPr/>
    </dgm:pt>
    <dgm:pt modelId="{61A9CA81-9B43-4F6F-8DF9-F2DAED2525BD}" type="pres">
      <dgm:prSet presAssocID="{C1CA466F-95BA-4B58-907D-EC376CCE9EA2}" presName="connTx" presStyleLbl="parChTrans1D2" presStyleIdx="2" presStyleCnt="3"/>
      <dgm:spPr/>
    </dgm:pt>
    <dgm:pt modelId="{5F04CEE9-2E93-498B-A401-ED1222763BA7}" type="pres">
      <dgm:prSet presAssocID="{A0C0B4FE-B056-4C23-B1B9-5F073EAF5845}" presName="root2" presStyleCnt="0"/>
      <dgm:spPr/>
    </dgm:pt>
    <dgm:pt modelId="{1077A876-324F-41BD-AAC0-278B1D3D7D6B}" type="pres">
      <dgm:prSet presAssocID="{A0C0B4FE-B056-4C23-B1B9-5F073EAF5845}" presName="LevelTwoTextNode" presStyleLbl="node2" presStyleIdx="2" presStyleCnt="3" custScaleX="152091">
        <dgm:presLayoutVars>
          <dgm:chPref val="3"/>
        </dgm:presLayoutVars>
      </dgm:prSet>
      <dgm:spPr/>
    </dgm:pt>
    <dgm:pt modelId="{98FBA581-B695-464F-8FC9-7CD432BB0D8F}" type="pres">
      <dgm:prSet presAssocID="{A0C0B4FE-B056-4C23-B1B9-5F073EAF5845}" presName="level3hierChild" presStyleCnt="0"/>
      <dgm:spPr/>
    </dgm:pt>
    <dgm:pt modelId="{81B2FCF4-5E96-42A8-8D05-754AD33128B8}" type="pres">
      <dgm:prSet presAssocID="{2A9F2CCC-711E-43FA-B733-2C21811200DB}" presName="conn2-1" presStyleLbl="parChTrans1D3" presStyleIdx="4" presStyleCnt="6"/>
      <dgm:spPr/>
    </dgm:pt>
    <dgm:pt modelId="{1FCBC2F6-4BC5-4544-8C35-86819D6B6226}" type="pres">
      <dgm:prSet presAssocID="{2A9F2CCC-711E-43FA-B733-2C21811200DB}" presName="connTx" presStyleLbl="parChTrans1D3" presStyleIdx="4" presStyleCnt="6"/>
      <dgm:spPr/>
    </dgm:pt>
    <dgm:pt modelId="{AA3327F4-AE3E-4764-B200-C824C4C12BC3}" type="pres">
      <dgm:prSet presAssocID="{5747554B-65A6-4AB5-878C-CC00976C3099}" presName="root2" presStyleCnt="0"/>
      <dgm:spPr/>
    </dgm:pt>
    <dgm:pt modelId="{6FBD8A3C-AA9D-48F6-8AB9-0AF5E0AED854}" type="pres">
      <dgm:prSet presAssocID="{5747554B-65A6-4AB5-878C-CC00976C3099}" presName="LevelTwoTextNode" presStyleLbl="node3" presStyleIdx="4" presStyleCnt="6" custLinFactNeighborY="217">
        <dgm:presLayoutVars>
          <dgm:chPref val="3"/>
        </dgm:presLayoutVars>
      </dgm:prSet>
      <dgm:spPr/>
    </dgm:pt>
    <dgm:pt modelId="{3E928AD8-652B-48AA-9F21-A503566A1157}" type="pres">
      <dgm:prSet presAssocID="{5747554B-65A6-4AB5-878C-CC00976C3099}" presName="level3hierChild" presStyleCnt="0"/>
      <dgm:spPr/>
    </dgm:pt>
    <dgm:pt modelId="{5BB1343F-F43A-47FA-ACB0-353C06E24BD7}" type="pres">
      <dgm:prSet presAssocID="{7BF1287D-2A61-4674-9A70-2A045CA5A600}" presName="conn2-1" presStyleLbl="parChTrans1D3" presStyleIdx="5" presStyleCnt="6"/>
      <dgm:spPr/>
    </dgm:pt>
    <dgm:pt modelId="{5EE413F2-01EB-48B6-BD8F-7ADF42F53C90}" type="pres">
      <dgm:prSet presAssocID="{7BF1287D-2A61-4674-9A70-2A045CA5A600}" presName="connTx" presStyleLbl="parChTrans1D3" presStyleIdx="5" presStyleCnt="6"/>
      <dgm:spPr/>
    </dgm:pt>
    <dgm:pt modelId="{D9E8EF59-3937-4918-85AD-C2DBB8D7B2D3}" type="pres">
      <dgm:prSet presAssocID="{22017F22-467F-465D-9800-764C5EEF0C80}" presName="root2" presStyleCnt="0"/>
      <dgm:spPr/>
    </dgm:pt>
    <dgm:pt modelId="{8F79DA34-FF36-4D13-99A7-A524B168DD6F}" type="pres">
      <dgm:prSet presAssocID="{22017F22-467F-465D-9800-764C5EEF0C80}" presName="LevelTwoTextNode" presStyleLbl="node3" presStyleIdx="5" presStyleCnt="6">
        <dgm:presLayoutVars>
          <dgm:chPref val="3"/>
        </dgm:presLayoutVars>
      </dgm:prSet>
      <dgm:spPr/>
    </dgm:pt>
    <dgm:pt modelId="{0D65DC7A-D211-4F97-9558-F93053C8B57F}" type="pres">
      <dgm:prSet presAssocID="{22017F22-467F-465D-9800-764C5EEF0C80}" presName="level3hierChild" presStyleCnt="0"/>
      <dgm:spPr/>
    </dgm:pt>
  </dgm:ptLst>
  <dgm:cxnLst>
    <dgm:cxn modelId="{9544F001-7377-4307-8918-B9C49BB3DB49}" srcId="{05DBE675-7E8A-47EB-A0FC-CC94A2F04855}" destId="{5E0FAFEF-010C-4D9C-A8D5-0FD7DBFA8954}" srcOrd="0" destOrd="0" parTransId="{0E55A4AE-DDB2-4E86-B196-B7CF7CB11013}" sibTransId="{01EBE6F4-93B3-44DA-A4E2-1066F17DFE42}"/>
    <dgm:cxn modelId="{15A95F08-70EA-46BC-BD5A-5EB28D2773FE}" type="presOf" srcId="{3CFEE2B3-5D22-4C2B-A39D-27EFF5FA191B}" destId="{4ABD165A-EF5B-4369-9A0A-585338D63611}" srcOrd="1" destOrd="0" presId="urn:microsoft.com/office/officeart/2005/8/layout/hierarchy2"/>
    <dgm:cxn modelId="{9F24F00B-3BC0-4EB9-858D-C90679BB9A1F}" type="presOf" srcId="{A0C0B4FE-B056-4C23-B1B9-5F073EAF5845}" destId="{1077A876-324F-41BD-AAC0-278B1D3D7D6B}" srcOrd="0" destOrd="0" presId="urn:microsoft.com/office/officeart/2005/8/layout/hierarchy2"/>
    <dgm:cxn modelId="{5758200D-A8FE-4123-A7BD-EC041DC3DBDD}" type="presOf" srcId="{3A0BE7ED-9A56-44CB-B614-7E5AEBC1556C}" destId="{D2746C04-B89A-4E16-B024-BFD11F8DF307}" srcOrd="0" destOrd="0" presId="urn:microsoft.com/office/officeart/2005/8/layout/hierarchy2"/>
    <dgm:cxn modelId="{479C4610-AA3A-4BBC-8FCA-1112BE1F38A4}" type="presOf" srcId="{8F6F1D36-EDC4-4543-B4BA-5DCE141B5C5C}" destId="{850583DF-4182-4D9C-919C-6D0448DDEE3D}" srcOrd="0" destOrd="0" presId="urn:microsoft.com/office/officeart/2005/8/layout/hierarchy2"/>
    <dgm:cxn modelId="{BA56EE10-4919-4682-98A3-7AD761C57071}" type="presOf" srcId="{035B34CE-CC10-4BD1-8C66-D3F1BB0F62F2}" destId="{0E3DDBC1-2D04-40EA-98C5-D056BC6888D4}" srcOrd="1" destOrd="0" presId="urn:microsoft.com/office/officeart/2005/8/layout/hierarchy2"/>
    <dgm:cxn modelId="{B1AE1511-A2DF-4161-9C55-1411AA86AF0A}" type="presOf" srcId="{F88819B6-319A-4CF4-8F72-9528F18AB9C9}" destId="{2C4881FC-5F94-4A9C-A335-24E45A0BE40C}" srcOrd="1" destOrd="0" presId="urn:microsoft.com/office/officeart/2005/8/layout/hierarchy2"/>
    <dgm:cxn modelId="{7D3C3614-D3E8-4024-8925-47D84FDA6DD6}" srcId="{BE4BE408-2D1B-4674-8299-9ACD879E1854}" destId="{A0C0B4FE-B056-4C23-B1B9-5F073EAF5845}" srcOrd="2" destOrd="0" parTransId="{C1CA466F-95BA-4B58-907D-EC376CCE9EA2}" sibTransId="{9B007668-7EE9-4F53-A848-23D59B9F63DD}"/>
    <dgm:cxn modelId="{A0D72917-CE98-4C84-ACA3-CE782A13BA9F}" type="presOf" srcId="{A7EFF44C-CA94-426A-B9FE-43DEF1BB33AD}" destId="{959DD3CB-054F-4A10-84D9-7E2A955CBE5F}" srcOrd="0" destOrd="0" presId="urn:microsoft.com/office/officeart/2005/8/layout/hierarchy2"/>
    <dgm:cxn modelId="{F16F5420-1569-4BC7-A170-E14E6A9B57AC}" type="presOf" srcId="{712B1C98-FD31-4540-B2B5-4A1A7476CBEE}" destId="{006F264A-4951-47F4-ADF4-DF17AE93C54A}" srcOrd="0" destOrd="0" presId="urn:microsoft.com/office/officeart/2005/8/layout/hierarchy2"/>
    <dgm:cxn modelId="{B5333F23-33D7-4E3F-A455-9076701A94DE}" srcId="{A0C0B4FE-B056-4C23-B1B9-5F073EAF5845}" destId="{22017F22-467F-465D-9800-764C5EEF0C80}" srcOrd="1" destOrd="0" parTransId="{7BF1287D-2A61-4674-9A70-2A045CA5A600}" sibTransId="{686FC1D9-F17A-49D8-9A95-088CAC85318F}"/>
    <dgm:cxn modelId="{6E5ABE24-F85F-4ED8-B734-7A107FC91A15}" type="presOf" srcId="{457C6368-3197-48CF-8D47-5E5E43491CCE}" destId="{ED99B00E-A008-4300-AD04-6B7071A220D3}" srcOrd="0" destOrd="0" presId="urn:microsoft.com/office/officeart/2005/8/layout/hierarchy2"/>
    <dgm:cxn modelId="{F213D129-6300-42B0-B3FF-CC2182743D20}" srcId="{A0C0B4FE-B056-4C23-B1B9-5F073EAF5845}" destId="{5747554B-65A6-4AB5-878C-CC00976C3099}" srcOrd="0" destOrd="0" parTransId="{2A9F2CCC-711E-43FA-B733-2C21811200DB}" sibTransId="{7BE925D9-5F03-4CF9-8AE1-37F54024CCDA}"/>
    <dgm:cxn modelId="{C1837B37-8ECB-4911-82D5-EF485194B99C}" type="presOf" srcId="{BC56A4AE-8085-4435-ACA1-8CF4BB552410}" destId="{6FB6A3B2-B52A-4554-9AE6-558E82686C2A}" srcOrd="0" destOrd="0" presId="urn:microsoft.com/office/officeart/2005/8/layout/hierarchy2"/>
    <dgm:cxn modelId="{397CB23A-0767-43C2-948A-F0AEB7654B8E}" srcId="{BE4BE408-2D1B-4674-8299-9ACD879E1854}" destId="{05DBE675-7E8A-47EB-A0FC-CC94A2F04855}" srcOrd="0" destOrd="0" parTransId="{F7AC02A1-97F0-4B33-9B00-B1A2A26CA934}" sibTransId="{F244ADE8-E0A5-4188-B372-2694EA55BF49}"/>
    <dgm:cxn modelId="{FB33603B-DA4F-4973-9019-9CF13BFA9D4A}" srcId="{BE4BE408-2D1B-4674-8299-9ACD879E1854}" destId="{EE189232-C6B5-4D40-A3DF-7B842FF8EA50}" srcOrd="1" destOrd="0" parTransId="{712B1C98-FD31-4540-B2B5-4A1A7476CBEE}" sibTransId="{2FFDD83E-902C-4BAF-8EDF-7CFC0E0F6C72}"/>
    <dgm:cxn modelId="{9F52AE3C-7AD6-4AD9-A434-D91DB3E6B7B1}" srcId="{EE189232-C6B5-4D40-A3DF-7B842FF8EA50}" destId="{457C6368-3197-48CF-8D47-5E5E43491CCE}" srcOrd="1" destOrd="0" parTransId="{A3A0056C-8799-4076-A6B6-80924C6ADD4B}" sibTransId="{2377032B-CA67-4064-9ADA-887059481AEE}"/>
    <dgm:cxn modelId="{4C33793E-79A6-4F1D-A0B4-5331C7C2847B}" srcId="{5E0FAFEF-010C-4D9C-A8D5-0FD7DBFA8954}" destId="{A7EFF44C-CA94-426A-B9FE-43DEF1BB33AD}" srcOrd="0" destOrd="0" parTransId="{27BB8452-17EC-4072-9744-D1C2F029FB85}" sibTransId="{1C690367-75AE-4F28-A378-1C4A45D9700C}"/>
    <dgm:cxn modelId="{E4BB7E3E-1874-4A0B-88D8-E86BD0A1BF54}" srcId="{C77C78A1-B4AE-4FA0-83E5-31D9AAA86C04}" destId="{4F0703F2-5E5B-4195-BC84-2AF095850600}" srcOrd="1" destOrd="0" parTransId="{F88819B6-319A-4CF4-8F72-9528F18AB9C9}" sibTransId="{A99305A1-B0A1-4593-80EF-6436C174D6A6}"/>
    <dgm:cxn modelId="{EFE4C63F-8A85-45DF-B3FA-DACAE3D725F4}" type="presOf" srcId="{F7AC02A1-97F0-4B33-9B00-B1A2A26CA934}" destId="{74AB9AA4-4C15-45CF-B624-2B54F548CA9A}" srcOrd="1" destOrd="0" presId="urn:microsoft.com/office/officeart/2005/8/layout/hierarchy2"/>
    <dgm:cxn modelId="{0D14E143-6300-46F8-A0DF-1E2AD4D1D6E0}" type="presOf" srcId="{298C964B-3D9A-4D13-A3D0-95F13695DD70}" destId="{CC8EC454-2138-4503-96BB-892C25E1CA55}" srcOrd="0" destOrd="0" presId="urn:microsoft.com/office/officeart/2005/8/layout/hierarchy2"/>
    <dgm:cxn modelId="{95A12569-3486-4A0B-B5AF-C8A6EB04218F}" type="presOf" srcId="{C1CA466F-95BA-4B58-907D-EC376CCE9EA2}" destId="{61A9CA81-9B43-4F6F-8DF9-F2DAED2525BD}" srcOrd="1" destOrd="0" presId="urn:microsoft.com/office/officeart/2005/8/layout/hierarchy2"/>
    <dgm:cxn modelId="{8D6E2A49-E3D1-4ECF-BEDD-CD7477370261}" srcId="{54A2006E-424B-4076-B7D7-EDA62D73043D}" destId="{896FC92F-CC3E-4D0E-9080-9FC0CD78D611}" srcOrd="1" destOrd="0" parTransId="{B045169E-C9B7-4C2D-BFE5-E8F57248A871}" sibTransId="{F5363F7A-3326-47C5-97A7-CEC554BF8E24}"/>
    <dgm:cxn modelId="{5E24FF69-4D1B-491F-A6A1-897327C0D8DD}" srcId="{457C6368-3197-48CF-8D47-5E5E43491CCE}" destId="{533BC117-F585-4C0D-A7D8-6ECC7E3F265B}" srcOrd="1" destOrd="0" parTransId="{DA6FFCF9-336D-4471-81CC-DB1F9965526C}" sibTransId="{785F7253-F28D-48A3-B044-54493F1C609B}"/>
    <dgm:cxn modelId="{5074754A-199C-4F69-A91A-C6CAA7724B4D}" type="presOf" srcId="{830F8607-A70C-4A53-B3B7-B9AD3D75B226}" destId="{B9CAD74D-071D-46F2-9D95-0B6BB62EDE38}" srcOrd="1" destOrd="0" presId="urn:microsoft.com/office/officeart/2005/8/layout/hierarchy2"/>
    <dgm:cxn modelId="{34C9444C-0382-40C3-9D17-4F2A1C32E182}" type="presOf" srcId="{27BB8452-17EC-4072-9744-D1C2F029FB85}" destId="{163B6217-7339-499F-B92E-7E453C69F470}" srcOrd="0" destOrd="0" presId="urn:microsoft.com/office/officeart/2005/8/layout/hierarchy2"/>
    <dgm:cxn modelId="{3257B86F-D17C-4DBC-BF55-516B70683D88}" type="presOf" srcId="{0E55A4AE-DDB2-4E86-B196-B7CF7CB11013}" destId="{3B787091-BE47-496C-A13C-71824EDA670B}" srcOrd="1" destOrd="0" presId="urn:microsoft.com/office/officeart/2005/8/layout/hierarchy2"/>
    <dgm:cxn modelId="{9A573A75-566E-43F3-9F56-470CFFAFC833}" type="presOf" srcId="{DA6FFCF9-336D-4471-81CC-DB1F9965526C}" destId="{443E62DE-AAAA-4BBF-91C2-EC984EB72056}" srcOrd="0" destOrd="0" presId="urn:microsoft.com/office/officeart/2005/8/layout/hierarchy2"/>
    <dgm:cxn modelId="{257AA355-13AD-4F9B-A55A-18F440AE9480}" srcId="{457C6368-3197-48CF-8D47-5E5E43491CCE}" destId="{B33D9800-F59B-4016-A810-B4A14821F83C}" srcOrd="0" destOrd="0" parTransId="{3CFEE2B3-5D22-4C2B-A39D-27EFF5FA191B}" sibTransId="{C7616E70-36C8-4AAF-A7FA-BDEC6A85C637}"/>
    <dgm:cxn modelId="{7E348878-19FE-4732-B621-DEF3AC4A9E9C}" type="presOf" srcId="{27BB8452-17EC-4072-9744-D1C2F029FB85}" destId="{3A2F3440-B332-456F-9949-032A8974AF7F}" srcOrd="1" destOrd="0" presId="urn:microsoft.com/office/officeart/2005/8/layout/hierarchy2"/>
    <dgm:cxn modelId="{2A034A7E-E814-4EAC-A002-AF707C21B50B}" srcId="{05DBE675-7E8A-47EB-A0FC-CC94A2F04855}" destId="{C77C78A1-B4AE-4FA0-83E5-31D9AAA86C04}" srcOrd="1" destOrd="0" parTransId="{2CFF2CDF-5A7D-4D83-807D-35899F3DA3DD}" sibTransId="{06949887-34DB-4ACB-B3EC-22DAC75D5BB2}"/>
    <dgm:cxn modelId="{C91D807E-498E-4675-8909-E64E9389BD0D}" srcId="{54A2006E-424B-4076-B7D7-EDA62D73043D}" destId="{8F6F1D36-EDC4-4543-B4BA-5DCE141B5C5C}" srcOrd="0" destOrd="0" parTransId="{1177FBDD-E2B2-4DC6-8ECC-EF17585A71B9}" sibTransId="{F1808938-2DA0-4E6D-ABCA-5E42B1657F14}"/>
    <dgm:cxn modelId="{F9E9147F-6D3B-4719-BCF4-DEC5389F2880}" srcId="{C77C78A1-B4AE-4FA0-83E5-31D9AAA86C04}" destId="{3A0BE7ED-9A56-44CB-B614-7E5AEBC1556C}" srcOrd="0" destOrd="0" parTransId="{298C964B-3D9A-4D13-A3D0-95F13695DD70}" sibTransId="{F27495D4-4394-4FC7-ABA3-F00E9EAD56E9}"/>
    <dgm:cxn modelId="{74052F7F-F778-4138-BD14-26C9CACE52C8}" type="presOf" srcId="{7BF1287D-2A61-4674-9A70-2A045CA5A600}" destId="{5BB1343F-F43A-47FA-ACB0-353C06E24BD7}" srcOrd="0" destOrd="0" presId="urn:microsoft.com/office/officeart/2005/8/layout/hierarchy2"/>
    <dgm:cxn modelId="{C6DD3C7F-AA78-41B2-BA2A-0A5ED5B11059}" type="presOf" srcId="{298C964B-3D9A-4D13-A3D0-95F13695DD70}" destId="{61FE59CB-C0D1-41DC-9215-E2D996B98DD3}" srcOrd="1" destOrd="0" presId="urn:microsoft.com/office/officeart/2005/8/layout/hierarchy2"/>
    <dgm:cxn modelId="{BD298484-B7F6-4E1D-B149-F29D81EA7686}" type="presOf" srcId="{F88819B6-319A-4CF4-8F72-9528F18AB9C9}" destId="{7D7E63F1-2DAF-4E0C-B2F4-05A5E1A81C4C}" srcOrd="0" destOrd="0" presId="urn:microsoft.com/office/officeart/2005/8/layout/hierarchy2"/>
    <dgm:cxn modelId="{2CC3E789-EFD6-4079-A1A8-1C6E22BF6DED}" type="presOf" srcId="{54A2006E-424B-4076-B7D7-EDA62D73043D}" destId="{F65FF68E-650A-4468-BCC6-0C9407A80D7C}" srcOrd="0" destOrd="0" presId="urn:microsoft.com/office/officeart/2005/8/layout/hierarchy2"/>
    <dgm:cxn modelId="{96E2678B-54E7-4AC7-8DF4-5400D0A5962B}" type="presOf" srcId="{A1F6B8BA-CE5C-4A45-8F4B-5CD5F54BB1A5}" destId="{69DBE1A5-5DAD-4778-B407-D0A4118F2779}" srcOrd="0" destOrd="0" presId="urn:microsoft.com/office/officeart/2005/8/layout/hierarchy2"/>
    <dgm:cxn modelId="{24D3C491-78A3-4298-9A32-9C3D72399B97}" type="presOf" srcId="{3CFEE2B3-5D22-4C2B-A39D-27EFF5FA191B}" destId="{D5C3EFAC-1AB0-4F40-8168-BBBFCF0994F8}" srcOrd="0" destOrd="0" presId="urn:microsoft.com/office/officeart/2005/8/layout/hierarchy2"/>
    <dgm:cxn modelId="{A3044F93-102B-4902-BB31-DF947A1AB0F1}" type="presOf" srcId="{2A9F2CCC-711E-43FA-B733-2C21811200DB}" destId="{81B2FCF4-5E96-42A8-8D05-754AD33128B8}" srcOrd="0" destOrd="0" presId="urn:microsoft.com/office/officeart/2005/8/layout/hierarchy2"/>
    <dgm:cxn modelId="{6C8CD193-FC2F-4FC1-93D4-E9089288D104}" type="presOf" srcId="{5747554B-65A6-4AB5-878C-CC00976C3099}" destId="{6FBD8A3C-AA9D-48F6-8AB9-0AF5E0AED854}" srcOrd="0" destOrd="0" presId="urn:microsoft.com/office/officeart/2005/8/layout/hierarchy2"/>
    <dgm:cxn modelId="{0627A194-EAA3-47C3-877B-0FE547E42BEB}" type="presOf" srcId="{5E0FAFEF-010C-4D9C-A8D5-0FD7DBFA8954}" destId="{54D0DF3C-0E15-4226-9335-21F15F3D9A65}" srcOrd="0" destOrd="0" presId="urn:microsoft.com/office/officeart/2005/8/layout/hierarchy2"/>
    <dgm:cxn modelId="{36BB5C95-C8B6-48F3-995B-BAD8FFA864E8}" type="presOf" srcId="{4F0703F2-5E5B-4195-BC84-2AF095850600}" destId="{44D22A7A-B531-4EDD-A2B5-100E3EF20B4B}" srcOrd="0" destOrd="0" presId="urn:microsoft.com/office/officeart/2005/8/layout/hierarchy2"/>
    <dgm:cxn modelId="{2E9756A6-7ACF-4FA6-99A0-45C6063992AE}" type="presOf" srcId="{035B34CE-CC10-4BD1-8C66-D3F1BB0F62F2}" destId="{0BEEBC7A-80E1-49E2-8EF9-78875A4CF560}" srcOrd="0" destOrd="0" presId="urn:microsoft.com/office/officeart/2005/8/layout/hierarchy2"/>
    <dgm:cxn modelId="{F9C37BAA-5058-4104-A770-AA1D11F1BF2D}" type="presOf" srcId="{A3A0056C-8799-4076-A6B6-80924C6ADD4B}" destId="{A76EA5B8-8EE1-4230-9BE3-3B1777DF801F}" srcOrd="1" destOrd="0" presId="urn:microsoft.com/office/officeart/2005/8/layout/hierarchy2"/>
    <dgm:cxn modelId="{199359AD-AE66-447B-9709-288BEA18962C}" type="presOf" srcId="{B33D9800-F59B-4016-A810-B4A14821F83C}" destId="{7DC30B46-47F2-4F44-B8AD-0F41267311FC}" srcOrd="0" destOrd="0" presId="urn:microsoft.com/office/officeart/2005/8/layout/hierarchy2"/>
    <dgm:cxn modelId="{85CB19AE-66B0-40AC-8AE8-146C9BC87348}" type="presOf" srcId="{DA6FFCF9-336D-4471-81CC-DB1F9965526C}" destId="{8E1336FB-DF4A-47BF-AC35-04CCFFE803FC}" srcOrd="1" destOrd="0" presId="urn:microsoft.com/office/officeart/2005/8/layout/hierarchy2"/>
    <dgm:cxn modelId="{8CC172B0-3C0B-4F4A-BC23-04953D46933C}" type="presOf" srcId="{F7AC02A1-97F0-4B33-9B00-B1A2A26CA934}" destId="{8070839A-B229-46B3-BCA6-16BD6CAA575A}" srcOrd="0" destOrd="0" presId="urn:microsoft.com/office/officeart/2005/8/layout/hierarchy2"/>
    <dgm:cxn modelId="{215695B1-FE40-4935-9BBE-0D0EB17D6013}" type="presOf" srcId="{7BF1287D-2A61-4674-9A70-2A045CA5A600}" destId="{5EE413F2-01EB-48B6-BD8F-7ADF42F53C90}" srcOrd="1" destOrd="0" presId="urn:microsoft.com/office/officeart/2005/8/layout/hierarchy2"/>
    <dgm:cxn modelId="{42A7E8B1-B7AA-48CB-9BD9-A3FC9F6FBC74}" type="presOf" srcId="{2CFF2CDF-5A7D-4D83-807D-35899F3DA3DD}" destId="{D51CD500-09AC-492E-B078-6C063EB99469}" srcOrd="0" destOrd="0" presId="urn:microsoft.com/office/officeart/2005/8/layout/hierarchy2"/>
    <dgm:cxn modelId="{E527DDB3-880B-42AC-8AC6-EA77DEFFBB4F}" srcId="{5E0FAFEF-010C-4D9C-A8D5-0FD7DBFA8954}" destId="{BC56A4AE-8085-4435-ACA1-8CF4BB552410}" srcOrd="1" destOrd="0" parTransId="{035B34CE-CC10-4BD1-8C66-D3F1BB0F62F2}" sibTransId="{830E94CA-916C-4795-8E4C-05A424B3F3BE}"/>
    <dgm:cxn modelId="{CC3A5EBE-0EB6-47AB-AB17-48BFC5192D81}" type="presOf" srcId="{1177FBDD-E2B2-4DC6-8ECC-EF17585A71B9}" destId="{C452BCA8-331C-45D2-ACBD-53BD1180CBFD}" srcOrd="0" destOrd="0" presId="urn:microsoft.com/office/officeart/2005/8/layout/hierarchy2"/>
    <dgm:cxn modelId="{453397BE-7FF6-44B8-A00D-DB4B15E8DA81}" type="presOf" srcId="{EE189232-C6B5-4D40-A3DF-7B842FF8EA50}" destId="{E3F38D28-16E8-4714-9BA1-7D213EE50C58}" srcOrd="0" destOrd="0" presId="urn:microsoft.com/office/officeart/2005/8/layout/hierarchy2"/>
    <dgm:cxn modelId="{36C48DC0-4991-4CD4-9113-48CC4BDE7376}" type="presOf" srcId="{712B1C98-FD31-4540-B2B5-4A1A7476CBEE}" destId="{8F755633-C39C-4AF7-8C0F-A01990438AC6}" srcOrd="1" destOrd="0" presId="urn:microsoft.com/office/officeart/2005/8/layout/hierarchy2"/>
    <dgm:cxn modelId="{F39204C2-EF59-44BE-A9B4-699126537A78}" type="presOf" srcId="{2A9F2CCC-711E-43FA-B733-2C21811200DB}" destId="{1FCBC2F6-4BC5-4544-8C35-86819D6B6226}" srcOrd="1" destOrd="0" presId="urn:microsoft.com/office/officeart/2005/8/layout/hierarchy2"/>
    <dgm:cxn modelId="{2FB3A2C7-650A-413B-AA8A-3BBED72547D1}" type="presOf" srcId="{533BC117-F585-4C0D-A7D8-6ECC7E3F265B}" destId="{1AE9C900-EBF5-4A87-9A89-B8BC03194E18}" srcOrd="0" destOrd="0" presId="urn:microsoft.com/office/officeart/2005/8/layout/hierarchy2"/>
    <dgm:cxn modelId="{B37EA7CD-8D80-4D82-86F6-EA7FE469068D}" type="presOf" srcId="{C77C78A1-B4AE-4FA0-83E5-31D9AAA86C04}" destId="{E3382E4B-BB84-4782-A2E1-08EE68C99C3C}" srcOrd="0" destOrd="0" presId="urn:microsoft.com/office/officeart/2005/8/layout/hierarchy2"/>
    <dgm:cxn modelId="{23B22DD1-36FD-4B06-A319-2364D03BC792}" type="presOf" srcId="{BE4BE408-2D1B-4674-8299-9ACD879E1854}" destId="{4D0EFAE8-0CDF-4AF7-9C45-AFDBF02F50FF}" srcOrd="0" destOrd="0" presId="urn:microsoft.com/office/officeart/2005/8/layout/hierarchy2"/>
    <dgm:cxn modelId="{471CF8D3-3100-4AEA-BDAF-89BD76155D4C}" type="presOf" srcId="{C1CA466F-95BA-4B58-907D-EC376CCE9EA2}" destId="{A1C20398-F860-4B25-8308-1B2711D6F55B}" srcOrd="0" destOrd="0" presId="urn:microsoft.com/office/officeart/2005/8/layout/hierarchy2"/>
    <dgm:cxn modelId="{40A143D4-89BE-4D71-9435-A48B4DEAA470}" srcId="{A1F6B8BA-CE5C-4A45-8F4B-5CD5F54BB1A5}" destId="{BE4BE408-2D1B-4674-8299-9ACD879E1854}" srcOrd="0" destOrd="0" parTransId="{781F2CC2-3C47-4889-8D08-D10DEF6C253E}" sibTransId="{A4FE2496-C8BF-4446-8F22-CAB6A8DAEF8D}"/>
    <dgm:cxn modelId="{577A2DD7-EB1A-4971-92A2-7F262FABE319}" type="presOf" srcId="{22017F22-467F-465D-9800-764C5EEF0C80}" destId="{8F79DA34-FF36-4D13-99A7-A524B168DD6F}" srcOrd="0" destOrd="0" presId="urn:microsoft.com/office/officeart/2005/8/layout/hierarchy2"/>
    <dgm:cxn modelId="{D09D93E3-8C25-48C1-9221-9FAF2BE7C34C}" type="presOf" srcId="{2CFF2CDF-5A7D-4D83-807D-35899F3DA3DD}" destId="{43754A7F-4C14-4EBF-8835-B99B6535568C}" srcOrd="1" destOrd="0" presId="urn:microsoft.com/office/officeart/2005/8/layout/hierarchy2"/>
    <dgm:cxn modelId="{EE42A9E3-E222-485B-9A0A-108AB952B651}" type="presOf" srcId="{830F8607-A70C-4A53-B3B7-B9AD3D75B226}" destId="{AE2A3024-764C-40E7-B9D9-2883AF4BEFF1}" srcOrd="0" destOrd="0" presId="urn:microsoft.com/office/officeart/2005/8/layout/hierarchy2"/>
    <dgm:cxn modelId="{4B55E7E5-5051-4E04-B7DA-5955890967B6}" type="presOf" srcId="{05DBE675-7E8A-47EB-A0FC-CC94A2F04855}" destId="{762B4603-DDE5-4E0F-AD47-A2E01AFF9A03}" srcOrd="0" destOrd="0" presId="urn:microsoft.com/office/officeart/2005/8/layout/hierarchy2"/>
    <dgm:cxn modelId="{8AE3E6E7-0DFC-4161-BF76-F4145DCBDDC8}" type="presOf" srcId="{B045169E-C9B7-4C2D-BFE5-E8F57248A871}" destId="{2D1E6CCF-2483-40DC-89CF-AE10FA7D4B02}" srcOrd="0" destOrd="0" presId="urn:microsoft.com/office/officeart/2005/8/layout/hierarchy2"/>
    <dgm:cxn modelId="{834F41E8-257A-4DB0-983C-F470E00E9FA1}" type="presOf" srcId="{896FC92F-CC3E-4D0E-9080-9FC0CD78D611}" destId="{CAA872DB-7E4E-4208-9DDB-06E4177937F5}" srcOrd="0" destOrd="0" presId="urn:microsoft.com/office/officeart/2005/8/layout/hierarchy2"/>
    <dgm:cxn modelId="{0E7E80ED-02CA-416F-9572-0E1AE4EDE4AA}" type="presOf" srcId="{B045169E-C9B7-4C2D-BFE5-E8F57248A871}" destId="{111E2F37-1E8A-45B3-AB72-2CB7120F8439}" srcOrd="1" destOrd="0" presId="urn:microsoft.com/office/officeart/2005/8/layout/hierarchy2"/>
    <dgm:cxn modelId="{853DEEF6-2C0C-4D1A-BD95-8FC6B91A41D7}" type="presOf" srcId="{0E55A4AE-DDB2-4E86-B196-B7CF7CB11013}" destId="{77A8AD92-B967-401B-9378-4C78692E99D2}" srcOrd="0" destOrd="0" presId="urn:microsoft.com/office/officeart/2005/8/layout/hierarchy2"/>
    <dgm:cxn modelId="{5BC4A4FA-D2F4-4F23-8D96-BDDBE6FDBFA2}" type="presOf" srcId="{1177FBDD-E2B2-4DC6-8ECC-EF17585A71B9}" destId="{2C11CE64-C8B8-4011-9423-855C63243D29}" srcOrd="1" destOrd="0" presId="urn:microsoft.com/office/officeart/2005/8/layout/hierarchy2"/>
    <dgm:cxn modelId="{B3779CFB-4F83-4A3F-BE7D-6D5F86000266}" type="presOf" srcId="{A3A0056C-8799-4076-A6B6-80924C6ADD4B}" destId="{4F58A83C-0E48-4BD5-8F56-25CD5C97A45F}" srcOrd="0" destOrd="0" presId="urn:microsoft.com/office/officeart/2005/8/layout/hierarchy2"/>
    <dgm:cxn modelId="{0FE59EFF-EB93-479B-9F5E-C6C01624CEFA}" srcId="{EE189232-C6B5-4D40-A3DF-7B842FF8EA50}" destId="{54A2006E-424B-4076-B7D7-EDA62D73043D}" srcOrd="0" destOrd="0" parTransId="{830F8607-A70C-4A53-B3B7-B9AD3D75B226}" sibTransId="{37310B95-2010-4868-84C5-8EC31C8D53F6}"/>
    <dgm:cxn modelId="{10835349-3117-47AB-BBE4-3D41120A49BF}" type="presParOf" srcId="{69DBE1A5-5DAD-4778-B407-D0A4118F2779}" destId="{BFDE1ECD-B712-4CA6-8ABA-B0396A7EBCE7}" srcOrd="0" destOrd="0" presId="urn:microsoft.com/office/officeart/2005/8/layout/hierarchy2"/>
    <dgm:cxn modelId="{EB3E61DD-B16F-4CCB-A565-F0A4FFB29424}" type="presParOf" srcId="{BFDE1ECD-B712-4CA6-8ABA-B0396A7EBCE7}" destId="{4D0EFAE8-0CDF-4AF7-9C45-AFDBF02F50FF}" srcOrd="0" destOrd="0" presId="urn:microsoft.com/office/officeart/2005/8/layout/hierarchy2"/>
    <dgm:cxn modelId="{DC3BC0D3-B117-4C30-AAA5-DD95247F42BD}" type="presParOf" srcId="{BFDE1ECD-B712-4CA6-8ABA-B0396A7EBCE7}" destId="{839051A0-D071-4994-8594-F885077AEEC5}" srcOrd="1" destOrd="0" presId="urn:microsoft.com/office/officeart/2005/8/layout/hierarchy2"/>
    <dgm:cxn modelId="{C1B0D8D4-41F8-47AE-A654-AEE5B863F731}" type="presParOf" srcId="{839051A0-D071-4994-8594-F885077AEEC5}" destId="{8070839A-B229-46B3-BCA6-16BD6CAA575A}" srcOrd="0" destOrd="0" presId="urn:microsoft.com/office/officeart/2005/8/layout/hierarchy2"/>
    <dgm:cxn modelId="{BF2EDFC6-8CAF-47BA-A7AA-40904F9166A6}" type="presParOf" srcId="{8070839A-B229-46B3-BCA6-16BD6CAA575A}" destId="{74AB9AA4-4C15-45CF-B624-2B54F548CA9A}" srcOrd="0" destOrd="0" presId="urn:microsoft.com/office/officeart/2005/8/layout/hierarchy2"/>
    <dgm:cxn modelId="{3A2A8DD5-2F99-4836-B644-DF6D197E440F}" type="presParOf" srcId="{839051A0-D071-4994-8594-F885077AEEC5}" destId="{3C788B25-AE8D-49FF-93E9-9B1B4A395CD4}" srcOrd="1" destOrd="0" presId="urn:microsoft.com/office/officeart/2005/8/layout/hierarchy2"/>
    <dgm:cxn modelId="{C1F13FED-D608-42AE-82F0-35A9D6C0E6A3}" type="presParOf" srcId="{3C788B25-AE8D-49FF-93E9-9B1B4A395CD4}" destId="{762B4603-DDE5-4E0F-AD47-A2E01AFF9A03}" srcOrd="0" destOrd="0" presId="urn:microsoft.com/office/officeart/2005/8/layout/hierarchy2"/>
    <dgm:cxn modelId="{5F1FE1AE-02CD-49D0-856F-892CFCE90822}" type="presParOf" srcId="{3C788B25-AE8D-49FF-93E9-9B1B4A395CD4}" destId="{CF24810E-AB21-41D5-8E7E-4D5F84F7D4C3}" srcOrd="1" destOrd="0" presId="urn:microsoft.com/office/officeart/2005/8/layout/hierarchy2"/>
    <dgm:cxn modelId="{85035F78-1C88-46C4-9952-30AF7006B59D}" type="presParOf" srcId="{CF24810E-AB21-41D5-8E7E-4D5F84F7D4C3}" destId="{77A8AD92-B967-401B-9378-4C78692E99D2}" srcOrd="0" destOrd="0" presId="urn:microsoft.com/office/officeart/2005/8/layout/hierarchy2"/>
    <dgm:cxn modelId="{2F51F518-33E7-4107-ABF1-70F4B10F54CB}" type="presParOf" srcId="{77A8AD92-B967-401B-9378-4C78692E99D2}" destId="{3B787091-BE47-496C-A13C-71824EDA670B}" srcOrd="0" destOrd="0" presId="urn:microsoft.com/office/officeart/2005/8/layout/hierarchy2"/>
    <dgm:cxn modelId="{0AA115CA-F440-452A-8961-073F055FEDB3}" type="presParOf" srcId="{CF24810E-AB21-41D5-8E7E-4D5F84F7D4C3}" destId="{C11DBBFD-2A72-4014-9605-668683517813}" srcOrd="1" destOrd="0" presId="urn:microsoft.com/office/officeart/2005/8/layout/hierarchy2"/>
    <dgm:cxn modelId="{B11AC119-5DFE-466E-88A2-FA2AD355BD42}" type="presParOf" srcId="{C11DBBFD-2A72-4014-9605-668683517813}" destId="{54D0DF3C-0E15-4226-9335-21F15F3D9A65}" srcOrd="0" destOrd="0" presId="urn:microsoft.com/office/officeart/2005/8/layout/hierarchy2"/>
    <dgm:cxn modelId="{179AD562-3B7C-43C1-B640-663F22E34D3C}" type="presParOf" srcId="{C11DBBFD-2A72-4014-9605-668683517813}" destId="{1ED77FCB-6F81-46E3-99A6-F4A801BEE770}" srcOrd="1" destOrd="0" presId="urn:microsoft.com/office/officeart/2005/8/layout/hierarchy2"/>
    <dgm:cxn modelId="{0E75535C-7309-4ECB-B793-B82D329C9C1B}" type="presParOf" srcId="{1ED77FCB-6F81-46E3-99A6-F4A801BEE770}" destId="{163B6217-7339-499F-B92E-7E453C69F470}" srcOrd="0" destOrd="0" presId="urn:microsoft.com/office/officeart/2005/8/layout/hierarchy2"/>
    <dgm:cxn modelId="{43C7157E-BF07-49FB-A25D-43DB1365EC4C}" type="presParOf" srcId="{163B6217-7339-499F-B92E-7E453C69F470}" destId="{3A2F3440-B332-456F-9949-032A8974AF7F}" srcOrd="0" destOrd="0" presId="urn:microsoft.com/office/officeart/2005/8/layout/hierarchy2"/>
    <dgm:cxn modelId="{87AC27B8-1263-4621-B0D4-9E2380ED573F}" type="presParOf" srcId="{1ED77FCB-6F81-46E3-99A6-F4A801BEE770}" destId="{7A5B96E7-2399-4640-8C60-C9AC7A3DDF7E}" srcOrd="1" destOrd="0" presId="urn:microsoft.com/office/officeart/2005/8/layout/hierarchy2"/>
    <dgm:cxn modelId="{7D0125E7-86AA-4988-A788-933C387886C4}" type="presParOf" srcId="{7A5B96E7-2399-4640-8C60-C9AC7A3DDF7E}" destId="{959DD3CB-054F-4A10-84D9-7E2A955CBE5F}" srcOrd="0" destOrd="0" presId="urn:microsoft.com/office/officeart/2005/8/layout/hierarchy2"/>
    <dgm:cxn modelId="{EA1A0EBB-5A07-43CE-8BD0-B9853C1B6371}" type="presParOf" srcId="{7A5B96E7-2399-4640-8C60-C9AC7A3DDF7E}" destId="{05626354-FE4A-401F-9A69-CC39CDC74CB9}" srcOrd="1" destOrd="0" presId="urn:microsoft.com/office/officeart/2005/8/layout/hierarchy2"/>
    <dgm:cxn modelId="{CFF5383D-B511-49A1-8DC7-D19AE5135E0C}" type="presParOf" srcId="{1ED77FCB-6F81-46E3-99A6-F4A801BEE770}" destId="{0BEEBC7A-80E1-49E2-8EF9-78875A4CF560}" srcOrd="2" destOrd="0" presId="urn:microsoft.com/office/officeart/2005/8/layout/hierarchy2"/>
    <dgm:cxn modelId="{3004EAD5-5A41-474D-8723-35A03A0D000C}" type="presParOf" srcId="{0BEEBC7A-80E1-49E2-8EF9-78875A4CF560}" destId="{0E3DDBC1-2D04-40EA-98C5-D056BC6888D4}" srcOrd="0" destOrd="0" presId="urn:microsoft.com/office/officeart/2005/8/layout/hierarchy2"/>
    <dgm:cxn modelId="{1516D0FC-AC50-43D3-BE2E-82317CA2EF07}" type="presParOf" srcId="{1ED77FCB-6F81-46E3-99A6-F4A801BEE770}" destId="{B792DD77-1957-46DB-A422-18FA01391435}" srcOrd="3" destOrd="0" presId="urn:microsoft.com/office/officeart/2005/8/layout/hierarchy2"/>
    <dgm:cxn modelId="{74832466-B53F-4EDF-8CD0-689F4457AA6F}" type="presParOf" srcId="{B792DD77-1957-46DB-A422-18FA01391435}" destId="{6FB6A3B2-B52A-4554-9AE6-558E82686C2A}" srcOrd="0" destOrd="0" presId="urn:microsoft.com/office/officeart/2005/8/layout/hierarchy2"/>
    <dgm:cxn modelId="{6E5D28CF-BCC1-4E42-A59E-A4FA551BA923}" type="presParOf" srcId="{B792DD77-1957-46DB-A422-18FA01391435}" destId="{6F977CCF-D917-42DF-BFF3-117F28E826FB}" srcOrd="1" destOrd="0" presId="urn:microsoft.com/office/officeart/2005/8/layout/hierarchy2"/>
    <dgm:cxn modelId="{0434D110-90AF-43BC-887B-793017D22391}" type="presParOf" srcId="{CF24810E-AB21-41D5-8E7E-4D5F84F7D4C3}" destId="{D51CD500-09AC-492E-B078-6C063EB99469}" srcOrd="2" destOrd="0" presId="urn:microsoft.com/office/officeart/2005/8/layout/hierarchy2"/>
    <dgm:cxn modelId="{4D72EE93-463A-4F21-95D1-D2F99776C827}" type="presParOf" srcId="{D51CD500-09AC-492E-B078-6C063EB99469}" destId="{43754A7F-4C14-4EBF-8835-B99B6535568C}" srcOrd="0" destOrd="0" presId="urn:microsoft.com/office/officeart/2005/8/layout/hierarchy2"/>
    <dgm:cxn modelId="{A2C220F9-FFEC-46D8-AE01-DAE9EF5AB30E}" type="presParOf" srcId="{CF24810E-AB21-41D5-8E7E-4D5F84F7D4C3}" destId="{94C7F292-F133-43DB-B1B2-DB4D138BC644}" srcOrd="3" destOrd="0" presId="urn:microsoft.com/office/officeart/2005/8/layout/hierarchy2"/>
    <dgm:cxn modelId="{0BE9C094-C6A8-4247-BBE4-6B80607929A7}" type="presParOf" srcId="{94C7F292-F133-43DB-B1B2-DB4D138BC644}" destId="{E3382E4B-BB84-4782-A2E1-08EE68C99C3C}" srcOrd="0" destOrd="0" presId="urn:microsoft.com/office/officeart/2005/8/layout/hierarchy2"/>
    <dgm:cxn modelId="{C1FEE53C-CBDB-4AD7-A5C4-B21161E500F8}" type="presParOf" srcId="{94C7F292-F133-43DB-B1B2-DB4D138BC644}" destId="{3C64BBCF-47B7-404E-A24D-E9BB6D3F977B}" srcOrd="1" destOrd="0" presId="urn:microsoft.com/office/officeart/2005/8/layout/hierarchy2"/>
    <dgm:cxn modelId="{9F2E1EFE-8E56-439D-A024-EE30295C8DEF}" type="presParOf" srcId="{3C64BBCF-47B7-404E-A24D-E9BB6D3F977B}" destId="{CC8EC454-2138-4503-96BB-892C25E1CA55}" srcOrd="0" destOrd="0" presId="urn:microsoft.com/office/officeart/2005/8/layout/hierarchy2"/>
    <dgm:cxn modelId="{762D82D9-7254-4949-8478-FBFCB6798979}" type="presParOf" srcId="{CC8EC454-2138-4503-96BB-892C25E1CA55}" destId="{61FE59CB-C0D1-41DC-9215-E2D996B98DD3}" srcOrd="0" destOrd="0" presId="urn:microsoft.com/office/officeart/2005/8/layout/hierarchy2"/>
    <dgm:cxn modelId="{F23272C6-A77C-4331-AB3A-965FD22555E1}" type="presParOf" srcId="{3C64BBCF-47B7-404E-A24D-E9BB6D3F977B}" destId="{8F09D7A2-6E33-4129-AA61-014D71A6A32D}" srcOrd="1" destOrd="0" presId="urn:microsoft.com/office/officeart/2005/8/layout/hierarchy2"/>
    <dgm:cxn modelId="{A2368604-7CD6-421A-8C73-22452CAC733B}" type="presParOf" srcId="{8F09D7A2-6E33-4129-AA61-014D71A6A32D}" destId="{D2746C04-B89A-4E16-B024-BFD11F8DF307}" srcOrd="0" destOrd="0" presId="urn:microsoft.com/office/officeart/2005/8/layout/hierarchy2"/>
    <dgm:cxn modelId="{D8285EB5-94A5-43B8-8928-88BF8B107C48}" type="presParOf" srcId="{8F09D7A2-6E33-4129-AA61-014D71A6A32D}" destId="{8FFEE3ED-0452-4183-9371-149DEC9D0D7B}" srcOrd="1" destOrd="0" presId="urn:microsoft.com/office/officeart/2005/8/layout/hierarchy2"/>
    <dgm:cxn modelId="{4C8D4AF9-B6F5-46F2-82A8-D4D96D238093}" type="presParOf" srcId="{3C64BBCF-47B7-404E-A24D-E9BB6D3F977B}" destId="{7D7E63F1-2DAF-4E0C-B2F4-05A5E1A81C4C}" srcOrd="2" destOrd="0" presId="urn:microsoft.com/office/officeart/2005/8/layout/hierarchy2"/>
    <dgm:cxn modelId="{857BC4E6-6946-49B2-91FE-27A823689864}" type="presParOf" srcId="{7D7E63F1-2DAF-4E0C-B2F4-05A5E1A81C4C}" destId="{2C4881FC-5F94-4A9C-A335-24E45A0BE40C}" srcOrd="0" destOrd="0" presId="urn:microsoft.com/office/officeart/2005/8/layout/hierarchy2"/>
    <dgm:cxn modelId="{A17D8CFA-D172-402A-B7A5-BE2C41D0D03F}" type="presParOf" srcId="{3C64BBCF-47B7-404E-A24D-E9BB6D3F977B}" destId="{81EB02BB-216F-49FA-8F93-0C2575607896}" srcOrd="3" destOrd="0" presId="urn:microsoft.com/office/officeart/2005/8/layout/hierarchy2"/>
    <dgm:cxn modelId="{2EE4C174-89D7-462D-933B-77448FDE846B}" type="presParOf" srcId="{81EB02BB-216F-49FA-8F93-0C2575607896}" destId="{44D22A7A-B531-4EDD-A2B5-100E3EF20B4B}" srcOrd="0" destOrd="0" presId="urn:microsoft.com/office/officeart/2005/8/layout/hierarchy2"/>
    <dgm:cxn modelId="{17CE8B89-3C61-48EB-94E9-F23C6769E24B}" type="presParOf" srcId="{81EB02BB-216F-49FA-8F93-0C2575607896}" destId="{802E6FEE-1DAF-4A03-98E0-8AC84CCA6C38}" srcOrd="1" destOrd="0" presId="urn:microsoft.com/office/officeart/2005/8/layout/hierarchy2"/>
    <dgm:cxn modelId="{D9CBC226-A285-4F23-A0C4-26FB87AC177F}" type="presParOf" srcId="{839051A0-D071-4994-8594-F885077AEEC5}" destId="{006F264A-4951-47F4-ADF4-DF17AE93C54A}" srcOrd="2" destOrd="0" presId="urn:microsoft.com/office/officeart/2005/8/layout/hierarchy2"/>
    <dgm:cxn modelId="{77254E99-B083-45DD-9726-70A69D2EC1F6}" type="presParOf" srcId="{006F264A-4951-47F4-ADF4-DF17AE93C54A}" destId="{8F755633-C39C-4AF7-8C0F-A01990438AC6}" srcOrd="0" destOrd="0" presId="urn:microsoft.com/office/officeart/2005/8/layout/hierarchy2"/>
    <dgm:cxn modelId="{C672FAFA-323A-4A91-9269-035A1381E231}" type="presParOf" srcId="{839051A0-D071-4994-8594-F885077AEEC5}" destId="{64E5335A-8044-40D2-9D6C-426531DFB07A}" srcOrd="3" destOrd="0" presId="urn:microsoft.com/office/officeart/2005/8/layout/hierarchy2"/>
    <dgm:cxn modelId="{9612D5B2-5B21-4A5C-918C-F0E367E7F0B3}" type="presParOf" srcId="{64E5335A-8044-40D2-9D6C-426531DFB07A}" destId="{E3F38D28-16E8-4714-9BA1-7D213EE50C58}" srcOrd="0" destOrd="0" presId="urn:microsoft.com/office/officeart/2005/8/layout/hierarchy2"/>
    <dgm:cxn modelId="{84F0192E-CC0E-4274-B3BA-F68041E749E2}" type="presParOf" srcId="{64E5335A-8044-40D2-9D6C-426531DFB07A}" destId="{76AD7FA8-0F0A-42F5-B40F-B125F0059CA1}" srcOrd="1" destOrd="0" presId="urn:microsoft.com/office/officeart/2005/8/layout/hierarchy2"/>
    <dgm:cxn modelId="{7DDE9FE7-2EF2-456C-B226-7F4F46765AC4}" type="presParOf" srcId="{76AD7FA8-0F0A-42F5-B40F-B125F0059CA1}" destId="{AE2A3024-764C-40E7-B9D9-2883AF4BEFF1}" srcOrd="0" destOrd="0" presId="urn:microsoft.com/office/officeart/2005/8/layout/hierarchy2"/>
    <dgm:cxn modelId="{735E3866-FB15-4736-A931-93DF7B33E98B}" type="presParOf" srcId="{AE2A3024-764C-40E7-B9D9-2883AF4BEFF1}" destId="{B9CAD74D-071D-46F2-9D95-0B6BB62EDE38}" srcOrd="0" destOrd="0" presId="urn:microsoft.com/office/officeart/2005/8/layout/hierarchy2"/>
    <dgm:cxn modelId="{68D10388-D77B-451C-9FA5-B9C3E611FE30}" type="presParOf" srcId="{76AD7FA8-0F0A-42F5-B40F-B125F0059CA1}" destId="{4701AD4F-377A-4B46-AA49-1DC3AB946DA0}" srcOrd="1" destOrd="0" presId="urn:microsoft.com/office/officeart/2005/8/layout/hierarchy2"/>
    <dgm:cxn modelId="{2BB5D749-FCC0-4DA4-85C5-7037A55580AA}" type="presParOf" srcId="{4701AD4F-377A-4B46-AA49-1DC3AB946DA0}" destId="{F65FF68E-650A-4468-BCC6-0C9407A80D7C}" srcOrd="0" destOrd="0" presId="urn:microsoft.com/office/officeart/2005/8/layout/hierarchy2"/>
    <dgm:cxn modelId="{EC182AED-C449-47DA-8618-D73AA49EC1D7}" type="presParOf" srcId="{4701AD4F-377A-4B46-AA49-1DC3AB946DA0}" destId="{542A218B-FB00-4FFE-900D-9D09191802FA}" srcOrd="1" destOrd="0" presId="urn:microsoft.com/office/officeart/2005/8/layout/hierarchy2"/>
    <dgm:cxn modelId="{E9F5B56D-BB99-459D-B7BF-0F0050F48051}" type="presParOf" srcId="{542A218B-FB00-4FFE-900D-9D09191802FA}" destId="{C452BCA8-331C-45D2-ACBD-53BD1180CBFD}" srcOrd="0" destOrd="0" presId="urn:microsoft.com/office/officeart/2005/8/layout/hierarchy2"/>
    <dgm:cxn modelId="{32AB9CF9-3C5B-4283-8AA1-63ADB9A69C81}" type="presParOf" srcId="{C452BCA8-331C-45D2-ACBD-53BD1180CBFD}" destId="{2C11CE64-C8B8-4011-9423-855C63243D29}" srcOrd="0" destOrd="0" presId="urn:microsoft.com/office/officeart/2005/8/layout/hierarchy2"/>
    <dgm:cxn modelId="{21211366-5A19-4085-93F1-E338884A09E0}" type="presParOf" srcId="{542A218B-FB00-4FFE-900D-9D09191802FA}" destId="{E35538D4-A4DD-4383-961D-64451295882B}" srcOrd="1" destOrd="0" presId="urn:microsoft.com/office/officeart/2005/8/layout/hierarchy2"/>
    <dgm:cxn modelId="{D5DE9835-6D1E-4A50-9C9B-E6C15462C63A}" type="presParOf" srcId="{E35538D4-A4DD-4383-961D-64451295882B}" destId="{850583DF-4182-4D9C-919C-6D0448DDEE3D}" srcOrd="0" destOrd="0" presId="urn:microsoft.com/office/officeart/2005/8/layout/hierarchy2"/>
    <dgm:cxn modelId="{15F380F2-2B82-4550-8131-8C2F97E1F836}" type="presParOf" srcId="{E35538D4-A4DD-4383-961D-64451295882B}" destId="{E5CB4FBD-4714-44C8-8282-6C7FFEDC36AF}" srcOrd="1" destOrd="0" presId="urn:microsoft.com/office/officeart/2005/8/layout/hierarchy2"/>
    <dgm:cxn modelId="{E163229E-1FE8-49C7-B455-FB24FA8B5AE4}" type="presParOf" srcId="{542A218B-FB00-4FFE-900D-9D09191802FA}" destId="{2D1E6CCF-2483-40DC-89CF-AE10FA7D4B02}" srcOrd="2" destOrd="0" presId="urn:microsoft.com/office/officeart/2005/8/layout/hierarchy2"/>
    <dgm:cxn modelId="{AE7A1A81-F402-426B-BABB-044FD5541B57}" type="presParOf" srcId="{2D1E6CCF-2483-40DC-89CF-AE10FA7D4B02}" destId="{111E2F37-1E8A-45B3-AB72-2CB7120F8439}" srcOrd="0" destOrd="0" presId="urn:microsoft.com/office/officeart/2005/8/layout/hierarchy2"/>
    <dgm:cxn modelId="{C2A9ECE5-012A-447D-984D-912FBAA6AA4A}" type="presParOf" srcId="{542A218B-FB00-4FFE-900D-9D09191802FA}" destId="{BF14D251-DCB4-476E-AA3F-848429A08126}" srcOrd="3" destOrd="0" presId="urn:microsoft.com/office/officeart/2005/8/layout/hierarchy2"/>
    <dgm:cxn modelId="{D0CB173F-2497-4986-B6DA-22C270C6E951}" type="presParOf" srcId="{BF14D251-DCB4-476E-AA3F-848429A08126}" destId="{CAA872DB-7E4E-4208-9DDB-06E4177937F5}" srcOrd="0" destOrd="0" presId="urn:microsoft.com/office/officeart/2005/8/layout/hierarchy2"/>
    <dgm:cxn modelId="{6273E159-DE97-445C-80A9-9878AAF71AB7}" type="presParOf" srcId="{BF14D251-DCB4-476E-AA3F-848429A08126}" destId="{D1785FC4-57A6-4167-8260-30DD99E23926}" srcOrd="1" destOrd="0" presId="urn:microsoft.com/office/officeart/2005/8/layout/hierarchy2"/>
    <dgm:cxn modelId="{464C9DD2-9C5F-44EA-A140-467975CBA814}" type="presParOf" srcId="{76AD7FA8-0F0A-42F5-B40F-B125F0059CA1}" destId="{4F58A83C-0E48-4BD5-8F56-25CD5C97A45F}" srcOrd="2" destOrd="0" presId="urn:microsoft.com/office/officeart/2005/8/layout/hierarchy2"/>
    <dgm:cxn modelId="{3C0572A6-5CFA-4B40-B2F8-028728BC246C}" type="presParOf" srcId="{4F58A83C-0E48-4BD5-8F56-25CD5C97A45F}" destId="{A76EA5B8-8EE1-4230-9BE3-3B1777DF801F}" srcOrd="0" destOrd="0" presId="urn:microsoft.com/office/officeart/2005/8/layout/hierarchy2"/>
    <dgm:cxn modelId="{5C6E671F-2802-46FC-B794-9168100A3F51}" type="presParOf" srcId="{76AD7FA8-0F0A-42F5-B40F-B125F0059CA1}" destId="{D4BA24D8-3AA4-4D65-B8FA-54CD0030C7D7}" srcOrd="3" destOrd="0" presId="urn:microsoft.com/office/officeart/2005/8/layout/hierarchy2"/>
    <dgm:cxn modelId="{A1476D05-6395-48C0-B59E-FEB4B6B95B50}" type="presParOf" srcId="{D4BA24D8-3AA4-4D65-B8FA-54CD0030C7D7}" destId="{ED99B00E-A008-4300-AD04-6B7071A220D3}" srcOrd="0" destOrd="0" presId="urn:microsoft.com/office/officeart/2005/8/layout/hierarchy2"/>
    <dgm:cxn modelId="{C184ECCA-462D-4FB1-B1AB-D40940F09841}" type="presParOf" srcId="{D4BA24D8-3AA4-4D65-B8FA-54CD0030C7D7}" destId="{87235817-F34C-4051-8D41-D0F075613BA3}" srcOrd="1" destOrd="0" presId="urn:microsoft.com/office/officeart/2005/8/layout/hierarchy2"/>
    <dgm:cxn modelId="{33C26790-D23C-4690-AD59-BA3A4204C1C0}" type="presParOf" srcId="{87235817-F34C-4051-8D41-D0F075613BA3}" destId="{D5C3EFAC-1AB0-4F40-8168-BBBFCF0994F8}" srcOrd="0" destOrd="0" presId="urn:microsoft.com/office/officeart/2005/8/layout/hierarchy2"/>
    <dgm:cxn modelId="{27EF22E7-53A9-489D-8E54-D2D2ED1CF66E}" type="presParOf" srcId="{D5C3EFAC-1AB0-4F40-8168-BBBFCF0994F8}" destId="{4ABD165A-EF5B-4369-9A0A-585338D63611}" srcOrd="0" destOrd="0" presId="urn:microsoft.com/office/officeart/2005/8/layout/hierarchy2"/>
    <dgm:cxn modelId="{236545FB-B118-49F0-8DA3-738055E957FB}" type="presParOf" srcId="{87235817-F34C-4051-8D41-D0F075613BA3}" destId="{94F3B406-8F6F-4AB8-A5F2-94D3CABB77C0}" srcOrd="1" destOrd="0" presId="urn:microsoft.com/office/officeart/2005/8/layout/hierarchy2"/>
    <dgm:cxn modelId="{91C66BFC-ECBA-492F-8249-6857741B78D9}" type="presParOf" srcId="{94F3B406-8F6F-4AB8-A5F2-94D3CABB77C0}" destId="{7DC30B46-47F2-4F44-B8AD-0F41267311FC}" srcOrd="0" destOrd="0" presId="urn:microsoft.com/office/officeart/2005/8/layout/hierarchy2"/>
    <dgm:cxn modelId="{23711A07-5E0E-442D-88C3-0308FE3B3A5B}" type="presParOf" srcId="{94F3B406-8F6F-4AB8-A5F2-94D3CABB77C0}" destId="{38E74E34-66AB-4C0E-85E8-AFB0D830E7A7}" srcOrd="1" destOrd="0" presId="urn:microsoft.com/office/officeart/2005/8/layout/hierarchy2"/>
    <dgm:cxn modelId="{4BF6B04C-4A6F-4B32-846C-091BC8BAB747}" type="presParOf" srcId="{87235817-F34C-4051-8D41-D0F075613BA3}" destId="{443E62DE-AAAA-4BBF-91C2-EC984EB72056}" srcOrd="2" destOrd="0" presId="urn:microsoft.com/office/officeart/2005/8/layout/hierarchy2"/>
    <dgm:cxn modelId="{83C4CF5F-3360-40A9-852F-51BC2A0537F5}" type="presParOf" srcId="{443E62DE-AAAA-4BBF-91C2-EC984EB72056}" destId="{8E1336FB-DF4A-47BF-AC35-04CCFFE803FC}" srcOrd="0" destOrd="0" presId="urn:microsoft.com/office/officeart/2005/8/layout/hierarchy2"/>
    <dgm:cxn modelId="{BF653543-183C-4C09-9784-338467B3FFD2}" type="presParOf" srcId="{87235817-F34C-4051-8D41-D0F075613BA3}" destId="{63C321AF-0985-4777-B620-232C49815C80}" srcOrd="3" destOrd="0" presId="urn:microsoft.com/office/officeart/2005/8/layout/hierarchy2"/>
    <dgm:cxn modelId="{7709558E-B84D-46E1-86C2-AB140C9C562D}" type="presParOf" srcId="{63C321AF-0985-4777-B620-232C49815C80}" destId="{1AE9C900-EBF5-4A87-9A89-B8BC03194E18}" srcOrd="0" destOrd="0" presId="urn:microsoft.com/office/officeart/2005/8/layout/hierarchy2"/>
    <dgm:cxn modelId="{6969C582-8E37-4093-8445-B96376691AC3}" type="presParOf" srcId="{63C321AF-0985-4777-B620-232C49815C80}" destId="{EE184CB1-8A3A-488A-BC42-F25231BE2CB7}" srcOrd="1" destOrd="0" presId="urn:microsoft.com/office/officeart/2005/8/layout/hierarchy2"/>
    <dgm:cxn modelId="{8110C6D1-D5ED-4E67-88DB-1994C5A4DBF3}" type="presParOf" srcId="{839051A0-D071-4994-8594-F885077AEEC5}" destId="{A1C20398-F860-4B25-8308-1B2711D6F55B}" srcOrd="4" destOrd="0" presId="urn:microsoft.com/office/officeart/2005/8/layout/hierarchy2"/>
    <dgm:cxn modelId="{71E51FD1-6965-4E17-A879-CBFC0FD7F661}" type="presParOf" srcId="{A1C20398-F860-4B25-8308-1B2711D6F55B}" destId="{61A9CA81-9B43-4F6F-8DF9-F2DAED2525BD}" srcOrd="0" destOrd="0" presId="urn:microsoft.com/office/officeart/2005/8/layout/hierarchy2"/>
    <dgm:cxn modelId="{0DAD9FF7-3BBD-4406-A75D-7E7A199F6597}" type="presParOf" srcId="{839051A0-D071-4994-8594-F885077AEEC5}" destId="{5F04CEE9-2E93-498B-A401-ED1222763BA7}" srcOrd="5" destOrd="0" presId="urn:microsoft.com/office/officeart/2005/8/layout/hierarchy2"/>
    <dgm:cxn modelId="{DB8E1E40-1CC4-46B9-BC1A-E473A4739F24}" type="presParOf" srcId="{5F04CEE9-2E93-498B-A401-ED1222763BA7}" destId="{1077A876-324F-41BD-AAC0-278B1D3D7D6B}" srcOrd="0" destOrd="0" presId="urn:microsoft.com/office/officeart/2005/8/layout/hierarchy2"/>
    <dgm:cxn modelId="{BA4AA5EF-BF1E-46D7-90DE-5DC831B2FE10}" type="presParOf" srcId="{5F04CEE9-2E93-498B-A401-ED1222763BA7}" destId="{98FBA581-B695-464F-8FC9-7CD432BB0D8F}" srcOrd="1" destOrd="0" presId="urn:microsoft.com/office/officeart/2005/8/layout/hierarchy2"/>
    <dgm:cxn modelId="{E1792F5F-F427-42E4-9544-B25BB1785279}" type="presParOf" srcId="{98FBA581-B695-464F-8FC9-7CD432BB0D8F}" destId="{81B2FCF4-5E96-42A8-8D05-754AD33128B8}" srcOrd="0" destOrd="0" presId="urn:microsoft.com/office/officeart/2005/8/layout/hierarchy2"/>
    <dgm:cxn modelId="{5D2AFBC6-410C-4C10-B906-AB9F8D0E2657}" type="presParOf" srcId="{81B2FCF4-5E96-42A8-8D05-754AD33128B8}" destId="{1FCBC2F6-4BC5-4544-8C35-86819D6B6226}" srcOrd="0" destOrd="0" presId="urn:microsoft.com/office/officeart/2005/8/layout/hierarchy2"/>
    <dgm:cxn modelId="{B761E790-CA6A-4CF8-9BBD-C5081D9F7A67}" type="presParOf" srcId="{98FBA581-B695-464F-8FC9-7CD432BB0D8F}" destId="{AA3327F4-AE3E-4764-B200-C824C4C12BC3}" srcOrd="1" destOrd="0" presId="urn:microsoft.com/office/officeart/2005/8/layout/hierarchy2"/>
    <dgm:cxn modelId="{0FA58698-2F2C-4BE7-88C8-E8A028F3464E}" type="presParOf" srcId="{AA3327F4-AE3E-4764-B200-C824C4C12BC3}" destId="{6FBD8A3C-AA9D-48F6-8AB9-0AF5E0AED854}" srcOrd="0" destOrd="0" presId="urn:microsoft.com/office/officeart/2005/8/layout/hierarchy2"/>
    <dgm:cxn modelId="{E2256427-584E-4CAB-8C31-10174AB061E0}" type="presParOf" srcId="{AA3327F4-AE3E-4764-B200-C824C4C12BC3}" destId="{3E928AD8-652B-48AA-9F21-A503566A1157}" srcOrd="1" destOrd="0" presId="urn:microsoft.com/office/officeart/2005/8/layout/hierarchy2"/>
    <dgm:cxn modelId="{ED735AFF-40FB-4A82-8DFB-FBD3AECDF61B}" type="presParOf" srcId="{98FBA581-B695-464F-8FC9-7CD432BB0D8F}" destId="{5BB1343F-F43A-47FA-ACB0-353C06E24BD7}" srcOrd="2" destOrd="0" presId="urn:microsoft.com/office/officeart/2005/8/layout/hierarchy2"/>
    <dgm:cxn modelId="{8380F459-AA9B-4C4D-B91D-C8A94D24221C}" type="presParOf" srcId="{5BB1343F-F43A-47FA-ACB0-353C06E24BD7}" destId="{5EE413F2-01EB-48B6-BD8F-7ADF42F53C90}" srcOrd="0" destOrd="0" presId="urn:microsoft.com/office/officeart/2005/8/layout/hierarchy2"/>
    <dgm:cxn modelId="{06A82D3F-FB88-49D7-859F-54D10C918CDF}" type="presParOf" srcId="{98FBA581-B695-464F-8FC9-7CD432BB0D8F}" destId="{D9E8EF59-3937-4918-85AD-C2DBB8D7B2D3}" srcOrd="3" destOrd="0" presId="urn:microsoft.com/office/officeart/2005/8/layout/hierarchy2"/>
    <dgm:cxn modelId="{00A201A3-E673-4335-97FA-215D01BE9410}" type="presParOf" srcId="{D9E8EF59-3937-4918-85AD-C2DBB8D7B2D3}" destId="{8F79DA34-FF36-4D13-99A7-A524B168DD6F}" srcOrd="0" destOrd="0" presId="urn:microsoft.com/office/officeart/2005/8/layout/hierarchy2"/>
    <dgm:cxn modelId="{654C58B3-EF6C-42AC-8389-EB5E97CDD738}" type="presParOf" srcId="{D9E8EF59-3937-4918-85AD-C2DBB8D7B2D3}" destId="{0D65DC7A-D211-4F97-9558-F93053C8B57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5C08AD-FBBA-428D-BF78-E9A0229D4726}"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058DB532-8C63-4384-82A0-F800C0447936}">
      <dgm:prSet phldrT="[Text]" phldr="0"/>
      <dgm:spPr/>
      <dgm:t>
        <a:bodyPr/>
        <a:lstStyle/>
        <a:p>
          <a:r>
            <a:rPr lang="en-US" dirty="0">
              <a:latin typeface="Calibri"/>
            </a:rPr>
            <a:t>Seeing</a:t>
          </a:r>
          <a:endParaRPr lang="en-US" dirty="0"/>
        </a:p>
      </dgm:t>
    </dgm:pt>
    <dgm:pt modelId="{B2CB6DBC-2A1D-474D-B712-513D72DEF4A1}" type="parTrans" cxnId="{2F5AD5EC-25F1-4A56-8C5E-CC8DE4195ED6}">
      <dgm:prSet/>
      <dgm:spPr/>
      <dgm:t>
        <a:bodyPr/>
        <a:lstStyle/>
        <a:p>
          <a:endParaRPr lang="en-US"/>
        </a:p>
      </dgm:t>
    </dgm:pt>
    <dgm:pt modelId="{39312FBC-A3F6-4B93-A18B-DD98FFB3743B}" type="sibTrans" cxnId="{2F5AD5EC-25F1-4A56-8C5E-CC8DE4195ED6}">
      <dgm:prSet/>
      <dgm:spPr/>
      <dgm:t>
        <a:bodyPr/>
        <a:lstStyle/>
        <a:p>
          <a:endParaRPr lang="en-US"/>
        </a:p>
      </dgm:t>
    </dgm:pt>
    <dgm:pt modelId="{D98529FE-528D-4988-A4D8-99BD964D88EA}">
      <dgm:prSet phldrT="[Text]" phldr="0"/>
      <dgm:spPr/>
      <dgm:t>
        <a:bodyPr/>
        <a:lstStyle/>
        <a:p>
          <a:r>
            <a:rPr lang="en-US" dirty="0">
              <a:latin typeface="Calibri"/>
            </a:rPr>
            <a:t>Hearing</a:t>
          </a:r>
          <a:endParaRPr lang="en-US" dirty="0"/>
        </a:p>
      </dgm:t>
    </dgm:pt>
    <dgm:pt modelId="{8EED61C2-D8E0-44E1-8A93-D50C1C37B7E4}" type="parTrans" cxnId="{F5471862-D372-4028-8872-9C1F9AD126FE}">
      <dgm:prSet/>
      <dgm:spPr/>
      <dgm:t>
        <a:bodyPr/>
        <a:lstStyle/>
        <a:p>
          <a:endParaRPr lang="en-US"/>
        </a:p>
      </dgm:t>
    </dgm:pt>
    <dgm:pt modelId="{7A48DFA0-714C-412C-9429-BA501B1B38FE}" type="sibTrans" cxnId="{F5471862-D372-4028-8872-9C1F9AD126FE}">
      <dgm:prSet/>
      <dgm:spPr/>
      <dgm:t>
        <a:bodyPr/>
        <a:lstStyle/>
        <a:p>
          <a:endParaRPr lang="en-US"/>
        </a:p>
      </dgm:t>
    </dgm:pt>
    <dgm:pt modelId="{4AA888AF-5129-4B43-8847-2C5792AF363D}">
      <dgm:prSet phldrT="[Text]" phldr="0"/>
      <dgm:spPr/>
      <dgm:t>
        <a:bodyPr/>
        <a:lstStyle/>
        <a:p>
          <a:r>
            <a:rPr lang="en-US" dirty="0">
              <a:latin typeface="Calibri"/>
            </a:rPr>
            <a:t>Thinking</a:t>
          </a:r>
          <a:endParaRPr lang="en-US" dirty="0"/>
        </a:p>
      </dgm:t>
    </dgm:pt>
    <dgm:pt modelId="{4DFB2774-71C9-4148-A05D-716B01BCB271}" type="parTrans" cxnId="{2667A178-9B3B-416C-AFED-D11B0B0EFC58}">
      <dgm:prSet/>
      <dgm:spPr/>
      <dgm:t>
        <a:bodyPr/>
        <a:lstStyle/>
        <a:p>
          <a:endParaRPr lang="en-US"/>
        </a:p>
      </dgm:t>
    </dgm:pt>
    <dgm:pt modelId="{0595903F-D9EA-4EE1-BF45-536ED4627732}" type="sibTrans" cxnId="{2667A178-9B3B-416C-AFED-D11B0B0EFC58}">
      <dgm:prSet/>
      <dgm:spPr/>
      <dgm:t>
        <a:bodyPr/>
        <a:lstStyle/>
        <a:p>
          <a:endParaRPr lang="en-US"/>
        </a:p>
      </dgm:t>
    </dgm:pt>
    <dgm:pt modelId="{8144EF24-4637-417C-A2EB-4150090E99B6}">
      <dgm:prSet phldr="0"/>
      <dgm:spPr/>
      <dgm:t>
        <a:bodyPr/>
        <a:lstStyle/>
        <a:p>
          <a:r>
            <a:rPr lang="en-US" dirty="0">
              <a:latin typeface="Calibri"/>
            </a:rPr>
            <a:t>Speaking</a:t>
          </a:r>
        </a:p>
      </dgm:t>
    </dgm:pt>
    <dgm:pt modelId="{699993BB-A353-49A9-A3B1-B7075720D9E7}" type="parTrans" cxnId="{212D864A-E49E-41DE-8733-206C04E01CF7}">
      <dgm:prSet/>
      <dgm:spPr/>
      <dgm:t>
        <a:bodyPr/>
        <a:lstStyle/>
        <a:p>
          <a:endParaRPr lang="en-US"/>
        </a:p>
      </dgm:t>
    </dgm:pt>
    <dgm:pt modelId="{65C6BC7C-6821-4133-A8AF-5374EBB18496}" type="sibTrans" cxnId="{212D864A-E49E-41DE-8733-206C04E01CF7}">
      <dgm:prSet/>
      <dgm:spPr/>
    </dgm:pt>
    <dgm:pt modelId="{EB1FF6A6-CAF3-48BE-9D73-DC6E8A700585}" type="pres">
      <dgm:prSet presAssocID="{A25C08AD-FBBA-428D-BF78-E9A0229D4726}" presName="diagram" presStyleCnt="0">
        <dgm:presLayoutVars>
          <dgm:chPref val="1"/>
          <dgm:dir/>
          <dgm:animOne val="branch"/>
          <dgm:animLvl val="lvl"/>
          <dgm:resizeHandles val="exact"/>
        </dgm:presLayoutVars>
      </dgm:prSet>
      <dgm:spPr/>
    </dgm:pt>
    <dgm:pt modelId="{1DBA7A80-E24D-4768-83D3-7AD6D438C0CD}" type="pres">
      <dgm:prSet presAssocID="{058DB532-8C63-4384-82A0-F800C0447936}" presName="root1" presStyleCnt="0"/>
      <dgm:spPr/>
    </dgm:pt>
    <dgm:pt modelId="{F5C66AEA-3223-4951-AD9F-3F4561F87A70}" type="pres">
      <dgm:prSet presAssocID="{058DB532-8C63-4384-82A0-F800C0447936}" presName="LevelOneTextNode" presStyleLbl="node0" presStyleIdx="0" presStyleCnt="1">
        <dgm:presLayoutVars>
          <dgm:chPref val="3"/>
        </dgm:presLayoutVars>
      </dgm:prSet>
      <dgm:spPr/>
    </dgm:pt>
    <dgm:pt modelId="{D083211C-75D4-4B36-A38C-352AF11EA825}" type="pres">
      <dgm:prSet presAssocID="{058DB532-8C63-4384-82A0-F800C0447936}" presName="level2hierChild" presStyleCnt="0"/>
      <dgm:spPr/>
    </dgm:pt>
    <dgm:pt modelId="{8C9AA198-4928-4E49-92B5-7CF098AFA76F}" type="pres">
      <dgm:prSet presAssocID="{8EED61C2-D8E0-44E1-8A93-D50C1C37B7E4}" presName="conn2-1" presStyleLbl="parChTrans1D2" presStyleIdx="0" presStyleCnt="1"/>
      <dgm:spPr/>
    </dgm:pt>
    <dgm:pt modelId="{D84EED52-041A-40BC-89B7-DB54E94637AA}" type="pres">
      <dgm:prSet presAssocID="{8EED61C2-D8E0-44E1-8A93-D50C1C37B7E4}" presName="connTx" presStyleLbl="parChTrans1D2" presStyleIdx="0" presStyleCnt="1"/>
      <dgm:spPr/>
    </dgm:pt>
    <dgm:pt modelId="{BD44148C-2A8D-4866-867D-28BD998FBBC0}" type="pres">
      <dgm:prSet presAssocID="{D98529FE-528D-4988-A4D8-99BD964D88EA}" presName="root2" presStyleCnt="0"/>
      <dgm:spPr/>
    </dgm:pt>
    <dgm:pt modelId="{E27BB473-83BD-48E9-946F-346A39277991}" type="pres">
      <dgm:prSet presAssocID="{D98529FE-528D-4988-A4D8-99BD964D88EA}" presName="LevelTwoTextNode" presStyleLbl="node2" presStyleIdx="0" presStyleCnt="1">
        <dgm:presLayoutVars>
          <dgm:chPref val="3"/>
        </dgm:presLayoutVars>
      </dgm:prSet>
      <dgm:spPr/>
    </dgm:pt>
    <dgm:pt modelId="{35859052-5DF7-4F31-B32B-D8A91220A3F5}" type="pres">
      <dgm:prSet presAssocID="{D98529FE-528D-4988-A4D8-99BD964D88EA}" presName="level3hierChild" presStyleCnt="0"/>
      <dgm:spPr/>
    </dgm:pt>
    <dgm:pt modelId="{AAB66C5F-5FC6-4EB6-A7F8-8759568EEA78}" type="pres">
      <dgm:prSet presAssocID="{4DFB2774-71C9-4148-A05D-716B01BCB271}" presName="conn2-1" presStyleLbl="parChTrans1D3" presStyleIdx="0" presStyleCnt="1"/>
      <dgm:spPr/>
    </dgm:pt>
    <dgm:pt modelId="{D62554A9-2B87-4C50-9290-C4ECD998E0F6}" type="pres">
      <dgm:prSet presAssocID="{4DFB2774-71C9-4148-A05D-716B01BCB271}" presName="connTx" presStyleLbl="parChTrans1D3" presStyleIdx="0" presStyleCnt="1"/>
      <dgm:spPr/>
    </dgm:pt>
    <dgm:pt modelId="{C11C7391-E91F-4F12-AD89-7C40C3C00EF4}" type="pres">
      <dgm:prSet presAssocID="{4AA888AF-5129-4B43-8847-2C5792AF363D}" presName="root2" presStyleCnt="0"/>
      <dgm:spPr/>
    </dgm:pt>
    <dgm:pt modelId="{EA76D1FD-5E2A-42B8-A5C3-1A1C00E50D6A}" type="pres">
      <dgm:prSet presAssocID="{4AA888AF-5129-4B43-8847-2C5792AF363D}" presName="LevelTwoTextNode" presStyleLbl="node3" presStyleIdx="0" presStyleCnt="1">
        <dgm:presLayoutVars>
          <dgm:chPref val="3"/>
        </dgm:presLayoutVars>
      </dgm:prSet>
      <dgm:spPr/>
    </dgm:pt>
    <dgm:pt modelId="{A8545D6F-1E2D-4C86-A1D7-FD26ACE39D60}" type="pres">
      <dgm:prSet presAssocID="{4AA888AF-5129-4B43-8847-2C5792AF363D}" presName="level3hierChild" presStyleCnt="0"/>
      <dgm:spPr/>
    </dgm:pt>
    <dgm:pt modelId="{F7D09279-F594-4AAB-B609-FD09F53223D6}" type="pres">
      <dgm:prSet presAssocID="{699993BB-A353-49A9-A3B1-B7075720D9E7}" presName="conn2-1" presStyleLbl="parChTrans1D4" presStyleIdx="0" presStyleCnt="1"/>
      <dgm:spPr/>
    </dgm:pt>
    <dgm:pt modelId="{F2109A26-AE90-44E4-BA12-E2640DD8448B}" type="pres">
      <dgm:prSet presAssocID="{699993BB-A353-49A9-A3B1-B7075720D9E7}" presName="connTx" presStyleLbl="parChTrans1D4" presStyleIdx="0" presStyleCnt="1"/>
      <dgm:spPr/>
    </dgm:pt>
    <dgm:pt modelId="{6985400B-5D0F-4B9E-BFA6-CB655BD66BFD}" type="pres">
      <dgm:prSet presAssocID="{8144EF24-4637-417C-A2EB-4150090E99B6}" presName="root2" presStyleCnt="0"/>
      <dgm:spPr/>
    </dgm:pt>
    <dgm:pt modelId="{2B503BD0-BDB8-48B1-8F42-A72538E2D89B}" type="pres">
      <dgm:prSet presAssocID="{8144EF24-4637-417C-A2EB-4150090E99B6}" presName="LevelTwoTextNode" presStyleLbl="node4" presStyleIdx="0" presStyleCnt="1">
        <dgm:presLayoutVars>
          <dgm:chPref val="3"/>
        </dgm:presLayoutVars>
      </dgm:prSet>
      <dgm:spPr/>
    </dgm:pt>
    <dgm:pt modelId="{C6A01AA9-51FB-4AF7-A30B-1B4D53476E65}" type="pres">
      <dgm:prSet presAssocID="{8144EF24-4637-417C-A2EB-4150090E99B6}" presName="level3hierChild" presStyleCnt="0"/>
      <dgm:spPr/>
    </dgm:pt>
  </dgm:ptLst>
  <dgm:cxnLst>
    <dgm:cxn modelId="{B5BBB404-E713-4FA0-A261-DA581664B92F}" type="presOf" srcId="{A25C08AD-FBBA-428D-BF78-E9A0229D4726}" destId="{EB1FF6A6-CAF3-48BE-9D73-DC6E8A700585}" srcOrd="0" destOrd="0" presId="urn:microsoft.com/office/officeart/2005/8/layout/hierarchy2"/>
    <dgm:cxn modelId="{260DF216-7E06-4470-B19A-41656C372565}" type="presOf" srcId="{D98529FE-528D-4988-A4D8-99BD964D88EA}" destId="{E27BB473-83BD-48E9-946F-346A39277991}" srcOrd="0" destOrd="0" presId="urn:microsoft.com/office/officeart/2005/8/layout/hierarchy2"/>
    <dgm:cxn modelId="{BC16C41E-7FB8-48D8-81CE-D6E6EA4A7C55}" type="presOf" srcId="{699993BB-A353-49A9-A3B1-B7075720D9E7}" destId="{F7D09279-F594-4AAB-B609-FD09F53223D6}" srcOrd="0" destOrd="0" presId="urn:microsoft.com/office/officeart/2005/8/layout/hierarchy2"/>
    <dgm:cxn modelId="{81EF8624-3163-4C54-A743-47BA0FFA9E7E}" type="presOf" srcId="{058DB532-8C63-4384-82A0-F800C0447936}" destId="{F5C66AEA-3223-4951-AD9F-3F4561F87A70}" srcOrd="0" destOrd="0" presId="urn:microsoft.com/office/officeart/2005/8/layout/hierarchy2"/>
    <dgm:cxn modelId="{4272022C-518C-4BF0-8FED-0D0204322AEC}" type="presOf" srcId="{8EED61C2-D8E0-44E1-8A93-D50C1C37B7E4}" destId="{D84EED52-041A-40BC-89B7-DB54E94637AA}" srcOrd="1" destOrd="0" presId="urn:microsoft.com/office/officeart/2005/8/layout/hierarchy2"/>
    <dgm:cxn modelId="{537F1F38-5547-440A-B12D-B37017C9B1C0}" type="presOf" srcId="{8EED61C2-D8E0-44E1-8A93-D50C1C37B7E4}" destId="{8C9AA198-4928-4E49-92B5-7CF098AFA76F}" srcOrd="0" destOrd="0" presId="urn:microsoft.com/office/officeart/2005/8/layout/hierarchy2"/>
    <dgm:cxn modelId="{F5471862-D372-4028-8872-9C1F9AD126FE}" srcId="{058DB532-8C63-4384-82A0-F800C0447936}" destId="{D98529FE-528D-4988-A4D8-99BD964D88EA}" srcOrd="0" destOrd="0" parTransId="{8EED61C2-D8E0-44E1-8A93-D50C1C37B7E4}" sibTransId="{7A48DFA0-714C-412C-9429-BA501B1B38FE}"/>
    <dgm:cxn modelId="{212D864A-E49E-41DE-8733-206C04E01CF7}" srcId="{4AA888AF-5129-4B43-8847-2C5792AF363D}" destId="{8144EF24-4637-417C-A2EB-4150090E99B6}" srcOrd="0" destOrd="0" parTransId="{699993BB-A353-49A9-A3B1-B7075720D9E7}" sibTransId="{65C6BC7C-6821-4133-A8AF-5374EBB18496}"/>
    <dgm:cxn modelId="{2667A178-9B3B-416C-AFED-D11B0B0EFC58}" srcId="{D98529FE-528D-4988-A4D8-99BD964D88EA}" destId="{4AA888AF-5129-4B43-8847-2C5792AF363D}" srcOrd="0" destOrd="0" parTransId="{4DFB2774-71C9-4148-A05D-716B01BCB271}" sibTransId="{0595903F-D9EA-4EE1-BF45-536ED4627732}"/>
    <dgm:cxn modelId="{1329197B-84E7-4766-8FD9-71D3FCB19271}" type="presOf" srcId="{8144EF24-4637-417C-A2EB-4150090E99B6}" destId="{2B503BD0-BDB8-48B1-8F42-A72538E2D89B}" srcOrd="0" destOrd="0" presId="urn:microsoft.com/office/officeart/2005/8/layout/hierarchy2"/>
    <dgm:cxn modelId="{73DFA19E-4A1B-409A-B156-13882AA63786}" type="presOf" srcId="{4DFB2774-71C9-4148-A05D-716B01BCB271}" destId="{D62554A9-2B87-4C50-9290-C4ECD998E0F6}" srcOrd="1" destOrd="0" presId="urn:microsoft.com/office/officeart/2005/8/layout/hierarchy2"/>
    <dgm:cxn modelId="{CABAF8A3-D4EA-43D3-B47A-9AA35DC13CE0}" type="presOf" srcId="{4AA888AF-5129-4B43-8847-2C5792AF363D}" destId="{EA76D1FD-5E2A-42B8-A5C3-1A1C00E50D6A}" srcOrd="0" destOrd="0" presId="urn:microsoft.com/office/officeart/2005/8/layout/hierarchy2"/>
    <dgm:cxn modelId="{2F5AD5EC-25F1-4A56-8C5E-CC8DE4195ED6}" srcId="{A25C08AD-FBBA-428D-BF78-E9A0229D4726}" destId="{058DB532-8C63-4384-82A0-F800C0447936}" srcOrd="0" destOrd="0" parTransId="{B2CB6DBC-2A1D-474D-B712-513D72DEF4A1}" sibTransId="{39312FBC-A3F6-4B93-A18B-DD98FFB3743B}"/>
    <dgm:cxn modelId="{80B708F3-72D1-4E48-B044-E45B83364E14}" type="presOf" srcId="{4DFB2774-71C9-4148-A05D-716B01BCB271}" destId="{AAB66C5F-5FC6-4EB6-A7F8-8759568EEA78}" srcOrd="0" destOrd="0" presId="urn:microsoft.com/office/officeart/2005/8/layout/hierarchy2"/>
    <dgm:cxn modelId="{92C4BFF3-044C-475C-99DE-848AF8231522}" type="presOf" srcId="{699993BB-A353-49A9-A3B1-B7075720D9E7}" destId="{F2109A26-AE90-44E4-BA12-E2640DD8448B}" srcOrd="1" destOrd="0" presId="urn:microsoft.com/office/officeart/2005/8/layout/hierarchy2"/>
    <dgm:cxn modelId="{A5415B8D-EB85-4FB9-B077-E7557AAF2FFC}" type="presParOf" srcId="{EB1FF6A6-CAF3-48BE-9D73-DC6E8A700585}" destId="{1DBA7A80-E24D-4768-83D3-7AD6D438C0CD}" srcOrd="0" destOrd="0" presId="urn:microsoft.com/office/officeart/2005/8/layout/hierarchy2"/>
    <dgm:cxn modelId="{BF7A8750-F5F2-43DD-8EAF-C03CAF5B29FA}" type="presParOf" srcId="{1DBA7A80-E24D-4768-83D3-7AD6D438C0CD}" destId="{F5C66AEA-3223-4951-AD9F-3F4561F87A70}" srcOrd="0" destOrd="0" presId="urn:microsoft.com/office/officeart/2005/8/layout/hierarchy2"/>
    <dgm:cxn modelId="{4B34201F-76FF-4AA0-A106-963100204A8C}" type="presParOf" srcId="{1DBA7A80-E24D-4768-83D3-7AD6D438C0CD}" destId="{D083211C-75D4-4B36-A38C-352AF11EA825}" srcOrd="1" destOrd="0" presId="urn:microsoft.com/office/officeart/2005/8/layout/hierarchy2"/>
    <dgm:cxn modelId="{39F7E2B5-2F3E-467D-812A-81743D98174A}" type="presParOf" srcId="{D083211C-75D4-4B36-A38C-352AF11EA825}" destId="{8C9AA198-4928-4E49-92B5-7CF098AFA76F}" srcOrd="0" destOrd="0" presId="urn:microsoft.com/office/officeart/2005/8/layout/hierarchy2"/>
    <dgm:cxn modelId="{5FFB6BC7-C256-4A25-BB32-E2570AD4EBA0}" type="presParOf" srcId="{8C9AA198-4928-4E49-92B5-7CF098AFA76F}" destId="{D84EED52-041A-40BC-89B7-DB54E94637AA}" srcOrd="0" destOrd="0" presId="urn:microsoft.com/office/officeart/2005/8/layout/hierarchy2"/>
    <dgm:cxn modelId="{7882AA03-8B45-4EE8-B2BF-C278909847A4}" type="presParOf" srcId="{D083211C-75D4-4B36-A38C-352AF11EA825}" destId="{BD44148C-2A8D-4866-867D-28BD998FBBC0}" srcOrd="1" destOrd="0" presId="urn:microsoft.com/office/officeart/2005/8/layout/hierarchy2"/>
    <dgm:cxn modelId="{511FCE84-0AC7-4DDE-80D3-225BBA883918}" type="presParOf" srcId="{BD44148C-2A8D-4866-867D-28BD998FBBC0}" destId="{E27BB473-83BD-48E9-946F-346A39277991}" srcOrd="0" destOrd="0" presId="urn:microsoft.com/office/officeart/2005/8/layout/hierarchy2"/>
    <dgm:cxn modelId="{F5E32158-4AFA-49B5-945C-99716D995265}" type="presParOf" srcId="{BD44148C-2A8D-4866-867D-28BD998FBBC0}" destId="{35859052-5DF7-4F31-B32B-D8A91220A3F5}" srcOrd="1" destOrd="0" presId="urn:microsoft.com/office/officeart/2005/8/layout/hierarchy2"/>
    <dgm:cxn modelId="{2CCF9241-9296-4C79-93D3-FCF50B289CF8}" type="presParOf" srcId="{35859052-5DF7-4F31-B32B-D8A91220A3F5}" destId="{AAB66C5F-5FC6-4EB6-A7F8-8759568EEA78}" srcOrd="0" destOrd="0" presId="urn:microsoft.com/office/officeart/2005/8/layout/hierarchy2"/>
    <dgm:cxn modelId="{5FF1CA55-F778-4A96-BE75-75BFD9E52A1A}" type="presParOf" srcId="{AAB66C5F-5FC6-4EB6-A7F8-8759568EEA78}" destId="{D62554A9-2B87-4C50-9290-C4ECD998E0F6}" srcOrd="0" destOrd="0" presId="urn:microsoft.com/office/officeart/2005/8/layout/hierarchy2"/>
    <dgm:cxn modelId="{C41C4191-9459-48EB-B2D1-0A02715AA3DD}" type="presParOf" srcId="{35859052-5DF7-4F31-B32B-D8A91220A3F5}" destId="{C11C7391-E91F-4F12-AD89-7C40C3C00EF4}" srcOrd="1" destOrd="0" presId="urn:microsoft.com/office/officeart/2005/8/layout/hierarchy2"/>
    <dgm:cxn modelId="{11E4325D-0997-4AF3-880B-E77F944C03E0}" type="presParOf" srcId="{C11C7391-E91F-4F12-AD89-7C40C3C00EF4}" destId="{EA76D1FD-5E2A-42B8-A5C3-1A1C00E50D6A}" srcOrd="0" destOrd="0" presId="urn:microsoft.com/office/officeart/2005/8/layout/hierarchy2"/>
    <dgm:cxn modelId="{D9D1E184-26C2-4749-8974-2D2DED524FBD}" type="presParOf" srcId="{C11C7391-E91F-4F12-AD89-7C40C3C00EF4}" destId="{A8545D6F-1E2D-4C86-A1D7-FD26ACE39D60}" srcOrd="1" destOrd="0" presId="urn:microsoft.com/office/officeart/2005/8/layout/hierarchy2"/>
    <dgm:cxn modelId="{F991EFF6-5F6B-4B29-980A-863984BE645C}" type="presParOf" srcId="{A8545D6F-1E2D-4C86-A1D7-FD26ACE39D60}" destId="{F7D09279-F594-4AAB-B609-FD09F53223D6}" srcOrd="0" destOrd="0" presId="urn:microsoft.com/office/officeart/2005/8/layout/hierarchy2"/>
    <dgm:cxn modelId="{681FC2DF-6A8E-4E0F-ABB5-18323DA22898}" type="presParOf" srcId="{F7D09279-F594-4AAB-B609-FD09F53223D6}" destId="{F2109A26-AE90-44E4-BA12-E2640DD8448B}" srcOrd="0" destOrd="0" presId="urn:microsoft.com/office/officeart/2005/8/layout/hierarchy2"/>
    <dgm:cxn modelId="{A86CBE21-3ADF-4999-B15A-32566659F676}" type="presParOf" srcId="{A8545D6F-1E2D-4C86-A1D7-FD26ACE39D60}" destId="{6985400B-5D0F-4B9E-BFA6-CB655BD66BFD}" srcOrd="1" destOrd="0" presId="urn:microsoft.com/office/officeart/2005/8/layout/hierarchy2"/>
    <dgm:cxn modelId="{5A385B4F-3BF3-47C0-8BF8-D89D522B9A45}" type="presParOf" srcId="{6985400B-5D0F-4B9E-BFA6-CB655BD66BFD}" destId="{2B503BD0-BDB8-48B1-8F42-A72538E2D89B}" srcOrd="0" destOrd="0" presId="urn:microsoft.com/office/officeart/2005/8/layout/hierarchy2"/>
    <dgm:cxn modelId="{14FD07EA-4B7B-4428-983B-AE78D828A636}" type="presParOf" srcId="{6985400B-5D0F-4B9E-BFA6-CB655BD66BFD}" destId="{C6A01AA9-51FB-4AF7-A30B-1B4D53476E6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5C08AD-FBBA-428D-BF78-E9A0229D4726}"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058DB532-8C63-4384-82A0-F800C0447936}">
      <dgm:prSet phldrT="[Text]" phldr="0"/>
      <dgm:spPr/>
      <dgm:t>
        <a:bodyPr/>
        <a:lstStyle/>
        <a:p>
          <a:r>
            <a:rPr lang="en-US" dirty="0">
              <a:latin typeface="Calibri"/>
            </a:rPr>
            <a:t>Seeing</a:t>
          </a:r>
          <a:endParaRPr lang="en-US" dirty="0"/>
        </a:p>
      </dgm:t>
    </dgm:pt>
    <dgm:pt modelId="{B2CB6DBC-2A1D-474D-B712-513D72DEF4A1}" type="parTrans" cxnId="{2F5AD5EC-25F1-4A56-8C5E-CC8DE4195ED6}">
      <dgm:prSet/>
      <dgm:spPr/>
      <dgm:t>
        <a:bodyPr/>
        <a:lstStyle/>
        <a:p>
          <a:endParaRPr lang="en-US"/>
        </a:p>
      </dgm:t>
    </dgm:pt>
    <dgm:pt modelId="{39312FBC-A3F6-4B93-A18B-DD98FFB3743B}" type="sibTrans" cxnId="{2F5AD5EC-25F1-4A56-8C5E-CC8DE4195ED6}">
      <dgm:prSet/>
      <dgm:spPr/>
      <dgm:t>
        <a:bodyPr/>
        <a:lstStyle/>
        <a:p>
          <a:endParaRPr lang="en-US"/>
        </a:p>
      </dgm:t>
    </dgm:pt>
    <dgm:pt modelId="{D98529FE-528D-4988-A4D8-99BD964D88EA}">
      <dgm:prSet phldrT="[Text]" phldr="0"/>
      <dgm:spPr/>
      <dgm:t>
        <a:bodyPr/>
        <a:lstStyle/>
        <a:p>
          <a:r>
            <a:rPr lang="en-US" dirty="0">
              <a:latin typeface="Calibri"/>
            </a:rPr>
            <a:t>Hearing</a:t>
          </a:r>
          <a:endParaRPr lang="en-US" dirty="0"/>
        </a:p>
      </dgm:t>
    </dgm:pt>
    <dgm:pt modelId="{8EED61C2-D8E0-44E1-8A93-D50C1C37B7E4}" type="parTrans" cxnId="{F5471862-D372-4028-8872-9C1F9AD126FE}">
      <dgm:prSet/>
      <dgm:spPr/>
      <dgm:t>
        <a:bodyPr/>
        <a:lstStyle/>
        <a:p>
          <a:endParaRPr lang="en-US"/>
        </a:p>
      </dgm:t>
    </dgm:pt>
    <dgm:pt modelId="{7A48DFA0-714C-412C-9429-BA501B1B38FE}" type="sibTrans" cxnId="{F5471862-D372-4028-8872-9C1F9AD126FE}">
      <dgm:prSet/>
      <dgm:spPr/>
      <dgm:t>
        <a:bodyPr/>
        <a:lstStyle/>
        <a:p>
          <a:endParaRPr lang="en-US"/>
        </a:p>
      </dgm:t>
    </dgm:pt>
    <dgm:pt modelId="{4AA888AF-5129-4B43-8847-2C5792AF363D}">
      <dgm:prSet phldrT="[Text]" phldr="0"/>
      <dgm:spPr/>
      <dgm:t>
        <a:bodyPr/>
        <a:lstStyle/>
        <a:p>
          <a:r>
            <a:rPr lang="en-US" dirty="0">
              <a:latin typeface="Calibri"/>
            </a:rPr>
            <a:t>Thinking</a:t>
          </a:r>
          <a:endParaRPr lang="en-US" dirty="0"/>
        </a:p>
      </dgm:t>
    </dgm:pt>
    <dgm:pt modelId="{4DFB2774-71C9-4148-A05D-716B01BCB271}" type="parTrans" cxnId="{2667A178-9B3B-416C-AFED-D11B0B0EFC58}">
      <dgm:prSet/>
      <dgm:spPr/>
      <dgm:t>
        <a:bodyPr/>
        <a:lstStyle/>
        <a:p>
          <a:endParaRPr lang="en-US"/>
        </a:p>
      </dgm:t>
    </dgm:pt>
    <dgm:pt modelId="{0595903F-D9EA-4EE1-BF45-536ED4627732}" type="sibTrans" cxnId="{2667A178-9B3B-416C-AFED-D11B0B0EFC58}">
      <dgm:prSet/>
      <dgm:spPr/>
      <dgm:t>
        <a:bodyPr/>
        <a:lstStyle/>
        <a:p>
          <a:endParaRPr lang="en-US"/>
        </a:p>
      </dgm:t>
    </dgm:pt>
    <dgm:pt modelId="{8144EF24-4637-417C-A2EB-4150090E99B6}">
      <dgm:prSet phldr="0"/>
      <dgm:spPr/>
      <dgm:t>
        <a:bodyPr/>
        <a:lstStyle/>
        <a:p>
          <a:r>
            <a:rPr lang="en-US" dirty="0">
              <a:latin typeface="Calibri"/>
            </a:rPr>
            <a:t>Speaking</a:t>
          </a:r>
        </a:p>
      </dgm:t>
    </dgm:pt>
    <dgm:pt modelId="{699993BB-A353-49A9-A3B1-B7075720D9E7}" type="parTrans" cxnId="{212D864A-E49E-41DE-8733-206C04E01CF7}">
      <dgm:prSet/>
      <dgm:spPr/>
      <dgm:t>
        <a:bodyPr/>
        <a:lstStyle/>
        <a:p>
          <a:endParaRPr lang="en-US"/>
        </a:p>
      </dgm:t>
    </dgm:pt>
    <dgm:pt modelId="{65C6BC7C-6821-4133-A8AF-5374EBB18496}" type="sibTrans" cxnId="{212D864A-E49E-41DE-8733-206C04E01CF7}">
      <dgm:prSet/>
      <dgm:spPr/>
    </dgm:pt>
    <dgm:pt modelId="{EB1FF6A6-CAF3-48BE-9D73-DC6E8A700585}" type="pres">
      <dgm:prSet presAssocID="{A25C08AD-FBBA-428D-BF78-E9A0229D4726}" presName="diagram" presStyleCnt="0">
        <dgm:presLayoutVars>
          <dgm:chPref val="1"/>
          <dgm:dir/>
          <dgm:animOne val="branch"/>
          <dgm:animLvl val="lvl"/>
          <dgm:resizeHandles val="exact"/>
        </dgm:presLayoutVars>
      </dgm:prSet>
      <dgm:spPr/>
    </dgm:pt>
    <dgm:pt modelId="{1DBA7A80-E24D-4768-83D3-7AD6D438C0CD}" type="pres">
      <dgm:prSet presAssocID="{058DB532-8C63-4384-82A0-F800C0447936}" presName="root1" presStyleCnt="0"/>
      <dgm:spPr/>
    </dgm:pt>
    <dgm:pt modelId="{F5C66AEA-3223-4951-AD9F-3F4561F87A70}" type="pres">
      <dgm:prSet presAssocID="{058DB532-8C63-4384-82A0-F800C0447936}" presName="LevelOneTextNode" presStyleLbl="node0" presStyleIdx="0" presStyleCnt="1">
        <dgm:presLayoutVars>
          <dgm:chPref val="3"/>
        </dgm:presLayoutVars>
      </dgm:prSet>
      <dgm:spPr/>
    </dgm:pt>
    <dgm:pt modelId="{D083211C-75D4-4B36-A38C-352AF11EA825}" type="pres">
      <dgm:prSet presAssocID="{058DB532-8C63-4384-82A0-F800C0447936}" presName="level2hierChild" presStyleCnt="0"/>
      <dgm:spPr/>
    </dgm:pt>
    <dgm:pt modelId="{8C9AA198-4928-4E49-92B5-7CF098AFA76F}" type="pres">
      <dgm:prSet presAssocID="{8EED61C2-D8E0-44E1-8A93-D50C1C37B7E4}" presName="conn2-1" presStyleLbl="parChTrans1D2" presStyleIdx="0" presStyleCnt="1"/>
      <dgm:spPr/>
    </dgm:pt>
    <dgm:pt modelId="{D84EED52-041A-40BC-89B7-DB54E94637AA}" type="pres">
      <dgm:prSet presAssocID="{8EED61C2-D8E0-44E1-8A93-D50C1C37B7E4}" presName="connTx" presStyleLbl="parChTrans1D2" presStyleIdx="0" presStyleCnt="1"/>
      <dgm:spPr/>
    </dgm:pt>
    <dgm:pt modelId="{BD44148C-2A8D-4866-867D-28BD998FBBC0}" type="pres">
      <dgm:prSet presAssocID="{D98529FE-528D-4988-A4D8-99BD964D88EA}" presName="root2" presStyleCnt="0"/>
      <dgm:spPr/>
    </dgm:pt>
    <dgm:pt modelId="{E27BB473-83BD-48E9-946F-346A39277991}" type="pres">
      <dgm:prSet presAssocID="{D98529FE-528D-4988-A4D8-99BD964D88EA}" presName="LevelTwoTextNode" presStyleLbl="node2" presStyleIdx="0" presStyleCnt="1">
        <dgm:presLayoutVars>
          <dgm:chPref val="3"/>
        </dgm:presLayoutVars>
      </dgm:prSet>
      <dgm:spPr/>
    </dgm:pt>
    <dgm:pt modelId="{35859052-5DF7-4F31-B32B-D8A91220A3F5}" type="pres">
      <dgm:prSet presAssocID="{D98529FE-528D-4988-A4D8-99BD964D88EA}" presName="level3hierChild" presStyleCnt="0"/>
      <dgm:spPr/>
    </dgm:pt>
    <dgm:pt modelId="{AAB66C5F-5FC6-4EB6-A7F8-8759568EEA78}" type="pres">
      <dgm:prSet presAssocID="{4DFB2774-71C9-4148-A05D-716B01BCB271}" presName="conn2-1" presStyleLbl="parChTrans1D3" presStyleIdx="0" presStyleCnt="1"/>
      <dgm:spPr/>
    </dgm:pt>
    <dgm:pt modelId="{D62554A9-2B87-4C50-9290-C4ECD998E0F6}" type="pres">
      <dgm:prSet presAssocID="{4DFB2774-71C9-4148-A05D-716B01BCB271}" presName="connTx" presStyleLbl="parChTrans1D3" presStyleIdx="0" presStyleCnt="1"/>
      <dgm:spPr/>
    </dgm:pt>
    <dgm:pt modelId="{C11C7391-E91F-4F12-AD89-7C40C3C00EF4}" type="pres">
      <dgm:prSet presAssocID="{4AA888AF-5129-4B43-8847-2C5792AF363D}" presName="root2" presStyleCnt="0"/>
      <dgm:spPr/>
    </dgm:pt>
    <dgm:pt modelId="{EA76D1FD-5E2A-42B8-A5C3-1A1C00E50D6A}" type="pres">
      <dgm:prSet presAssocID="{4AA888AF-5129-4B43-8847-2C5792AF363D}" presName="LevelTwoTextNode" presStyleLbl="node3" presStyleIdx="0" presStyleCnt="1">
        <dgm:presLayoutVars>
          <dgm:chPref val="3"/>
        </dgm:presLayoutVars>
      </dgm:prSet>
      <dgm:spPr/>
    </dgm:pt>
    <dgm:pt modelId="{A8545D6F-1E2D-4C86-A1D7-FD26ACE39D60}" type="pres">
      <dgm:prSet presAssocID="{4AA888AF-5129-4B43-8847-2C5792AF363D}" presName="level3hierChild" presStyleCnt="0"/>
      <dgm:spPr/>
    </dgm:pt>
    <dgm:pt modelId="{F7D09279-F594-4AAB-B609-FD09F53223D6}" type="pres">
      <dgm:prSet presAssocID="{699993BB-A353-49A9-A3B1-B7075720D9E7}" presName="conn2-1" presStyleLbl="parChTrans1D4" presStyleIdx="0" presStyleCnt="1"/>
      <dgm:spPr/>
    </dgm:pt>
    <dgm:pt modelId="{F2109A26-AE90-44E4-BA12-E2640DD8448B}" type="pres">
      <dgm:prSet presAssocID="{699993BB-A353-49A9-A3B1-B7075720D9E7}" presName="connTx" presStyleLbl="parChTrans1D4" presStyleIdx="0" presStyleCnt="1"/>
      <dgm:spPr/>
    </dgm:pt>
    <dgm:pt modelId="{6985400B-5D0F-4B9E-BFA6-CB655BD66BFD}" type="pres">
      <dgm:prSet presAssocID="{8144EF24-4637-417C-A2EB-4150090E99B6}" presName="root2" presStyleCnt="0"/>
      <dgm:spPr/>
    </dgm:pt>
    <dgm:pt modelId="{2B503BD0-BDB8-48B1-8F42-A72538E2D89B}" type="pres">
      <dgm:prSet presAssocID="{8144EF24-4637-417C-A2EB-4150090E99B6}" presName="LevelTwoTextNode" presStyleLbl="node4" presStyleIdx="0" presStyleCnt="1">
        <dgm:presLayoutVars>
          <dgm:chPref val="3"/>
        </dgm:presLayoutVars>
      </dgm:prSet>
      <dgm:spPr/>
    </dgm:pt>
    <dgm:pt modelId="{C6A01AA9-51FB-4AF7-A30B-1B4D53476E65}" type="pres">
      <dgm:prSet presAssocID="{8144EF24-4637-417C-A2EB-4150090E99B6}" presName="level3hierChild" presStyleCnt="0"/>
      <dgm:spPr/>
    </dgm:pt>
  </dgm:ptLst>
  <dgm:cxnLst>
    <dgm:cxn modelId="{B5BBB404-E713-4FA0-A261-DA581664B92F}" type="presOf" srcId="{A25C08AD-FBBA-428D-BF78-E9A0229D4726}" destId="{EB1FF6A6-CAF3-48BE-9D73-DC6E8A700585}" srcOrd="0" destOrd="0" presId="urn:microsoft.com/office/officeart/2005/8/layout/hierarchy2"/>
    <dgm:cxn modelId="{260DF216-7E06-4470-B19A-41656C372565}" type="presOf" srcId="{D98529FE-528D-4988-A4D8-99BD964D88EA}" destId="{E27BB473-83BD-48E9-946F-346A39277991}" srcOrd="0" destOrd="0" presId="urn:microsoft.com/office/officeart/2005/8/layout/hierarchy2"/>
    <dgm:cxn modelId="{BC16C41E-7FB8-48D8-81CE-D6E6EA4A7C55}" type="presOf" srcId="{699993BB-A353-49A9-A3B1-B7075720D9E7}" destId="{F7D09279-F594-4AAB-B609-FD09F53223D6}" srcOrd="0" destOrd="0" presId="urn:microsoft.com/office/officeart/2005/8/layout/hierarchy2"/>
    <dgm:cxn modelId="{81EF8624-3163-4C54-A743-47BA0FFA9E7E}" type="presOf" srcId="{058DB532-8C63-4384-82A0-F800C0447936}" destId="{F5C66AEA-3223-4951-AD9F-3F4561F87A70}" srcOrd="0" destOrd="0" presId="urn:microsoft.com/office/officeart/2005/8/layout/hierarchy2"/>
    <dgm:cxn modelId="{4272022C-518C-4BF0-8FED-0D0204322AEC}" type="presOf" srcId="{8EED61C2-D8E0-44E1-8A93-D50C1C37B7E4}" destId="{D84EED52-041A-40BC-89B7-DB54E94637AA}" srcOrd="1" destOrd="0" presId="urn:microsoft.com/office/officeart/2005/8/layout/hierarchy2"/>
    <dgm:cxn modelId="{537F1F38-5547-440A-B12D-B37017C9B1C0}" type="presOf" srcId="{8EED61C2-D8E0-44E1-8A93-D50C1C37B7E4}" destId="{8C9AA198-4928-4E49-92B5-7CF098AFA76F}" srcOrd="0" destOrd="0" presId="urn:microsoft.com/office/officeart/2005/8/layout/hierarchy2"/>
    <dgm:cxn modelId="{F5471862-D372-4028-8872-9C1F9AD126FE}" srcId="{058DB532-8C63-4384-82A0-F800C0447936}" destId="{D98529FE-528D-4988-A4D8-99BD964D88EA}" srcOrd="0" destOrd="0" parTransId="{8EED61C2-D8E0-44E1-8A93-D50C1C37B7E4}" sibTransId="{7A48DFA0-714C-412C-9429-BA501B1B38FE}"/>
    <dgm:cxn modelId="{212D864A-E49E-41DE-8733-206C04E01CF7}" srcId="{4AA888AF-5129-4B43-8847-2C5792AF363D}" destId="{8144EF24-4637-417C-A2EB-4150090E99B6}" srcOrd="0" destOrd="0" parTransId="{699993BB-A353-49A9-A3B1-B7075720D9E7}" sibTransId="{65C6BC7C-6821-4133-A8AF-5374EBB18496}"/>
    <dgm:cxn modelId="{2667A178-9B3B-416C-AFED-D11B0B0EFC58}" srcId="{D98529FE-528D-4988-A4D8-99BD964D88EA}" destId="{4AA888AF-5129-4B43-8847-2C5792AF363D}" srcOrd="0" destOrd="0" parTransId="{4DFB2774-71C9-4148-A05D-716B01BCB271}" sibTransId="{0595903F-D9EA-4EE1-BF45-536ED4627732}"/>
    <dgm:cxn modelId="{1329197B-84E7-4766-8FD9-71D3FCB19271}" type="presOf" srcId="{8144EF24-4637-417C-A2EB-4150090E99B6}" destId="{2B503BD0-BDB8-48B1-8F42-A72538E2D89B}" srcOrd="0" destOrd="0" presId="urn:microsoft.com/office/officeart/2005/8/layout/hierarchy2"/>
    <dgm:cxn modelId="{73DFA19E-4A1B-409A-B156-13882AA63786}" type="presOf" srcId="{4DFB2774-71C9-4148-A05D-716B01BCB271}" destId="{D62554A9-2B87-4C50-9290-C4ECD998E0F6}" srcOrd="1" destOrd="0" presId="urn:microsoft.com/office/officeart/2005/8/layout/hierarchy2"/>
    <dgm:cxn modelId="{CABAF8A3-D4EA-43D3-B47A-9AA35DC13CE0}" type="presOf" srcId="{4AA888AF-5129-4B43-8847-2C5792AF363D}" destId="{EA76D1FD-5E2A-42B8-A5C3-1A1C00E50D6A}" srcOrd="0" destOrd="0" presId="urn:microsoft.com/office/officeart/2005/8/layout/hierarchy2"/>
    <dgm:cxn modelId="{2F5AD5EC-25F1-4A56-8C5E-CC8DE4195ED6}" srcId="{A25C08AD-FBBA-428D-BF78-E9A0229D4726}" destId="{058DB532-8C63-4384-82A0-F800C0447936}" srcOrd="0" destOrd="0" parTransId="{B2CB6DBC-2A1D-474D-B712-513D72DEF4A1}" sibTransId="{39312FBC-A3F6-4B93-A18B-DD98FFB3743B}"/>
    <dgm:cxn modelId="{80B708F3-72D1-4E48-B044-E45B83364E14}" type="presOf" srcId="{4DFB2774-71C9-4148-A05D-716B01BCB271}" destId="{AAB66C5F-5FC6-4EB6-A7F8-8759568EEA78}" srcOrd="0" destOrd="0" presId="urn:microsoft.com/office/officeart/2005/8/layout/hierarchy2"/>
    <dgm:cxn modelId="{92C4BFF3-044C-475C-99DE-848AF8231522}" type="presOf" srcId="{699993BB-A353-49A9-A3B1-B7075720D9E7}" destId="{F2109A26-AE90-44E4-BA12-E2640DD8448B}" srcOrd="1" destOrd="0" presId="urn:microsoft.com/office/officeart/2005/8/layout/hierarchy2"/>
    <dgm:cxn modelId="{A5415B8D-EB85-4FB9-B077-E7557AAF2FFC}" type="presParOf" srcId="{EB1FF6A6-CAF3-48BE-9D73-DC6E8A700585}" destId="{1DBA7A80-E24D-4768-83D3-7AD6D438C0CD}" srcOrd="0" destOrd="0" presId="urn:microsoft.com/office/officeart/2005/8/layout/hierarchy2"/>
    <dgm:cxn modelId="{BF7A8750-F5F2-43DD-8EAF-C03CAF5B29FA}" type="presParOf" srcId="{1DBA7A80-E24D-4768-83D3-7AD6D438C0CD}" destId="{F5C66AEA-3223-4951-AD9F-3F4561F87A70}" srcOrd="0" destOrd="0" presId="urn:microsoft.com/office/officeart/2005/8/layout/hierarchy2"/>
    <dgm:cxn modelId="{4B34201F-76FF-4AA0-A106-963100204A8C}" type="presParOf" srcId="{1DBA7A80-E24D-4768-83D3-7AD6D438C0CD}" destId="{D083211C-75D4-4B36-A38C-352AF11EA825}" srcOrd="1" destOrd="0" presId="urn:microsoft.com/office/officeart/2005/8/layout/hierarchy2"/>
    <dgm:cxn modelId="{39F7E2B5-2F3E-467D-812A-81743D98174A}" type="presParOf" srcId="{D083211C-75D4-4B36-A38C-352AF11EA825}" destId="{8C9AA198-4928-4E49-92B5-7CF098AFA76F}" srcOrd="0" destOrd="0" presId="urn:microsoft.com/office/officeart/2005/8/layout/hierarchy2"/>
    <dgm:cxn modelId="{5FFB6BC7-C256-4A25-BB32-E2570AD4EBA0}" type="presParOf" srcId="{8C9AA198-4928-4E49-92B5-7CF098AFA76F}" destId="{D84EED52-041A-40BC-89B7-DB54E94637AA}" srcOrd="0" destOrd="0" presId="urn:microsoft.com/office/officeart/2005/8/layout/hierarchy2"/>
    <dgm:cxn modelId="{7882AA03-8B45-4EE8-B2BF-C278909847A4}" type="presParOf" srcId="{D083211C-75D4-4B36-A38C-352AF11EA825}" destId="{BD44148C-2A8D-4866-867D-28BD998FBBC0}" srcOrd="1" destOrd="0" presId="urn:microsoft.com/office/officeart/2005/8/layout/hierarchy2"/>
    <dgm:cxn modelId="{511FCE84-0AC7-4DDE-80D3-225BBA883918}" type="presParOf" srcId="{BD44148C-2A8D-4866-867D-28BD998FBBC0}" destId="{E27BB473-83BD-48E9-946F-346A39277991}" srcOrd="0" destOrd="0" presId="urn:microsoft.com/office/officeart/2005/8/layout/hierarchy2"/>
    <dgm:cxn modelId="{F5E32158-4AFA-49B5-945C-99716D995265}" type="presParOf" srcId="{BD44148C-2A8D-4866-867D-28BD998FBBC0}" destId="{35859052-5DF7-4F31-B32B-D8A91220A3F5}" srcOrd="1" destOrd="0" presId="urn:microsoft.com/office/officeart/2005/8/layout/hierarchy2"/>
    <dgm:cxn modelId="{2CCF9241-9296-4C79-93D3-FCF50B289CF8}" type="presParOf" srcId="{35859052-5DF7-4F31-B32B-D8A91220A3F5}" destId="{AAB66C5F-5FC6-4EB6-A7F8-8759568EEA78}" srcOrd="0" destOrd="0" presId="urn:microsoft.com/office/officeart/2005/8/layout/hierarchy2"/>
    <dgm:cxn modelId="{5FF1CA55-F778-4A96-BE75-75BFD9E52A1A}" type="presParOf" srcId="{AAB66C5F-5FC6-4EB6-A7F8-8759568EEA78}" destId="{D62554A9-2B87-4C50-9290-C4ECD998E0F6}" srcOrd="0" destOrd="0" presId="urn:microsoft.com/office/officeart/2005/8/layout/hierarchy2"/>
    <dgm:cxn modelId="{C41C4191-9459-48EB-B2D1-0A02715AA3DD}" type="presParOf" srcId="{35859052-5DF7-4F31-B32B-D8A91220A3F5}" destId="{C11C7391-E91F-4F12-AD89-7C40C3C00EF4}" srcOrd="1" destOrd="0" presId="urn:microsoft.com/office/officeart/2005/8/layout/hierarchy2"/>
    <dgm:cxn modelId="{11E4325D-0997-4AF3-880B-E77F944C03E0}" type="presParOf" srcId="{C11C7391-E91F-4F12-AD89-7C40C3C00EF4}" destId="{EA76D1FD-5E2A-42B8-A5C3-1A1C00E50D6A}" srcOrd="0" destOrd="0" presId="urn:microsoft.com/office/officeart/2005/8/layout/hierarchy2"/>
    <dgm:cxn modelId="{D9D1E184-26C2-4749-8974-2D2DED524FBD}" type="presParOf" srcId="{C11C7391-E91F-4F12-AD89-7C40C3C00EF4}" destId="{A8545D6F-1E2D-4C86-A1D7-FD26ACE39D60}" srcOrd="1" destOrd="0" presId="urn:microsoft.com/office/officeart/2005/8/layout/hierarchy2"/>
    <dgm:cxn modelId="{F991EFF6-5F6B-4B29-980A-863984BE645C}" type="presParOf" srcId="{A8545D6F-1E2D-4C86-A1D7-FD26ACE39D60}" destId="{F7D09279-F594-4AAB-B609-FD09F53223D6}" srcOrd="0" destOrd="0" presId="urn:microsoft.com/office/officeart/2005/8/layout/hierarchy2"/>
    <dgm:cxn modelId="{681FC2DF-6A8E-4E0F-ABB5-18323DA22898}" type="presParOf" srcId="{F7D09279-F594-4AAB-B609-FD09F53223D6}" destId="{F2109A26-AE90-44E4-BA12-E2640DD8448B}" srcOrd="0" destOrd="0" presId="urn:microsoft.com/office/officeart/2005/8/layout/hierarchy2"/>
    <dgm:cxn modelId="{A86CBE21-3ADF-4999-B15A-32566659F676}" type="presParOf" srcId="{A8545D6F-1E2D-4C86-A1D7-FD26ACE39D60}" destId="{6985400B-5D0F-4B9E-BFA6-CB655BD66BFD}" srcOrd="1" destOrd="0" presId="urn:microsoft.com/office/officeart/2005/8/layout/hierarchy2"/>
    <dgm:cxn modelId="{5A385B4F-3BF3-47C0-8BF8-D89D522B9A45}" type="presParOf" srcId="{6985400B-5D0F-4B9E-BFA6-CB655BD66BFD}" destId="{2B503BD0-BDB8-48B1-8F42-A72538E2D89B}" srcOrd="0" destOrd="0" presId="urn:microsoft.com/office/officeart/2005/8/layout/hierarchy2"/>
    <dgm:cxn modelId="{14FD07EA-4B7B-4428-983B-AE78D828A636}" type="presParOf" srcId="{6985400B-5D0F-4B9E-BFA6-CB655BD66BFD}" destId="{C6A01AA9-51FB-4AF7-A30B-1B4D53476E6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F6B8BA-CE5C-4A45-8F4B-5CD5F54BB1A5}"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en-US"/>
        </a:p>
      </dgm:t>
    </dgm:pt>
    <dgm:pt modelId="{BE4BE408-2D1B-4674-8299-9ACD879E1854}">
      <dgm:prSet phldrT="[Text]" custT="1"/>
      <dgm:spPr/>
      <dgm:t>
        <a:bodyPr/>
        <a:lstStyle/>
        <a:p>
          <a:r>
            <a:rPr lang="en-US" sz="1200" dirty="0"/>
            <a:t>Insurance premium calculation</a:t>
          </a:r>
        </a:p>
      </dgm:t>
    </dgm:pt>
    <dgm:pt modelId="{781F2CC2-3C47-4889-8D08-D10DEF6C253E}" type="parTrans" cxnId="{40A143D4-89BE-4D71-9435-A48B4DEAA470}">
      <dgm:prSet/>
      <dgm:spPr/>
      <dgm:t>
        <a:bodyPr/>
        <a:lstStyle/>
        <a:p>
          <a:endParaRPr lang="en-US" sz="1200"/>
        </a:p>
      </dgm:t>
    </dgm:pt>
    <dgm:pt modelId="{A4FE2496-C8BF-4446-8F22-CAB6A8DAEF8D}" type="sibTrans" cxnId="{40A143D4-89BE-4D71-9435-A48B4DEAA470}">
      <dgm:prSet/>
      <dgm:spPr/>
      <dgm:t>
        <a:bodyPr/>
        <a:lstStyle/>
        <a:p>
          <a:endParaRPr lang="en-US" sz="1200"/>
        </a:p>
      </dgm:t>
    </dgm:pt>
    <dgm:pt modelId="{05DBE675-7E8A-47EB-A0FC-CC94A2F04855}">
      <dgm:prSet phldrT="[Text]" custT="1"/>
      <dgm:spPr/>
      <dgm:t>
        <a:bodyPr/>
        <a:lstStyle/>
        <a:p>
          <a:r>
            <a:rPr lang="en-US" sz="1200" dirty="0"/>
            <a:t>Vehicle type</a:t>
          </a:r>
        </a:p>
      </dgm:t>
    </dgm:pt>
    <dgm:pt modelId="{F7AC02A1-97F0-4B33-9B00-B1A2A26CA934}" type="parTrans" cxnId="{397CB23A-0767-43C2-948A-F0AEB7654B8E}">
      <dgm:prSet custT="1"/>
      <dgm:spPr/>
      <dgm:t>
        <a:bodyPr/>
        <a:lstStyle/>
        <a:p>
          <a:endParaRPr lang="en-US" sz="1200"/>
        </a:p>
      </dgm:t>
    </dgm:pt>
    <dgm:pt modelId="{F244ADE8-E0A5-4188-B372-2694EA55BF49}" type="sibTrans" cxnId="{397CB23A-0767-43C2-948A-F0AEB7654B8E}">
      <dgm:prSet/>
      <dgm:spPr/>
      <dgm:t>
        <a:bodyPr/>
        <a:lstStyle/>
        <a:p>
          <a:endParaRPr lang="en-US" sz="1200"/>
        </a:p>
      </dgm:t>
    </dgm:pt>
    <dgm:pt modelId="{D16E71F5-5DBE-4273-9CFC-B45E27E1EF84}">
      <dgm:prSet phldrT="[Text]" custT="1"/>
      <dgm:spPr/>
      <dgm:t>
        <a:bodyPr/>
        <a:lstStyle/>
        <a:p>
          <a:r>
            <a:rPr lang="en-US" sz="1200" dirty="0"/>
            <a:t>Driver demographics</a:t>
          </a:r>
        </a:p>
      </dgm:t>
    </dgm:pt>
    <dgm:pt modelId="{DD81CE57-23F0-4852-A4CE-84C0AC057E41}" type="parTrans" cxnId="{AACFF3B7-C876-4F81-9C2A-6E2D910D4324}">
      <dgm:prSet custT="1"/>
      <dgm:spPr/>
      <dgm:t>
        <a:bodyPr/>
        <a:lstStyle/>
        <a:p>
          <a:endParaRPr lang="en-US" sz="1200"/>
        </a:p>
      </dgm:t>
    </dgm:pt>
    <dgm:pt modelId="{CF130D4F-D45F-450E-94E1-3C698FFB1285}" type="sibTrans" cxnId="{AACFF3B7-C876-4F81-9C2A-6E2D910D4324}">
      <dgm:prSet/>
      <dgm:spPr/>
      <dgm:t>
        <a:bodyPr/>
        <a:lstStyle/>
        <a:p>
          <a:endParaRPr lang="en-US" sz="1200"/>
        </a:p>
      </dgm:t>
    </dgm:pt>
    <dgm:pt modelId="{7E2F6D0A-A657-4BA6-9F40-87FAAD5814DF}">
      <dgm:prSet phldrT="[Text]" custT="1"/>
      <dgm:spPr/>
      <dgm:t>
        <a:bodyPr/>
        <a:lstStyle/>
        <a:p>
          <a:r>
            <a:rPr lang="en-US" sz="1200" dirty="0"/>
            <a:t>Where living</a:t>
          </a:r>
        </a:p>
      </dgm:t>
    </dgm:pt>
    <dgm:pt modelId="{7A6BEB47-A814-4E45-A15C-C4274C82C8C0}" type="parTrans" cxnId="{B0A2B400-A8AC-486A-95E7-DB34292043A8}">
      <dgm:prSet/>
      <dgm:spPr/>
      <dgm:t>
        <a:bodyPr/>
        <a:lstStyle/>
        <a:p>
          <a:endParaRPr lang="en-US"/>
        </a:p>
      </dgm:t>
    </dgm:pt>
    <dgm:pt modelId="{BF34BBA5-6C21-4C2E-9F4D-631ED47BE6B1}" type="sibTrans" cxnId="{B0A2B400-A8AC-486A-95E7-DB34292043A8}">
      <dgm:prSet/>
      <dgm:spPr/>
      <dgm:t>
        <a:bodyPr/>
        <a:lstStyle/>
        <a:p>
          <a:endParaRPr lang="en-US"/>
        </a:p>
      </dgm:t>
    </dgm:pt>
    <dgm:pt modelId="{64273ECA-9DF7-48ED-9943-2F09F582F31C}">
      <dgm:prSet phldrT="[Text]" custT="1"/>
      <dgm:spPr/>
      <dgm:t>
        <a:bodyPr/>
        <a:lstStyle/>
        <a:p>
          <a:r>
            <a:rPr lang="en-US" sz="1200" dirty="0"/>
            <a:t>Average daily commute</a:t>
          </a:r>
        </a:p>
      </dgm:t>
    </dgm:pt>
    <dgm:pt modelId="{5E6C08DD-3491-4FF4-9190-0763BFE17D75}" type="parTrans" cxnId="{F8C08582-7D99-4378-A4EC-6BAEECE27D35}">
      <dgm:prSet/>
      <dgm:spPr/>
      <dgm:t>
        <a:bodyPr/>
        <a:lstStyle/>
        <a:p>
          <a:endParaRPr lang="en-US"/>
        </a:p>
      </dgm:t>
    </dgm:pt>
    <dgm:pt modelId="{783E2ED7-C40C-4E78-89C2-1F590153BD4F}" type="sibTrans" cxnId="{F8C08582-7D99-4378-A4EC-6BAEECE27D35}">
      <dgm:prSet/>
      <dgm:spPr/>
      <dgm:t>
        <a:bodyPr/>
        <a:lstStyle/>
        <a:p>
          <a:endParaRPr lang="en-US"/>
        </a:p>
      </dgm:t>
    </dgm:pt>
    <dgm:pt modelId="{28107723-C414-4098-80E1-463674142249}">
      <dgm:prSet phldrT="[Text]" custT="1"/>
      <dgm:spPr/>
      <dgm:t>
        <a:bodyPr/>
        <a:lstStyle/>
        <a:p>
          <a:r>
            <a:rPr lang="en-US" sz="1200" dirty="0"/>
            <a:t>Education level</a:t>
          </a:r>
        </a:p>
      </dgm:t>
    </dgm:pt>
    <dgm:pt modelId="{46E1B160-0B9B-4AA0-A5C2-0A57F7DFE0B1}" type="parTrans" cxnId="{69C5B05F-63D8-427D-B8A4-8BD8D187E486}">
      <dgm:prSet/>
      <dgm:spPr/>
      <dgm:t>
        <a:bodyPr/>
        <a:lstStyle/>
        <a:p>
          <a:endParaRPr lang="en-US"/>
        </a:p>
      </dgm:t>
    </dgm:pt>
    <dgm:pt modelId="{8ADD11FD-2663-4178-B5F7-0D3E7679DDD9}" type="sibTrans" cxnId="{69C5B05F-63D8-427D-B8A4-8BD8D187E486}">
      <dgm:prSet/>
      <dgm:spPr/>
      <dgm:t>
        <a:bodyPr/>
        <a:lstStyle/>
        <a:p>
          <a:endParaRPr lang="en-US"/>
        </a:p>
      </dgm:t>
    </dgm:pt>
    <dgm:pt modelId="{36A307A4-C44A-4943-91DC-1D3A08A0C182}">
      <dgm:prSet phldrT="[Text]" custT="1"/>
      <dgm:spPr/>
      <dgm:t>
        <a:bodyPr/>
        <a:lstStyle/>
        <a:p>
          <a:r>
            <a:rPr lang="en-US" sz="1200" dirty="0"/>
            <a:t>Past driving performance</a:t>
          </a:r>
        </a:p>
      </dgm:t>
    </dgm:pt>
    <dgm:pt modelId="{6FA89529-8208-4DA6-8547-3892FE3C2F44}" type="parTrans" cxnId="{A5EFAEB7-C2EB-4CF6-87F7-881B787E6CAF}">
      <dgm:prSet/>
      <dgm:spPr/>
      <dgm:t>
        <a:bodyPr/>
        <a:lstStyle/>
        <a:p>
          <a:endParaRPr lang="en-US"/>
        </a:p>
      </dgm:t>
    </dgm:pt>
    <dgm:pt modelId="{C8D2BC52-D7E7-43D2-8044-46C359488AD4}" type="sibTrans" cxnId="{A5EFAEB7-C2EB-4CF6-87F7-881B787E6CAF}">
      <dgm:prSet/>
      <dgm:spPr/>
      <dgm:t>
        <a:bodyPr/>
        <a:lstStyle/>
        <a:p>
          <a:endParaRPr lang="en-US"/>
        </a:p>
      </dgm:t>
    </dgm:pt>
    <dgm:pt modelId="{CCBE37C1-F4B7-4055-8F18-8AE781095BC6}">
      <dgm:prSet phldrT="[Text]" custT="1"/>
      <dgm:spPr/>
      <dgm:t>
        <a:bodyPr/>
        <a:lstStyle/>
        <a:p>
          <a:r>
            <a:rPr lang="en-US" sz="1200" dirty="0"/>
            <a:t>Any claims on vehicle </a:t>
          </a:r>
        </a:p>
      </dgm:t>
    </dgm:pt>
    <dgm:pt modelId="{2CE4A018-79B0-47FB-A58D-0B13FE35F1BA}" type="parTrans" cxnId="{E560DEBC-D02D-4601-933F-E0B006694BAF}">
      <dgm:prSet/>
      <dgm:spPr/>
      <dgm:t>
        <a:bodyPr/>
        <a:lstStyle/>
        <a:p>
          <a:endParaRPr lang="en-US"/>
        </a:p>
      </dgm:t>
    </dgm:pt>
    <dgm:pt modelId="{51EB6A68-A245-468C-9D3D-5B3B5BAF9DE1}" type="sibTrans" cxnId="{E560DEBC-D02D-4601-933F-E0B006694BAF}">
      <dgm:prSet/>
      <dgm:spPr/>
      <dgm:t>
        <a:bodyPr/>
        <a:lstStyle/>
        <a:p>
          <a:endParaRPr lang="en-US"/>
        </a:p>
      </dgm:t>
    </dgm:pt>
    <dgm:pt modelId="{F59E8E33-261F-408A-97A2-0674A45CCC53}">
      <dgm:prSet phldrT="[Text]" custT="1"/>
      <dgm:spPr/>
      <dgm:t>
        <a:bodyPr/>
        <a:lstStyle/>
        <a:p>
          <a:r>
            <a:rPr lang="en-US" sz="1200" dirty="0"/>
            <a:t>Police record</a:t>
          </a:r>
        </a:p>
      </dgm:t>
    </dgm:pt>
    <dgm:pt modelId="{70FA25ED-2B25-4679-91C7-B205FD88E2E1}" type="parTrans" cxnId="{27510B03-3BA2-458B-B760-4EA085E297C2}">
      <dgm:prSet/>
      <dgm:spPr/>
      <dgm:t>
        <a:bodyPr/>
        <a:lstStyle/>
        <a:p>
          <a:endParaRPr lang="en-US"/>
        </a:p>
      </dgm:t>
    </dgm:pt>
    <dgm:pt modelId="{FDF502AF-973C-4426-8868-FC41381616A7}" type="sibTrans" cxnId="{27510B03-3BA2-458B-B760-4EA085E297C2}">
      <dgm:prSet/>
      <dgm:spPr/>
      <dgm:t>
        <a:bodyPr/>
        <a:lstStyle/>
        <a:p>
          <a:endParaRPr lang="en-US"/>
        </a:p>
      </dgm:t>
    </dgm:pt>
    <dgm:pt modelId="{69DBE1A5-5DAD-4778-B407-D0A4118F2779}" type="pres">
      <dgm:prSet presAssocID="{A1F6B8BA-CE5C-4A45-8F4B-5CD5F54BB1A5}" presName="diagram" presStyleCnt="0">
        <dgm:presLayoutVars>
          <dgm:chPref val="1"/>
          <dgm:dir/>
          <dgm:animOne val="branch"/>
          <dgm:animLvl val="lvl"/>
          <dgm:resizeHandles val="exact"/>
        </dgm:presLayoutVars>
      </dgm:prSet>
      <dgm:spPr/>
    </dgm:pt>
    <dgm:pt modelId="{BFDE1ECD-B712-4CA6-8ABA-B0396A7EBCE7}" type="pres">
      <dgm:prSet presAssocID="{BE4BE408-2D1B-4674-8299-9ACD879E1854}" presName="root1" presStyleCnt="0"/>
      <dgm:spPr/>
    </dgm:pt>
    <dgm:pt modelId="{4D0EFAE8-0CDF-4AF7-9C45-AFDBF02F50FF}" type="pres">
      <dgm:prSet presAssocID="{BE4BE408-2D1B-4674-8299-9ACD879E1854}" presName="LevelOneTextNode" presStyleLbl="node0" presStyleIdx="0" presStyleCnt="1" custScaleX="148782">
        <dgm:presLayoutVars>
          <dgm:chPref val="3"/>
        </dgm:presLayoutVars>
      </dgm:prSet>
      <dgm:spPr/>
    </dgm:pt>
    <dgm:pt modelId="{839051A0-D071-4994-8594-F885077AEEC5}" type="pres">
      <dgm:prSet presAssocID="{BE4BE408-2D1B-4674-8299-9ACD879E1854}" presName="level2hierChild" presStyleCnt="0"/>
      <dgm:spPr/>
    </dgm:pt>
    <dgm:pt modelId="{8070839A-B229-46B3-BCA6-16BD6CAA575A}" type="pres">
      <dgm:prSet presAssocID="{F7AC02A1-97F0-4B33-9B00-B1A2A26CA934}" presName="conn2-1" presStyleLbl="parChTrans1D2" presStyleIdx="0" presStyleCnt="5"/>
      <dgm:spPr/>
    </dgm:pt>
    <dgm:pt modelId="{74AB9AA4-4C15-45CF-B624-2B54F548CA9A}" type="pres">
      <dgm:prSet presAssocID="{F7AC02A1-97F0-4B33-9B00-B1A2A26CA934}" presName="connTx" presStyleLbl="parChTrans1D2" presStyleIdx="0" presStyleCnt="5"/>
      <dgm:spPr/>
    </dgm:pt>
    <dgm:pt modelId="{3C788B25-AE8D-49FF-93E9-9B1B4A395CD4}" type="pres">
      <dgm:prSet presAssocID="{05DBE675-7E8A-47EB-A0FC-CC94A2F04855}" presName="root2" presStyleCnt="0"/>
      <dgm:spPr/>
    </dgm:pt>
    <dgm:pt modelId="{762B4603-DDE5-4E0F-AD47-A2E01AFF9A03}" type="pres">
      <dgm:prSet presAssocID="{05DBE675-7E8A-47EB-A0FC-CC94A2F04855}" presName="LevelTwoTextNode" presStyleLbl="node2" presStyleIdx="0" presStyleCnt="5">
        <dgm:presLayoutVars>
          <dgm:chPref val="3"/>
        </dgm:presLayoutVars>
      </dgm:prSet>
      <dgm:spPr/>
    </dgm:pt>
    <dgm:pt modelId="{CF24810E-AB21-41D5-8E7E-4D5F84F7D4C3}" type="pres">
      <dgm:prSet presAssocID="{05DBE675-7E8A-47EB-A0FC-CC94A2F04855}" presName="level3hierChild" presStyleCnt="0"/>
      <dgm:spPr/>
    </dgm:pt>
    <dgm:pt modelId="{D557AF44-C152-4A9E-A316-4A411A538A02}" type="pres">
      <dgm:prSet presAssocID="{DD81CE57-23F0-4852-A4CE-84C0AC057E41}" presName="conn2-1" presStyleLbl="parChTrans1D2" presStyleIdx="1" presStyleCnt="5"/>
      <dgm:spPr/>
    </dgm:pt>
    <dgm:pt modelId="{D4365DBA-8640-4617-B826-4DF01D286833}" type="pres">
      <dgm:prSet presAssocID="{DD81CE57-23F0-4852-A4CE-84C0AC057E41}" presName="connTx" presStyleLbl="parChTrans1D2" presStyleIdx="1" presStyleCnt="5"/>
      <dgm:spPr/>
    </dgm:pt>
    <dgm:pt modelId="{889F8E29-5CF2-4DD9-8331-A692BE468B2B}" type="pres">
      <dgm:prSet presAssocID="{D16E71F5-5DBE-4273-9CFC-B45E27E1EF84}" presName="root2" presStyleCnt="0"/>
      <dgm:spPr/>
    </dgm:pt>
    <dgm:pt modelId="{4E8649AB-660B-4484-9CF6-7AD7AD9EEA84}" type="pres">
      <dgm:prSet presAssocID="{D16E71F5-5DBE-4273-9CFC-B45E27E1EF84}" presName="LevelTwoTextNode" presStyleLbl="node2" presStyleIdx="1" presStyleCnt="5">
        <dgm:presLayoutVars>
          <dgm:chPref val="3"/>
        </dgm:presLayoutVars>
      </dgm:prSet>
      <dgm:spPr/>
    </dgm:pt>
    <dgm:pt modelId="{BBCF29EF-BC9F-49D7-B630-784D9FD38CD0}" type="pres">
      <dgm:prSet presAssocID="{D16E71F5-5DBE-4273-9CFC-B45E27E1EF84}" presName="level3hierChild" presStyleCnt="0"/>
      <dgm:spPr/>
    </dgm:pt>
    <dgm:pt modelId="{89A6B3CD-3E16-4788-BBEF-422D6A61E263}" type="pres">
      <dgm:prSet presAssocID="{7A6BEB47-A814-4E45-A15C-C4274C82C8C0}" presName="conn2-1" presStyleLbl="parChTrans1D3" presStyleIdx="0" presStyleCnt="3"/>
      <dgm:spPr/>
    </dgm:pt>
    <dgm:pt modelId="{83B8E08E-4EAB-49A7-81D6-FBB5F5278C14}" type="pres">
      <dgm:prSet presAssocID="{7A6BEB47-A814-4E45-A15C-C4274C82C8C0}" presName="connTx" presStyleLbl="parChTrans1D3" presStyleIdx="0" presStyleCnt="3"/>
      <dgm:spPr/>
    </dgm:pt>
    <dgm:pt modelId="{CFE26BE9-576D-4E52-B3D5-2BB9E2D03159}" type="pres">
      <dgm:prSet presAssocID="{7E2F6D0A-A657-4BA6-9F40-87FAAD5814DF}" presName="root2" presStyleCnt="0"/>
      <dgm:spPr/>
    </dgm:pt>
    <dgm:pt modelId="{686392B8-1797-451C-871B-D3B853C29D06}" type="pres">
      <dgm:prSet presAssocID="{7E2F6D0A-A657-4BA6-9F40-87FAAD5814DF}" presName="LevelTwoTextNode" presStyleLbl="node3" presStyleIdx="0" presStyleCnt="3">
        <dgm:presLayoutVars>
          <dgm:chPref val="3"/>
        </dgm:presLayoutVars>
      </dgm:prSet>
      <dgm:spPr/>
    </dgm:pt>
    <dgm:pt modelId="{6DCD6A31-D0CF-4F54-8B31-292346C9012D}" type="pres">
      <dgm:prSet presAssocID="{7E2F6D0A-A657-4BA6-9F40-87FAAD5814DF}" presName="level3hierChild" presStyleCnt="0"/>
      <dgm:spPr/>
    </dgm:pt>
    <dgm:pt modelId="{A6518488-FBAE-4968-80A3-AEB68EE8E131}" type="pres">
      <dgm:prSet presAssocID="{5E6C08DD-3491-4FF4-9190-0763BFE17D75}" presName="conn2-1" presStyleLbl="parChTrans1D3" presStyleIdx="1" presStyleCnt="3"/>
      <dgm:spPr/>
    </dgm:pt>
    <dgm:pt modelId="{12F47011-4633-4515-AC78-B5023E2209BE}" type="pres">
      <dgm:prSet presAssocID="{5E6C08DD-3491-4FF4-9190-0763BFE17D75}" presName="connTx" presStyleLbl="parChTrans1D3" presStyleIdx="1" presStyleCnt="3"/>
      <dgm:spPr/>
    </dgm:pt>
    <dgm:pt modelId="{EC8DA09A-DB3E-44F3-84BB-0D8986C4AEA3}" type="pres">
      <dgm:prSet presAssocID="{64273ECA-9DF7-48ED-9943-2F09F582F31C}" presName="root2" presStyleCnt="0"/>
      <dgm:spPr/>
    </dgm:pt>
    <dgm:pt modelId="{35724108-87BD-4A44-8CEB-22A0BC4A8509}" type="pres">
      <dgm:prSet presAssocID="{64273ECA-9DF7-48ED-9943-2F09F582F31C}" presName="LevelTwoTextNode" presStyleLbl="node3" presStyleIdx="1" presStyleCnt="3">
        <dgm:presLayoutVars>
          <dgm:chPref val="3"/>
        </dgm:presLayoutVars>
      </dgm:prSet>
      <dgm:spPr/>
    </dgm:pt>
    <dgm:pt modelId="{A7CF190D-0774-40A1-B237-2698251D167B}" type="pres">
      <dgm:prSet presAssocID="{64273ECA-9DF7-48ED-9943-2F09F582F31C}" presName="level3hierChild" presStyleCnt="0"/>
      <dgm:spPr/>
    </dgm:pt>
    <dgm:pt modelId="{90230F05-6AE0-41BA-BDAB-9D8E003AF1BE}" type="pres">
      <dgm:prSet presAssocID="{46E1B160-0B9B-4AA0-A5C2-0A57F7DFE0B1}" presName="conn2-1" presStyleLbl="parChTrans1D3" presStyleIdx="2" presStyleCnt="3"/>
      <dgm:spPr/>
    </dgm:pt>
    <dgm:pt modelId="{28A8BD17-432A-4112-8FEB-618B1F03CD29}" type="pres">
      <dgm:prSet presAssocID="{46E1B160-0B9B-4AA0-A5C2-0A57F7DFE0B1}" presName="connTx" presStyleLbl="parChTrans1D3" presStyleIdx="2" presStyleCnt="3"/>
      <dgm:spPr/>
    </dgm:pt>
    <dgm:pt modelId="{E35D25D2-A377-4E54-B6E5-A8A7523E763B}" type="pres">
      <dgm:prSet presAssocID="{28107723-C414-4098-80E1-463674142249}" presName="root2" presStyleCnt="0"/>
      <dgm:spPr/>
    </dgm:pt>
    <dgm:pt modelId="{72A29AD0-42C9-49E8-A359-424676F9F192}" type="pres">
      <dgm:prSet presAssocID="{28107723-C414-4098-80E1-463674142249}" presName="LevelTwoTextNode" presStyleLbl="node3" presStyleIdx="2" presStyleCnt="3">
        <dgm:presLayoutVars>
          <dgm:chPref val="3"/>
        </dgm:presLayoutVars>
      </dgm:prSet>
      <dgm:spPr/>
    </dgm:pt>
    <dgm:pt modelId="{19E653ED-B8A6-4CA7-9EA5-A3F77362DC1A}" type="pres">
      <dgm:prSet presAssocID="{28107723-C414-4098-80E1-463674142249}" presName="level3hierChild" presStyleCnt="0"/>
      <dgm:spPr/>
    </dgm:pt>
    <dgm:pt modelId="{522A6954-EC9B-4901-A847-68607174917D}" type="pres">
      <dgm:prSet presAssocID="{6FA89529-8208-4DA6-8547-3892FE3C2F44}" presName="conn2-1" presStyleLbl="parChTrans1D2" presStyleIdx="2" presStyleCnt="5"/>
      <dgm:spPr/>
    </dgm:pt>
    <dgm:pt modelId="{2AAB1003-DF52-4EF3-897D-5F1BEEDB9540}" type="pres">
      <dgm:prSet presAssocID="{6FA89529-8208-4DA6-8547-3892FE3C2F44}" presName="connTx" presStyleLbl="parChTrans1D2" presStyleIdx="2" presStyleCnt="5"/>
      <dgm:spPr/>
    </dgm:pt>
    <dgm:pt modelId="{7C1DF25B-9B66-49A9-A3C1-21DA572A4764}" type="pres">
      <dgm:prSet presAssocID="{36A307A4-C44A-4943-91DC-1D3A08A0C182}" presName="root2" presStyleCnt="0"/>
      <dgm:spPr/>
    </dgm:pt>
    <dgm:pt modelId="{2B9ACC4E-333F-451F-BCAE-88E16DE64852}" type="pres">
      <dgm:prSet presAssocID="{36A307A4-C44A-4943-91DC-1D3A08A0C182}" presName="LevelTwoTextNode" presStyleLbl="node2" presStyleIdx="2" presStyleCnt="5">
        <dgm:presLayoutVars>
          <dgm:chPref val="3"/>
        </dgm:presLayoutVars>
      </dgm:prSet>
      <dgm:spPr/>
    </dgm:pt>
    <dgm:pt modelId="{36A081A5-DDC0-4757-A791-B3D9520FA0A9}" type="pres">
      <dgm:prSet presAssocID="{36A307A4-C44A-4943-91DC-1D3A08A0C182}" presName="level3hierChild" presStyleCnt="0"/>
      <dgm:spPr/>
    </dgm:pt>
    <dgm:pt modelId="{5E8A19F8-B095-4D8A-A366-F5C571297D37}" type="pres">
      <dgm:prSet presAssocID="{2CE4A018-79B0-47FB-A58D-0B13FE35F1BA}" presName="conn2-1" presStyleLbl="parChTrans1D2" presStyleIdx="3" presStyleCnt="5"/>
      <dgm:spPr/>
    </dgm:pt>
    <dgm:pt modelId="{B590E2FA-E8D7-42BC-BCFE-651BE991BEE7}" type="pres">
      <dgm:prSet presAssocID="{2CE4A018-79B0-47FB-A58D-0B13FE35F1BA}" presName="connTx" presStyleLbl="parChTrans1D2" presStyleIdx="3" presStyleCnt="5"/>
      <dgm:spPr/>
    </dgm:pt>
    <dgm:pt modelId="{0B4598CF-3682-4C7E-9EF1-B34D64726FE2}" type="pres">
      <dgm:prSet presAssocID="{CCBE37C1-F4B7-4055-8F18-8AE781095BC6}" presName="root2" presStyleCnt="0"/>
      <dgm:spPr/>
    </dgm:pt>
    <dgm:pt modelId="{DD22DD38-CC09-4010-B4D3-D33832A06688}" type="pres">
      <dgm:prSet presAssocID="{CCBE37C1-F4B7-4055-8F18-8AE781095BC6}" presName="LevelTwoTextNode" presStyleLbl="node2" presStyleIdx="3" presStyleCnt="5">
        <dgm:presLayoutVars>
          <dgm:chPref val="3"/>
        </dgm:presLayoutVars>
      </dgm:prSet>
      <dgm:spPr/>
    </dgm:pt>
    <dgm:pt modelId="{AB55CA24-8B8F-41B0-A7D7-F52E55B9B916}" type="pres">
      <dgm:prSet presAssocID="{CCBE37C1-F4B7-4055-8F18-8AE781095BC6}" presName="level3hierChild" presStyleCnt="0"/>
      <dgm:spPr/>
    </dgm:pt>
    <dgm:pt modelId="{6F1369A7-ADE6-40FE-A2C8-E29944E1B1AB}" type="pres">
      <dgm:prSet presAssocID="{70FA25ED-2B25-4679-91C7-B205FD88E2E1}" presName="conn2-1" presStyleLbl="parChTrans1D2" presStyleIdx="4" presStyleCnt="5"/>
      <dgm:spPr/>
    </dgm:pt>
    <dgm:pt modelId="{029655A4-6C28-47CD-9A27-4741A159444F}" type="pres">
      <dgm:prSet presAssocID="{70FA25ED-2B25-4679-91C7-B205FD88E2E1}" presName="connTx" presStyleLbl="parChTrans1D2" presStyleIdx="4" presStyleCnt="5"/>
      <dgm:spPr/>
    </dgm:pt>
    <dgm:pt modelId="{00A15890-92B1-4492-B701-3026A951A92F}" type="pres">
      <dgm:prSet presAssocID="{F59E8E33-261F-408A-97A2-0674A45CCC53}" presName="root2" presStyleCnt="0"/>
      <dgm:spPr/>
    </dgm:pt>
    <dgm:pt modelId="{6C952628-0AF2-40B6-ADEA-37656BC7991F}" type="pres">
      <dgm:prSet presAssocID="{F59E8E33-261F-408A-97A2-0674A45CCC53}" presName="LevelTwoTextNode" presStyleLbl="node2" presStyleIdx="4" presStyleCnt="5">
        <dgm:presLayoutVars>
          <dgm:chPref val="3"/>
        </dgm:presLayoutVars>
      </dgm:prSet>
      <dgm:spPr/>
    </dgm:pt>
    <dgm:pt modelId="{A5C0447F-FFC0-4120-9611-86E6BE98E84F}" type="pres">
      <dgm:prSet presAssocID="{F59E8E33-261F-408A-97A2-0674A45CCC53}" presName="level3hierChild" presStyleCnt="0"/>
      <dgm:spPr/>
    </dgm:pt>
  </dgm:ptLst>
  <dgm:cxnLst>
    <dgm:cxn modelId="{B0A2B400-A8AC-486A-95E7-DB34292043A8}" srcId="{D16E71F5-5DBE-4273-9CFC-B45E27E1EF84}" destId="{7E2F6D0A-A657-4BA6-9F40-87FAAD5814DF}" srcOrd="0" destOrd="0" parTransId="{7A6BEB47-A814-4E45-A15C-C4274C82C8C0}" sibTransId="{BF34BBA5-6C21-4C2E-9F4D-631ED47BE6B1}"/>
    <dgm:cxn modelId="{27510B03-3BA2-458B-B760-4EA085E297C2}" srcId="{BE4BE408-2D1B-4674-8299-9ACD879E1854}" destId="{F59E8E33-261F-408A-97A2-0674A45CCC53}" srcOrd="4" destOrd="0" parTransId="{70FA25ED-2B25-4679-91C7-B205FD88E2E1}" sibTransId="{FDF502AF-973C-4426-8868-FC41381616A7}"/>
    <dgm:cxn modelId="{2DE81A1F-043E-451C-96B1-032ACB1677CB}" type="presOf" srcId="{6FA89529-8208-4DA6-8547-3892FE3C2F44}" destId="{2AAB1003-DF52-4EF3-897D-5F1BEEDB9540}" srcOrd="1" destOrd="0" presId="urn:microsoft.com/office/officeart/2005/8/layout/hierarchy2"/>
    <dgm:cxn modelId="{30731E2C-C729-4FC9-805D-0F35154E3463}" type="presOf" srcId="{D16E71F5-5DBE-4273-9CFC-B45E27E1EF84}" destId="{4E8649AB-660B-4484-9CF6-7AD7AD9EEA84}" srcOrd="0" destOrd="0" presId="urn:microsoft.com/office/officeart/2005/8/layout/hierarchy2"/>
    <dgm:cxn modelId="{4FEBEA2C-9522-4BE9-9001-1B8FACDA69DE}" type="presOf" srcId="{2CE4A018-79B0-47FB-A58D-0B13FE35F1BA}" destId="{5E8A19F8-B095-4D8A-A366-F5C571297D37}" srcOrd="0" destOrd="0" presId="urn:microsoft.com/office/officeart/2005/8/layout/hierarchy2"/>
    <dgm:cxn modelId="{397CB23A-0767-43C2-948A-F0AEB7654B8E}" srcId="{BE4BE408-2D1B-4674-8299-9ACD879E1854}" destId="{05DBE675-7E8A-47EB-A0FC-CC94A2F04855}" srcOrd="0" destOrd="0" parTransId="{F7AC02A1-97F0-4B33-9B00-B1A2A26CA934}" sibTransId="{F244ADE8-E0A5-4188-B372-2694EA55BF49}"/>
    <dgm:cxn modelId="{7538063D-6BE9-4FA0-B8C8-E4E659C7CB71}" type="presOf" srcId="{28107723-C414-4098-80E1-463674142249}" destId="{72A29AD0-42C9-49E8-A359-424676F9F192}" srcOrd="0" destOrd="0" presId="urn:microsoft.com/office/officeart/2005/8/layout/hierarchy2"/>
    <dgm:cxn modelId="{EFE4C63F-8A85-45DF-B3FA-DACAE3D725F4}" type="presOf" srcId="{F7AC02A1-97F0-4B33-9B00-B1A2A26CA934}" destId="{74AB9AA4-4C15-45CF-B624-2B54F548CA9A}" srcOrd="1" destOrd="0" presId="urn:microsoft.com/office/officeart/2005/8/layout/hierarchy2"/>
    <dgm:cxn modelId="{69C5B05F-63D8-427D-B8A4-8BD8D187E486}" srcId="{D16E71F5-5DBE-4273-9CFC-B45E27E1EF84}" destId="{28107723-C414-4098-80E1-463674142249}" srcOrd="2" destOrd="0" parTransId="{46E1B160-0B9B-4AA0-A5C2-0A57F7DFE0B1}" sibTransId="{8ADD11FD-2663-4178-B5F7-0D3E7679DDD9}"/>
    <dgm:cxn modelId="{771E1441-F131-4F09-B46E-D9C1BA292757}" type="presOf" srcId="{70FA25ED-2B25-4679-91C7-B205FD88E2E1}" destId="{6F1369A7-ADE6-40FE-A2C8-E29944E1B1AB}" srcOrd="0" destOrd="0" presId="urn:microsoft.com/office/officeart/2005/8/layout/hierarchy2"/>
    <dgm:cxn modelId="{7E417D46-3C48-4AD3-92BD-D03A88033A24}" type="presOf" srcId="{7A6BEB47-A814-4E45-A15C-C4274C82C8C0}" destId="{83B8E08E-4EAB-49A7-81D6-FBB5F5278C14}" srcOrd="1" destOrd="0" presId="urn:microsoft.com/office/officeart/2005/8/layout/hierarchy2"/>
    <dgm:cxn modelId="{812DD446-5E32-4450-82BA-28E2A71AB1F0}" type="presOf" srcId="{7E2F6D0A-A657-4BA6-9F40-87FAAD5814DF}" destId="{686392B8-1797-451C-871B-D3B853C29D06}" srcOrd="0" destOrd="0" presId="urn:microsoft.com/office/officeart/2005/8/layout/hierarchy2"/>
    <dgm:cxn modelId="{8A3E724B-C800-48F7-9D1E-2E9B8C644276}" type="presOf" srcId="{6FA89529-8208-4DA6-8547-3892FE3C2F44}" destId="{522A6954-EC9B-4901-A847-68607174917D}" srcOrd="0" destOrd="0" presId="urn:microsoft.com/office/officeart/2005/8/layout/hierarchy2"/>
    <dgm:cxn modelId="{8968ED72-FE14-48E9-9833-5177D50F653C}" type="presOf" srcId="{2CE4A018-79B0-47FB-A58D-0B13FE35F1BA}" destId="{B590E2FA-E8D7-42BC-BCFE-651BE991BEE7}" srcOrd="1" destOrd="0" presId="urn:microsoft.com/office/officeart/2005/8/layout/hierarchy2"/>
    <dgm:cxn modelId="{F8C08582-7D99-4378-A4EC-6BAEECE27D35}" srcId="{D16E71F5-5DBE-4273-9CFC-B45E27E1EF84}" destId="{64273ECA-9DF7-48ED-9943-2F09F582F31C}" srcOrd="1" destOrd="0" parTransId="{5E6C08DD-3491-4FF4-9190-0763BFE17D75}" sibTransId="{783E2ED7-C40C-4E78-89C2-1F590153BD4F}"/>
    <dgm:cxn modelId="{103BC987-2E12-42D7-8D93-AC18D1AB2969}" type="presOf" srcId="{70FA25ED-2B25-4679-91C7-B205FD88E2E1}" destId="{029655A4-6C28-47CD-9A27-4741A159444F}" srcOrd="1" destOrd="0" presId="urn:microsoft.com/office/officeart/2005/8/layout/hierarchy2"/>
    <dgm:cxn modelId="{96E2678B-54E7-4AC7-8DF4-5400D0A5962B}" type="presOf" srcId="{A1F6B8BA-CE5C-4A45-8F4B-5CD5F54BB1A5}" destId="{69DBE1A5-5DAD-4778-B407-D0A4118F2779}" srcOrd="0" destOrd="0" presId="urn:microsoft.com/office/officeart/2005/8/layout/hierarchy2"/>
    <dgm:cxn modelId="{2E0B2498-8970-47A5-B858-ABE8FA385FCB}" type="presOf" srcId="{36A307A4-C44A-4943-91DC-1D3A08A0C182}" destId="{2B9ACC4E-333F-451F-BCAE-88E16DE64852}" srcOrd="0" destOrd="0" presId="urn:microsoft.com/office/officeart/2005/8/layout/hierarchy2"/>
    <dgm:cxn modelId="{92D497A2-A9DA-4EE4-A3DF-00598F430D3D}" type="presOf" srcId="{F59E8E33-261F-408A-97A2-0674A45CCC53}" destId="{6C952628-0AF2-40B6-ADEA-37656BC7991F}" srcOrd="0" destOrd="0" presId="urn:microsoft.com/office/officeart/2005/8/layout/hierarchy2"/>
    <dgm:cxn modelId="{3B92D2AA-993D-4402-ABD7-9772CE607F58}" type="presOf" srcId="{CCBE37C1-F4B7-4055-8F18-8AE781095BC6}" destId="{DD22DD38-CC09-4010-B4D3-D33832A06688}" srcOrd="0" destOrd="0" presId="urn:microsoft.com/office/officeart/2005/8/layout/hierarchy2"/>
    <dgm:cxn modelId="{8CC172B0-3C0B-4F4A-BC23-04953D46933C}" type="presOf" srcId="{F7AC02A1-97F0-4B33-9B00-B1A2A26CA934}" destId="{8070839A-B229-46B3-BCA6-16BD6CAA575A}" srcOrd="0" destOrd="0" presId="urn:microsoft.com/office/officeart/2005/8/layout/hierarchy2"/>
    <dgm:cxn modelId="{A5EFAEB7-C2EB-4CF6-87F7-881B787E6CAF}" srcId="{BE4BE408-2D1B-4674-8299-9ACD879E1854}" destId="{36A307A4-C44A-4943-91DC-1D3A08A0C182}" srcOrd="2" destOrd="0" parTransId="{6FA89529-8208-4DA6-8547-3892FE3C2F44}" sibTransId="{C8D2BC52-D7E7-43D2-8044-46C359488AD4}"/>
    <dgm:cxn modelId="{AACFF3B7-C876-4F81-9C2A-6E2D910D4324}" srcId="{BE4BE408-2D1B-4674-8299-9ACD879E1854}" destId="{D16E71F5-5DBE-4273-9CFC-B45E27E1EF84}" srcOrd="1" destOrd="0" parTransId="{DD81CE57-23F0-4852-A4CE-84C0AC057E41}" sibTransId="{CF130D4F-D45F-450E-94E1-3C698FFB1285}"/>
    <dgm:cxn modelId="{E560DEBC-D02D-4601-933F-E0B006694BAF}" srcId="{BE4BE408-2D1B-4674-8299-9ACD879E1854}" destId="{CCBE37C1-F4B7-4055-8F18-8AE781095BC6}" srcOrd="3" destOrd="0" parTransId="{2CE4A018-79B0-47FB-A58D-0B13FE35F1BA}" sibTransId="{51EB6A68-A245-468C-9D3D-5B3B5BAF9DE1}"/>
    <dgm:cxn modelId="{23B22DD1-36FD-4B06-A319-2364D03BC792}" type="presOf" srcId="{BE4BE408-2D1B-4674-8299-9ACD879E1854}" destId="{4D0EFAE8-0CDF-4AF7-9C45-AFDBF02F50FF}" srcOrd="0" destOrd="0" presId="urn:microsoft.com/office/officeart/2005/8/layout/hierarchy2"/>
    <dgm:cxn modelId="{40A143D4-89BE-4D71-9435-A48B4DEAA470}" srcId="{A1F6B8BA-CE5C-4A45-8F4B-5CD5F54BB1A5}" destId="{BE4BE408-2D1B-4674-8299-9ACD879E1854}" srcOrd="0" destOrd="0" parTransId="{781F2CC2-3C47-4889-8D08-D10DEF6C253E}" sibTransId="{A4FE2496-C8BF-4446-8F22-CAB6A8DAEF8D}"/>
    <dgm:cxn modelId="{93AFA3D7-FA79-45B5-9BBE-6643751EEE92}" type="presOf" srcId="{46E1B160-0B9B-4AA0-A5C2-0A57F7DFE0B1}" destId="{28A8BD17-432A-4112-8FEB-618B1F03CD29}" srcOrd="1" destOrd="0" presId="urn:microsoft.com/office/officeart/2005/8/layout/hierarchy2"/>
    <dgm:cxn modelId="{12C953DF-7CE6-4D34-A676-6BB1E6F5477A}" type="presOf" srcId="{5E6C08DD-3491-4FF4-9190-0763BFE17D75}" destId="{A6518488-FBAE-4968-80A3-AEB68EE8E131}" srcOrd="0" destOrd="0" presId="urn:microsoft.com/office/officeart/2005/8/layout/hierarchy2"/>
    <dgm:cxn modelId="{A8A387DF-27D6-4BEF-9701-9A100550BF3E}" type="presOf" srcId="{DD81CE57-23F0-4852-A4CE-84C0AC057E41}" destId="{D557AF44-C152-4A9E-A316-4A411A538A02}" srcOrd="0" destOrd="0" presId="urn:microsoft.com/office/officeart/2005/8/layout/hierarchy2"/>
    <dgm:cxn modelId="{AAA287E3-CE22-4FAB-A591-942F763C8C6C}" type="presOf" srcId="{64273ECA-9DF7-48ED-9943-2F09F582F31C}" destId="{35724108-87BD-4A44-8CEB-22A0BC4A8509}" srcOrd="0" destOrd="0" presId="urn:microsoft.com/office/officeart/2005/8/layout/hierarchy2"/>
    <dgm:cxn modelId="{8C8AD8E3-33EE-4EE9-8235-7C15C4A88933}" type="presOf" srcId="{7A6BEB47-A814-4E45-A15C-C4274C82C8C0}" destId="{89A6B3CD-3E16-4788-BBEF-422D6A61E263}" srcOrd="0" destOrd="0" presId="urn:microsoft.com/office/officeart/2005/8/layout/hierarchy2"/>
    <dgm:cxn modelId="{4B55E7E5-5051-4E04-B7DA-5955890967B6}" type="presOf" srcId="{05DBE675-7E8A-47EB-A0FC-CC94A2F04855}" destId="{762B4603-DDE5-4E0F-AD47-A2E01AFF9A03}" srcOrd="0" destOrd="0" presId="urn:microsoft.com/office/officeart/2005/8/layout/hierarchy2"/>
    <dgm:cxn modelId="{B3A004F1-B3AB-4DCC-AE19-83FD143DF745}" type="presOf" srcId="{5E6C08DD-3491-4FF4-9190-0763BFE17D75}" destId="{12F47011-4633-4515-AC78-B5023E2209BE}" srcOrd="1" destOrd="0" presId="urn:microsoft.com/office/officeart/2005/8/layout/hierarchy2"/>
    <dgm:cxn modelId="{0083B7FB-523B-4EB1-AA77-24FE4C037A1D}" type="presOf" srcId="{46E1B160-0B9B-4AA0-A5C2-0A57F7DFE0B1}" destId="{90230F05-6AE0-41BA-BDAB-9D8E003AF1BE}" srcOrd="0" destOrd="0" presId="urn:microsoft.com/office/officeart/2005/8/layout/hierarchy2"/>
    <dgm:cxn modelId="{693415FD-FA59-4249-AECF-42C6870C6B23}" type="presOf" srcId="{DD81CE57-23F0-4852-A4CE-84C0AC057E41}" destId="{D4365DBA-8640-4617-B826-4DF01D286833}" srcOrd="1" destOrd="0" presId="urn:microsoft.com/office/officeart/2005/8/layout/hierarchy2"/>
    <dgm:cxn modelId="{10835349-3117-47AB-BBE4-3D41120A49BF}" type="presParOf" srcId="{69DBE1A5-5DAD-4778-B407-D0A4118F2779}" destId="{BFDE1ECD-B712-4CA6-8ABA-B0396A7EBCE7}" srcOrd="0" destOrd="0" presId="urn:microsoft.com/office/officeart/2005/8/layout/hierarchy2"/>
    <dgm:cxn modelId="{EB3E61DD-B16F-4CCB-A565-F0A4FFB29424}" type="presParOf" srcId="{BFDE1ECD-B712-4CA6-8ABA-B0396A7EBCE7}" destId="{4D0EFAE8-0CDF-4AF7-9C45-AFDBF02F50FF}" srcOrd="0" destOrd="0" presId="urn:microsoft.com/office/officeart/2005/8/layout/hierarchy2"/>
    <dgm:cxn modelId="{DC3BC0D3-B117-4C30-AAA5-DD95247F42BD}" type="presParOf" srcId="{BFDE1ECD-B712-4CA6-8ABA-B0396A7EBCE7}" destId="{839051A0-D071-4994-8594-F885077AEEC5}" srcOrd="1" destOrd="0" presId="urn:microsoft.com/office/officeart/2005/8/layout/hierarchy2"/>
    <dgm:cxn modelId="{C1B0D8D4-41F8-47AE-A654-AEE5B863F731}" type="presParOf" srcId="{839051A0-D071-4994-8594-F885077AEEC5}" destId="{8070839A-B229-46B3-BCA6-16BD6CAA575A}" srcOrd="0" destOrd="0" presId="urn:microsoft.com/office/officeart/2005/8/layout/hierarchy2"/>
    <dgm:cxn modelId="{BF2EDFC6-8CAF-47BA-A7AA-40904F9166A6}" type="presParOf" srcId="{8070839A-B229-46B3-BCA6-16BD6CAA575A}" destId="{74AB9AA4-4C15-45CF-B624-2B54F548CA9A}" srcOrd="0" destOrd="0" presId="urn:microsoft.com/office/officeart/2005/8/layout/hierarchy2"/>
    <dgm:cxn modelId="{3A2A8DD5-2F99-4836-B644-DF6D197E440F}" type="presParOf" srcId="{839051A0-D071-4994-8594-F885077AEEC5}" destId="{3C788B25-AE8D-49FF-93E9-9B1B4A395CD4}" srcOrd="1" destOrd="0" presId="urn:microsoft.com/office/officeart/2005/8/layout/hierarchy2"/>
    <dgm:cxn modelId="{C1F13FED-D608-42AE-82F0-35A9D6C0E6A3}" type="presParOf" srcId="{3C788B25-AE8D-49FF-93E9-9B1B4A395CD4}" destId="{762B4603-DDE5-4E0F-AD47-A2E01AFF9A03}" srcOrd="0" destOrd="0" presId="urn:microsoft.com/office/officeart/2005/8/layout/hierarchy2"/>
    <dgm:cxn modelId="{5F1FE1AE-02CD-49D0-856F-892CFCE90822}" type="presParOf" srcId="{3C788B25-AE8D-49FF-93E9-9B1B4A395CD4}" destId="{CF24810E-AB21-41D5-8E7E-4D5F84F7D4C3}" srcOrd="1" destOrd="0" presId="urn:microsoft.com/office/officeart/2005/8/layout/hierarchy2"/>
    <dgm:cxn modelId="{FAD29502-56B3-4801-AE34-53A616F88EB7}" type="presParOf" srcId="{839051A0-D071-4994-8594-F885077AEEC5}" destId="{D557AF44-C152-4A9E-A316-4A411A538A02}" srcOrd="2" destOrd="0" presId="urn:microsoft.com/office/officeart/2005/8/layout/hierarchy2"/>
    <dgm:cxn modelId="{70C3E6A5-6AD2-41ED-A879-88352B81B4FE}" type="presParOf" srcId="{D557AF44-C152-4A9E-A316-4A411A538A02}" destId="{D4365DBA-8640-4617-B826-4DF01D286833}" srcOrd="0" destOrd="0" presId="urn:microsoft.com/office/officeart/2005/8/layout/hierarchy2"/>
    <dgm:cxn modelId="{4D80CEE8-00D7-4EC1-8073-C32FF29B4E77}" type="presParOf" srcId="{839051A0-D071-4994-8594-F885077AEEC5}" destId="{889F8E29-5CF2-4DD9-8331-A692BE468B2B}" srcOrd="3" destOrd="0" presId="urn:microsoft.com/office/officeart/2005/8/layout/hierarchy2"/>
    <dgm:cxn modelId="{04FE257E-16CD-45BA-A497-09853F328725}" type="presParOf" srcId="{889F8E29-5CF2-4DD9-8331-A692BE468B2B}" destId="{4E8649AB-660B-4484-9CF6-7AD7AD9EEA84}" srcOrd="0" destOrd="0" presId="urn:microsoft.com/office/officeart/2005/8/layout/hierarchy2"/>
    <dgm:cxn modelId="{4FE748AF-86FF-47D2-AEF1-DF12A651204F}" type="presParOf" srcId="{889F8E29-5CF2-4DD9-8331-A692BE468B2B}" destId="{BBCF29EF-BC9F-49D7-B630-784D9FD38CD0}" srcOrd="1" destOrd="0" presId="urn:microsoft.com/office/officeart/2005/8/layout/hierarchy2"/>
    <dgm:cxn modelId="{7CFFC8C3-CCA6-418A-AED5-13F8606C0418}" type="presParOf" srcId="{BBCF29EF-BC9F-49D7-B630-784D9FD38CD0}" destId="{89A6B3CD-3E16-4788-BBEF-422D6A61E263}" srcOrd="0" destOrd="0" presId="urn:microsoft.com/office/officeart/2005/8/layout/hierarchy2"/>
    <dgm:cxn modelId="{558825FA-20A9-4B71-A2A0-E4BF300C3ED9}" type="presParOf" srcId="{89A6B3CD-3E16-4788-BBEF-422D6A61E263}" destId="{83B8E08E-4EAB-49A7-81D6-FBB5F5278C14}" srcOrd="0" destOrd="0" presId="urn:microsoft.com/office/officeart/2005/8/layout/hierarchy2"/>
    <dgm:cxn modelId="{F1370271-39A1-4F24-90AA-F976AFBFAF7F}" type="presParOf" srcId="{BBCF29EF-BC9F-49D7-B630-784D9FD38CD0}" destId="{CFE26BE9-576D-4E52-B3D5-2BB9E2D03159}" srcOrd="1" destOrd="0" presId="urn:microsoft.com/office/officeart/2005/8/layout/hierarchy2"/>
    <dgm:cxn modelId="{FA45BE2D-70CD-4197-ADC6-37162A4F1C86}" type="presParOf" srcId="{CFE26BE9-576D-4E52-B3D5-2BB9E2D03159}" destId="{686392B8-1797-451C-871B-D3B853C29D06}" srcOrd="0" destOrd="0" presId="urn:microsoft.com/office/officeart/2005/8/layout/hierarchy2"/>
    <dgm:cxn modelId="{633B0098-6A9D-4E71-9728-90B18ABC7CBD}" type="presParOf" srcId="{CFE26BE9-576D-4E52-B3D5-2BB9E2D03159}" destId="{6DCD6A31-D0CF-4F54-8B31-292346C9012D}" srcOrd="1" destOrd="0" presId="urn:microsoft.com/office/officeart/2005/8/layout/hierarchy2"/>
    <dgm:cxn modelId="{51B1086B-BEBA-4A45-BE20-3F54F15D81DE}" type="presParOf" srcId="{BBCF29EF-BC9F-49D7-B630-784D9FD38CD0}" destId="{A6518488-FBAE-4968-80A3-AEB68EE8E131}" srcOrd="2" destOrd="0" presId="urn:microsoft.com/office/officeart/2005/8/layout/hierarchy2"/>
    <dgm:cxn modelId="{7A9EF321-06F7-42DF-B0B6-C4A21999089C}" type="presParOf" srcId="{A6518488-FBAE-4968-80A3-AEB68EE8E131}" destId="{12F47011-4633-4515-AC78-B5023E2209BE}" srcOrd="0" destOrd="0" presId="urn:microsoft.com/office/officeart/2005/8/layout/hierarchy2"/>
    <dgm:cxn modelId="{0E6E6FA6-B3BB-4E26-B0A2-C847018AACA8}" type="presParOf" srcId="{BBCF29EF-BC9F-49D7-B630-784D9FD38CD0}" destId="{EC8DA09A-DB3E-44F3-84BB-0D8986C4AEA3}" srcOrd="3" destOrd="0" presId="urn:microsoft.com/office/officeart/2005/8/layout/hierarchy2"/>
    <dgm:cxn modelId="{39683AE1-6380-442C-8468-174FFACD57F7}" type="presParOf" srcId="{EC8DA09A-DB3E-44F3-84BB-0D8986C4AEA3}" destId="{35724108-87BD-4A44-8CEB-22A0BC4A8509}" srcOrd="0" destOrd="0" presId="urn:microsoft.com/office/officeart/2005/8/layout/hierarchy2"/>
    <dgm:cxn modelId="{CE3BDCE0-BEC3-4BC7-97D6-CFDB198C3C17}" type="presParOf" srcId="{EC8DA09A-DB3E-44F3-84BB-0D8986C4AEA3}" destId="{A7CF190D-0774-40A1-B237-2698251D167B}" srcOrd="1" destOrd="0" presId="urn:microsoft.com/office/officeart/2005/8/layout/hierarchy2"/>
    <dgm:cxn modelId="{03D3008B-6DE5-4984-B08B-5D43F544F8C7}" type="presParOf" srcId="{BBCF29EF-BC9F-49D7-B630-784D9FD38CD0}" destId="{90230F05-6AE0-41BA-BDAB-9D8E003AF1BE}" srcOrd="4" destOrd="0" presId="urn:microsoft.com/office/officeart/2005/8/layout/hierarchy2"/>
    <dgm:cxn modelId="{6FFD5C45-8379-4ED5-B46B-72690C521BD7}" type="presParOf" srcId="{90230F05-6AE0-41BA-BDAB-9D8E003AF1BE}" destId="{28A8BD17-432A-4112-8FEB-618B1F03CD29}" srcOrd="0" destOrd="0" presId="urn:microsoft.com/office/officeart/2005/8/layout/hierarchy2"/>
    <dgm:cxn modelId="{57C2FA51-DC1B-45C1-88FC-DF4CDD6EEB76}" type="presParOf" srcId="{BBCF29EF-BC9F-49D7-B630-784D9FD38CD0}" destId="{E35D25D2-A377-4E54-B6E5-A8A7523E763B}" srcOrd="5" destOrd="0" presId="urn:microsoft.com/office/officeart/2005/8/layout/hierarchy2"/>
    <dgm:cxn modelId="{28BB2160-E105-425D-BA4B-312DE4D41C36}" type="presParOf" srcId="{E35D25D2-A377-4E54-B6E5-A8A7523E763B}" destId="{72A29AD0-42C9-49E8-A359-424676F9F192}" srcOrd="0" destOrd="0" presId="urn:microsoft.com/office/officeart/2005/8/layout/hierarchy2"/>
    <dgm:cxn modelId="{6AA39F34-792A-496B-8C92-B71BF88D8BF1}" type="presParOf" srcId="{E35D25D2-A377-4E54-B6E5-A8A7523E763B}" destId="{19E653ED-B8A6-4CA7-9EA5-A3F77362DC1A}" srcOrd="1" destOrd="0" presId="urn:microsoft.com/office/officeart/2005/8/layout/hierarchy2"/>
    <dgm:cxn modelId="{876C6B7A-DBED-4C45-86AF-9AC09A02D2E4}" type="presParOf" srcId="{839051A0-D071-4994-8594-F885077AEEC5}" destId="{522A6954-EC9B-4901-A847-68607174917D}" srcOrd="4" destOrd="0" presId="urn:microsoft.com/office/officeart/2005/8/layout/hierarchy2"/>
    <dgm:cxn modelId="{9CD4EC9E-D2B0-4523-9B79-5AE866E31735}" type="presParOf" srcId="{522A6954-EC9B-4901-A847-68607174917D}" destId="{2AAB1003-DF52-4EF3-897D-5F1BEEDB9540}" srcOrd="0" destOrd="0" presId="urn:microsoft.com/office/officeart/2005/8/layout/hierarchy2"/>
    <dgm:cxn modelId="{91F15C6F-14CE-4132-B38A-1715F2AD9EA5}" type="presParOf" srcId="{839051A0-D071-4994-8594-F885077AEEC5}" destId="{7C1DF25B-9B66-49A9-A3C1-21DA572A4764}" srcOrd="5" destOrd="0" presId="urn:microsoft.com/office/officeart/2005/8/layout/hierarchy2"/>
    <dgm:cxn modelId="{65D83423-8161-44B6-866E-24211D3E7244}" type="presParOf" srcId="{7C1DF25B-9B66-49A9-A3C1-21DA572A4764}" destId="{2B9ACC4E-333F-451F-BCAE-88E16DE64852}" srcOrd="0" destOrd="0" presId="urn:microsoft.com/office/officeart/2005/8/layout/hierarchy2"/>
    <dgm:cxn modelId="{83A7AEBF-86B8-4B1B-B454-6A201CB5E9E4}" type="presParOf" srcId="{7C1DF25B-9B66-49A9-A3C1-21DA572A4764}" destId="{36A081A5-DDC0-4757-A791-B3D9520FA0A9}" srcOrd="1" destOrd="0" presId="urn:microsoft.com/office/officeart/2005/8/layout/hierarchy2"/>
    <dgm:cxn modelId="{CE0B3D7E-D4ED-4708-8A67-6359741C0488}" type="presParOf" srcId="{839051A0-D071-4994-8594-F885077AEEC5}" destId="{5E8A19F8-B095-4D8A-A366-F5C571297D37}" srcOrd="6" destOrd="0" presId="urn:microsoft.com/office/officeart/2005/8/layout/hierarchy2"/>
    <dgm:cxn modelId="{3E77426E-2689-457F-A303-924960F1264D}" type="presParOf" srcId="{5E8A19F8-B095-4D8A-A366-F5C571297D37}" destId="{B590E2FA-E8D7-42BC-BCFE-651BE991BEE7}" srcOrd="0" destOrd="0" presId="urn:microsoft.com/office/officeart/2005/8/layout/hierarchy2"/>
    <dgm:cxn modelId="{DAD6E09C-4B79-43EF-B3D6-CF89A3958346}" type="presParOf" srcId="{839051A0-D071-4994-8594-F885077AEEC5}" destId="{0B4598CF-3682-4C7E-9EF1-B34D64726FE2}" srcOrd="7" destOrd="0" presId="urn:microsoft.com/office/officeart/2005/8/layout/hierarchy2"/>
    <dgm:cxn modelId="{666EDC42-51AC-462E-A273-40B4B12EDBCB}" type="presParOf" srcId="{0B4598CF-3682-4C7E-9EF1-B34D64726FE2}" destId="{DD22DD38-CC09-4010-B4D3-D33832A06688}" srcOrd="0" destOrd="0" presId="urn:microsoft.com/office/officeart/2005/8/layout/hierarchy2"/>
    <dgm:cxn modelId="{1C8D13AE-636B-4EEF-A059-D8D1B67777D0}" type="presParOf" srcId="{0B4598CF-3682-4C7E-9EF1-B34D64726FE2}" destId="{AB55CA24-8B8F-41B0-A7D7-F52E55B9B916}" srcOrd="1" destOrd="0" presId="urn:microsoft.com/office/officeart/2005/8/layout/hierarchy2"/>
    <dgm:cxn modelId="{627002CB-D583-4EA4-BEEE-FCBD873E07CC}" type="presParOf" srcId="{839051A0-D071-4994-8594-F885077AEEC5}" destId="{6F1369A7-ADE6-40FE-A2C8-E29944E1B1AB}" srcOrd="8" destOrd="0" presId="urn:microsoft.com/office/officeart/2005/8/layout/hierarchy2"/>
    <dgm:cxn modelId="{D193638F-2810-41E9-8F59-11711FCA2831}" type="presParOf" srcId="{6F1369A7-ADE6-40FE-A2C8-E29944E1B1AB}" destId="{029655A4-6C28-47CD-9A27-4741A159444F}" srcOrd="0" destOrd="0" presId="urn:microsoft.com/office/officeart/2005/8/layout/hierarchy2"/>
    <dgm:cxn modelId="{8B123823-D024-4C44-9174-777CE241F95C}" type="presParOf" srcId="{839051A0-D071-4994-8594-F885077AEEC5}" destId="{00A15890-92B1-4492-B701-3026A951A92F}" srcOrd="9" destOrd="0" presId="urn:microsoft.com/office/officeart/2005/8/layout/hierarchy2"/>
    <dgm:cxn modelId="{4C2D2E5D-DD1A-473A-8172-D106945193C3}" type="presParOf" srcId="{00A15890-92B1-4492-B701-3026A951A92F}" destId="{6C952628-0AF2-40B6-ADEA-37656BC7991F}" srcOrd="0" destOrd="0" presId="urn:microsoft.com/office/officeart/2005/8/layout/hierarchy2"/>
    <dgm:cxn modelId="{40609122-2CBA-4179-9619-596ABC2E82A6}" type="presParOf" srcId="{00A15890-92B1-4492-B701-3026A951A92F}" destId="{A5C0447F-FFC0-4120-9611-86E6BE98E84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F6B8BA-CE5C-4A45-8F4B-5CD5F54BB1A5}"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en-US"/>
        </a:p>
      </dgm:t>
    </dgm:pt>
    <dgm:pt modelId="{BE4BE408-2D1B-4674-8299-9ACD879E1854}">
      <dgm:prSet phldrT="[Text]" custT="1"/>
      <dgm:spPr/>
      <dgm:t>
        <a:bodyPr/>
        <a:lstStyle/>
        <a:p>
          <a:r>
            <a:rPr lang="en-US" sz="1200" dirty="0"/>
            <a:t>Increase wealth by 20 %</a:t>
          </a:r>
        </a:p>
      </dgm:t>
    </dgm:pt>
    <dgm:pt modelId="{781F2CC2-3C47-4889-8D08-D10DEF6C253E}" type="parTrans" cxnId="{40A143D4-89BE-4D71-9435-A48B4DEAA470}">
      <dgm:prSet/>
      <dgm:spPr/>
      <dgm:t>
        <a:bodyPr/>
        <a:lstStyle/>
        <a:p>
          <a:endParaRPr lang="en-US" sz="1200"/>
        </a:p>
      </dgm:t>
    </dgm:pt>
    <dgm:pt modelId="{A4FE2496-C8BF-4446-8F22-CAB6A8DAEF8D}" type="sibTrans" cxnId="{40A143D4-89BE-4D71-9435-A48B4DEAA470}">
      <dgm:prSet/>
      <dgm:spPr/>
      <dgm:t>
        <a:bodyPr/>
        <a:lstStyle/>
        <a:p>
          <a:endParaRPr lang="en-US" sz="1200"/>
        </a:p>
      </dgm:t>
    </dgm:pt>
    <dgm:pt modelId="{05DBE675-7E8A-47EB-A0FC-CC94A2F04855}">
      <dgm:prSet phldrT="[Text]" custT="1"/>
      <dgm:spPr/>
      <dgm:t>
        <a:bodyPr/>
        <a:lstStyle/>
        <a:p>
          <a:r>
            <a:rPr lang="en-US" sz="1200" dirty="0"/>
            <a:t>Stock</a:t>
          </a:r>
        </a:p>
      </dgm:t>
    </dgm:pt>
    <dgm:pt modelId="{F7AC02A1-97F0-4B33-9B00-B1A2A26CA934}" type="parTrans" cxnId="{397CB23A-0767-43C2-948A-F0AEB7654B8E}">
      <dgm:prSet custT="1"/>
      <dgm:spPr/>
      <dgm:t>
        <a:bodyPr/>
        <a:lstStyle/>
        <a:p>
          <a:endParaRPr lang="en-US" sz="1200"/>
        </a:p>
      </dgm:t>
    </dgm:pt>
    <dgm:pt modelId="{F244ADE8-E0A5-4188-B372-2694EA55BF49}" type="sibTrans" cxnId="{397CB23A-0767-43C2-948A-F0AEB7654B8E}">
      <dgm:prSet/>
      <dgm:spPr/>
      <dgm:t>
        <a:bodyPr/>
        <a:lstStyle/>
        <a:p>
          <a:endParaRPr lang="en-US" sz="1200"/>
        </a:p>
      </dgm:t>
    </dgm:pt>
    <dgm:pt modelId="{EE189232-C6B5-4D40-A3DF-7B842FF8EA50}">
      <dgm:prSet phldrT="[Text]" custT="1"/>
      <dgm:spPr/>
      <dgm:t>
        <a:bodyPr/>
        <a:lstStyle/>
        <a:p>
          <a:r>
            <a:rPr lang="en-US" sz="1200" dirty="0"/>
            <a:t>Commodity</a:t>
          </a:r>
        </a:p>
      </dgm:t>
    </dgm:pt>
    <dgm:pt modelId="{712B1C98-FD31-4540-B2B5-4A1A7476CBEE}" type="parTrans" cxnId="{FB33603B-DA4F-4973-9019-9CF13BFA9D4A}">
      <dgm:prSet custT="1"/>
      <dgm:spPr/>
      <dgm:t>
        <a:bodyPr/>
        <a:lstStyle/>
        <a:p>
          <a:endParaRPr lang="en-US" sz="1200"/>
        </a:p>
      </dgm:t>
    </dgm:pt>
    <dgm:pt modelId="{2FFDD83E-902C-4BAF-8EDF-7CFC0E0F6C72}" type="sibTrans" cxnId="{FB33603B-DA4F-4973-9019-9CF13BFA9D4A}">
      <dgm:prSet/>
      <dgm:spPr/>
      <dgm:t>
        <a:bodyPr/>
        <a:lstStyle/>
        <a:p>
          <a:endParaRPr lang="en-US" sz="1200"/>
        </a:p>
      </dgm:t>
    </dgm:pt>
    <dgm:pt modelId="{25B2AA37-88FB-4773-ADE2-B7DC98DFDDB0}">
      <dgm:prSet phldrT="[Text]" custT="1"/>
      <dgm:spPr/>
      <dgm:t>
        <a:bodyPr/>
        <a:lstStyle/>
        <a:p>
          <a:r>
            <a:rPr lang="en-US" sz="1200" dirty="0"/>
            <a:t>Bonds</a:t>
          </a:r>
        </a:p>
      </dgm:t>
    </dgm:pt>
    <dgm:pt modelId="{8F83C1EE-3490-4024-A3A7-B4892E92A661}" type="parTrans" cxnId="{5AC537BF-D755-42A7-BDE4-7C6A10C902B2}">
      <dgm:prSet custT="1"/>
      <dgm:spPr/>
      <dgm:t>
        <a:bodyPr/>
        <a:lstStyle/>
        <a:p>
          <a:endParaRPr lang="en-US" sz="1200"/>
        </a:p>
      </dgm:t>
    </dgm:pt>
    <dgm:pt modelId="{CAE9FFA6-C676-4294-89DF-202E54EE11F0}" type="sibTrans" cxnId="{5AC537BF-D755-42A7-BDE4-7C6A10C902B2}">
      <dgm:prSet/>
      <dgm:spPr/>
      <dgm:t>
        <a:bodyPr/>
        <a:lstStyle/>
        <a:p>
          <a:endParaRPr lang="en-US" sz="1200"/>
        </a:p>
      </dgm:t>
    </dgm:pt>
    <dgm:pt modelId="{3052C631-6292-47F5-B6EE-EFC172B12FC2}">
      <dgm:prSet phldrT="[Text]" custT="1"/>
      <dgm:spPr/>
      <dgm:t>
        <a:bodyPr/>
        <a:lstStyle/>
        <a:p>
          <a:r>
            <a:rPr lang="en-US" sz="1200" dirty="0"/>
            <a:t>Mutual funds</a:t>
          </a:r>
        </a:p>
      </dgm:t>
    </dgm:pt>
    <dgm:pt modelId="{4BEEB188-EB24-4D62-ADA6-888DFFF5BBF9}" type="parTrans" cxnId="{01F860BD-181E-4F80-9FC0-75D6588E2407}">
      <dgm:prSet custT="1"/>
      <dgm:spPr/>
      <dgm:t>
        <a:bodyPr/>
        <a:lstStyle/>
        <a:p>
          <a:endParaRPr lang="en-US" sz="1200"/>
        </a:p>
      </dgm:t>
    </dgm:pt>
    <dgm:pt modelId="{A6D887D6-113F-4E56-8DD5-EFFCC5EF5ECB}" type="sibTrans" cxnId="{01F860BD-181E-4F80-9FC0-75D6588E2407}">
      <dgm:prSet/>
      <dgm:spPr/>
      <dgm:t>
        <a:bodyPr/>
        <a:lstStyle/>
        <a:p>
          <a:endParaRPr lang="en-US" sz="1200"/>
        </a:p>
      </dgm:t>
    </dgm:pt>
    <dgm:pt modelId="{D16E71F5-5DBE-4273-9CFC-B45E27E1EF84}">
      <dgm:prSet phldrT="[Text]" custT="1"/>
      <dgm:spPr/>
      <dgm:t>
        <a:bodyPr/>
        <a:lstStyle/>
        <a:p>
          <a:r>
            <a:rPr lang="en-US" sz="1200" dirty="0"/>
            <a:t>Holding Value</a:t>
          </a:r>
        </a:p>
      </dgm:t>
    </dgm:pt>
    <dgm:pt modelId="{DD81CE57-23F0-4852-A4CE-84C0AC057E41}" type="parTrans" cxnId="{AACFF3B7-C876-4F81-9C2A-6E2D910D4324}">
      <dgm:prSet custT="1"/>
      <dgm:spPr/>
      <dgm:t>
        <a:bodyPr/>
        <a:lstStyle/>
        <a:p>
          <a:endParaRPr lang="en-US" sz="1200"/>
        </a:p>
      </dgm:t>
    </dgm:pt>
    <dgm:pt modelId="{CF130D4F-D45F-450E-94E1-3C698FFB1285}" type="sibTrans" cxnId="{AACFF3B7-C876-4F81-9C2A-6E2D910D4324}">
      <dgm:prSet/>
      <dgm:spPr/>
      <dgm:t>
        <a:bodyPr/>
        <a:lstStyle/>
        <a:p>
          <a:endParaRPr lang="en-US" sz="1200"/>
        </a:p>
      </dgm:t>
    </dgm:pt>
    <dgm:pt modelId="{3ECF9C08-8FDE-4311-8835-7AFB63D5FAAE}">
      <dgm:prSet phldrT="[Text]" custT="1"/>
      <dgm:spPr/>
      <dgm:t>
        <a:bodyPr/>
        <a:lstStyle/>
        <a:p>
          <a:r>
            <a:rPr lang="en-US" sz="1200" dirty="0"/>
            <a:t>CMP</a:t>
          </a:r>
        </a:p>
      </dgm:t>
    </dgm:pt>
    <dgm:pt modelId="{99BAF534-5E32-4ABF-A26C-1DA6C127B172}" type="parTrans" cxnId="{3A3F781A-6556-4DC0-8FF8-0CB452CF0C82}">
      <dgm:prSet custT="1"/>
      <dgm:spPr/>
      <dgm:t>
        <a:bodyPr/>
        <a:lstStyle/>
        <a:p>
          <a:endParaRPr lang="en-US" sz="1200"/>
        </a:p>
      </dgm:t>
    </dgm:pt>
    <dgm:pt modelId="{7AD1361F-13ED-4098-AA08-10FD88F1AC0E}" type="sibTrans" cxnId="{3A3F781A-6556-4DC0-8FF8-0CB452CF0C82}">
      <dgm:prSet/>
      <dgm:spPr/>
      <dgm:t>
        <a:bodyPr/>
        <a:lstStyle/>
        <a:p>
          <a:endParaRPr lang="en-US" sz="1200"/>
        </a:p>
      </dgm:t>
    </dgm:pt>
    <dgm:pt modelId="{F0F8EE9B-AE53-4A5B-AEB1-93E9B74D2D89}">
      <dgm:prSet phldrT="[Text]" custT="1"/>
      <dgm:spPr/>
      <dgm:t>
        <a:bodyPr/>
        <a:lstStyle/>
        <a:p>
          <a:r>
            <a:rPr lang="en-US" sz="1200" dirty="0"/>
            <a:t>Holding Value</a:t>
          </a:r>
        </a:p>
      </dgm:t>
    </dgm:pt>
    <dgm:pt modelId="{FDBE0340-37B3-4339-BA55-300CC8B64791}" type="parTrans" cxnId="{32DB67E2-E0BF-43BE-8ADB-FCDA96C55667}">
      <dgm:prSet custT="1"/>
      <dgm:spPr/>
      <dgm:t>
        <a:bodyPr/>
        <a:lstStyle/>
        <a:p>
          <a:endParaRPr lang="en-US" sz="1200"/>
        </a:p>
      </dgm:t>
    </dgm:pt>
    <dgm:pt modelId="{03AE32DB-77B7-4979-950B-23D33459015F}" type="sibTrans" cxnId="{32DB67E2-E0BF-43BE-8ADB-FCDA96C55667}">
      <dgm:prSet/>
      <dgm:spPr/>
      <dgm:t>
        <a:bodyPr/>
        <a:lstStyle/>
        <a:p>
          <a:endParaRPr lang="en-US" sz="1200"/>
        </a:p>
      </dgm:t>
    </dgm:pt>
    <dgm:pt modelId="{E21640F1-548C-4D46-977A-6B3DB24A94BD}">
      <dgm:prSet phldrT="[Text]" custT="1"/>
      <dgm:spPr/>
      <dgm:t>
        <a:bodyPr/>
        <a:lstStyle/>
        <a:p>
          <a:r>
            <a:rPr lang="en-US" sz="1200" dirty="0"/>
            <a:t>CMP</a:t>
          </a:r>
        </a:p>
      </dgm:t>
    </dgm:pt>
    <dgm:pt modelId="{B057CBF7-65B5-4BC3-99E6-5E87F166D3BF}" type="parTrans" cxnId="{4A8C8951-704B-4A5C-B1CA-D68DE7549A15}">
      <dgm:prSet custT="1"/>
      <dgm:spPr/>
      <dgm:t>
        <a:bodyPr/>
        <a:lstStyle/>
        <a:p>
          <a:endParaRPr lang="en-US" sz="1200"/>
        </a:p>
      </dgm:t>
    </dgm:pt>
    <dgm:pt modelId="{96A5EABF-2827-4BB8-852C-23407EE78A8B}" type="sibTrans" cxnId="{4A8C8951-704B-4A5C-B1CA-D68DE7549A15}">
      <dgm:prSet/>
      <dgm:spPr/>
      <dgm:t>
        <a:bodyPr/>
        <a:lstStyle/>
        <a:p>
          <a:endParaRPr lang="en-US" sz="1200"/>
        </a:p>
      </dgm:t>
    </dgm:pt>
    <dgm:pt modelId="{747A95CB-5BA2-4178-AD13-05213C44DA52}">
      <dgm:prSet phldrT="[Text]" custT="1"/>
      <dgm:spPr/>
      <dgm:t>
        <a:bodyPr/>
        <a:lstStyle/>
        <a:p>
          <a:r>
            <a:rPr lang="en-US" sz="1200"/>
            <a:t>Holding Value</a:t>
          </a:r>
          <a:endParaRPr lang="en-US" sz="1200" dirty="0"/>
        </a:p>
      </dgm:t>
    </dgm:pt>
    <dgm:pt modelId="{49C21ECF-5444-4CAB-A5EB-4864F9935951}" type="parTrans" cxnId="{1C9AFC39-875B-4AF6-B42E-06ECD7801859}">
      <dgm:prSet custT="1"/>
      <dgm:spPr/>
      <dgm:t>
        <a:bodyPr/>
        <a:lstStyle/>
        <a:p>
          <a:endParaRPr lang="en-US" sz="1200"/>
        </a:p>
      </dgm:t>
    </dgm:pt>
    <dgm:pt modelId="{5F99F78A-3603-4C43-8571-DBE2E4D095C4}" type="sibTrans" cxnId="{1C9AFC39-875B-4AF6-B42E-06ECD7801859}">
      <dgm:prSet/>
      <dgm:spPr/>
      <dgm:t>
        <a:bodyPr/>
        <a:lstStyle/>
        <a:p>
          <a:endParaRPr lang="en-US" sz="1200"/>
        </a:p>
      </dgm:t>
    </dgm:pt>
    <dgm:pt modelId="{95906747-3AD5-4658-B95A-443C7E517DD5}">
      <dgm:prSet phldrT="[Text]" custT="1"/>
      <dgm:spPr/>
      <dgm:t>
        <a:bodyPr/>
        <a:lstStyle/>
        <a:p>
          <a:r>
            <a:rPr lang="en-US" sz="1200" dirty="0"/>
            <a:t>CMP</a:t>
          </a:r>
        </a:p>
      </dgm:t>
    </dgm:pt>
    <dgm:pt modelId="{5C712EDD-01FE-430E-BA1F-2998C012D8E3}" type="parTrans" cxnId="{CEE4A33A-F797-4CCA-8084-056A573FBA74}">
      <dgm:prSet custT="1"/>
      <dgm:spPr/>
      <dgm:t>
        <a:bodyPr/>
        <a:lstStyle/>
        <a:p>
          <a:endParaRPr lang="en-US" sz="1200"/>
        </a:p>
      </dgm:t>
    </dgm:pt>
    <dgm:pt modelId="{773A8860-8068-4174-B8B9-823F44FEC08B}" type="sibTrans" cxnId="{CEE4A33A-F797-4CCA-8084-056A573FBA74}">
      <dgm:prSet/>
      <dgm:spPr/>
      <dgm:t>
        <a:bodyPr/>
        <a:lstStyle/>
        <a:p>
          <a:endParaRPr lang="en-US" sz="1200"/>
        </a:p>
      </dgm:t>
    </dgm:pt>
    <dgm:pt modelId="{67BC025A-4C03-4B29-B0B0-B8BFED35AB00}">
      <dgm:prSet phldrT="[Text]" custT="1"/>
      <dgm:spPr/>
      <dgm:t>
        <a:bodyPr/>
        <a:lstStyle/>
        <a:p>
          <a:r>
            <a:rPr lang="en-US" sz="1200"/>
            <a:t>Holding Value</a:t>
          </a:r>
          <a:endParaRPr lang="en-US" sz="1200" dirty="0"/>
        </a:p>
      </dgm:t>
    </dgm:pt>
    <dgm:pt modelId="{B3F98ED5-9204-425E-A8EB-51853148CFF7}" type="parTrans" cxnId="{1496B229-2CA8-43D2-B834-C6DB67D532D1}">
      <dgm:prSet custT="1"/>
      <dgm:spPr/>
      <dgm:t>
        <a:bodyPr/>
        <a:lstStyle/>
        <a:p>
          <a:endParaRPr lang="en-US" sz="1200"/>
        </a:p>
      </dgm:t>
    </dgm:pt>
    <dgm:pt modelId="{D8A4B658-A305-48B7-B9D1-D95DCE5AF4C4}" type="sibTrans" cxnId="{1496B229-2CA8-43D2-B834-C6DB67D532D1}">
      <dgm:prSet/>
      <dgm:spPr/>
      <dgm:t>
        <a:bodyPr/>
        <a:lstStyle/>
        <a:p>
          <a:endParaRPr lang="en-US" sz="1200"/>
        </a:p>
      </dgm:t>
    </dgm:pt>
    <dgm:pt modelId="{2DD1CD34-98D7-4EB5-9C1D-66B74B46A7C8}">
      <dgm:prSet phldrT="[Text]" custT="1"/>
      <dgm:spPr/>
      <dgm:t>
        <a:bodyPr/>
        <a:lstStyle/>
        <a:p>
          <a:r>
            <a:rPr lang="en-US" sz="1200" dirty="0"/>
            <a:t>CMP</a:t>
          </a:r>
        </a:p>
      </dgm:t>
    </dgm:pt>
    <dgm:pt modelId="{398EB932-E04A-4595-847A-C48EBF5ED451}" type="parTrans" cxnId="{68E97DD3-6CC9-4165-B60A-1570488F1D81}">
      <dgm:prSet custT="1"/>
      <dgm:spPr/>
      <dgm:t>
        <a:bodyPr/>
        <a:lstStyle/>
        <a:p>
          <a:endParaRPr lang="en-US" sz="1200"/>
        </a:p>
      </dgm:t>
    </dgm:pt>
    <dgm:pt modelId="{C4043ACD-22BF-4B58-B400-263750154AD7}" type="sibTrans" cxnId="{68E97DD3-6CC9-4165-B60A-1570488F1D81}">
      <dgm:prSet/>
      <dgm:spPr/>
      <dgm:t>
        <a:bodyPr/>
        <a:lstStyle/>
        <a:p>
          <a:endParaRPr lang="en-US" sz="1200"/>
        </a:p>
      </dgm:t>
    </dgm:pt>
    <dgm:pt modelId="{69DBE1A5-5DAD-4778-B407-D0A4118F2779}" type="pres">
      <dgm:prSet presAssocID="{A1F6B8BA-CE5C-4A45-8F4B-5CD5F54BB1A5}" presName="diagram" presStyleCnt="0">
        <dgm:presLayoutVars>
          <dgm:chPref val="1"/>
          <dgm:dir/>
          <dgm:animOne val="branch"/>
          <dgm:animLvl val="lvl"/>
          <dgm:resizeHandles val="exact"/>
        </dgm:presLayoutVars>
      </dgm:prSet>
      <dgm:spPr/>
    </dgm:pt>
    <dgm:pt modelId="{BFDE1ECD-B712-4CA6-8ABA-B0396A7EBCE7}" type="pres">
      <dgm:prSet presAssocID="{BE4BE408-2D1B-4674-8299-9ACD879E1854}" presName="root1" presStyleCnt="0"/>
      <dgm:spPr/>
    </dgm:pt>
    <dgm:pt modelId="{4D0EFAE8-0CDF-4AF7-9C45-AFDBF02F50FF}" type="pres">
      <dgm:prSet presAssocID="{BE4BE408-2D1B-4674-8299-9ACD879E1854}" presName="LevelOneTextNode" presStyleLbl="node0" presStyleIdx="0" presStyleCnt="1" custScaleX="148782">
        <dgm:presLayoutVars>
          <dgm:chPref val="3"/>
        </dgm:presLayoutVars>
      </dgm:prSet>
      <dgm:spPr/>
    </dgm:pt>
    <dgm:pt modelId="{839051A0-D071-4994-8594-F885077AEEC5}" type="pres">
      <dgm:prSet presAssocID="{BE4BE408-2D1B-4674-8299-9ACD879E1854}" presName="level2hierChild" presStyleCnt="0"/>
      <dgm:spPr/>
    </dgm:pt>
    <dgm:pt modelId="{8070839A-B229-46B3-BCA6-16BD6CAA575A}" type="pres">
      <dgm:prSet presAssocID="{F7AC02A1-97F0-4B33-9B00-B1A2A26CA934}" presName="conn2-1" presStyleLbl="parChTrans1D2" presStyleIdx="0" presStyleCnt="4"/>
      <dgm:spPr/>
    </dgm:pt>
    <dgm:pt modelId="{74AB9AA4-4C15-45CF-B624-2B54F548CA9A}" type="pres">
      <dgm:prSet presAssocID="{F7AC02A1-97F0-4B33-9B00-B1A2A26CA934}" presName="connTx" presStyleLbl="parChTrans1D2" presStyleIdx="0" presStyleCnt="4"/>
      <dgm:spPr/>
    </dgm:pt>
    <dgm:pt modelId="{3C788B25-AE8D-49FF-93E9-9B1B4A395CD4}" type="pres">
      <dgm:prSet presAssocID="{05DBE675-7E8A-47EB-A0FC-CC94A2F04855}" presName="root2" presStyleCnt="0"/>
      <dgm:spPr/>
    </dgm:pt>
    <dgm:pt modelId="{762B4603-DDE5-4E0F-AD47-A2E01AFF9A03}" type="pres">
      <dgm:prSet presAssocID="{05DBE675-7E8A-47EB-A0FC-CC94A2F04855}" presName="LevelTwoTextNode" presStyleLbl="node2" presStyleIdx="0" presStyleCnt="4">
        <dgm:presLayoutVars>
          <dgm:chPref val="3"/>
        </dgm:presLayoutVars>
      </dgm:prSet>
      <dgm:spPr/>
    </dgm:pt>
    <dgm:pt modelId="{CF24810E-AB21-41D5-8E7E-4D5F84F7D4C3}" type="pres">
      <dgm:prSet presAssocID="{05DBE675-7E8A-47EB-A0FC-CC94A2F04855}" presName="level3hierChild" presStyleCnt="0"/>
      <dgm:spPr/>
    </dgm:pt>
    <dgm:pt modelId="{D557AF44-C152-4A9E-A316-4A411A538A02}" type="pres">
      <dgm:prSet presAssocID="{DD81CE57-23F0-4852-A4CE-84C0AC057E41}" presName="conn2-1" presStyleLbl="parChTrans1D3" presStyleIdx="0" presStyleCnt="8"/>
      <dgm:spPr/>
    </dgm:pt>
    <dgm:pt modelId="{D4365DBA-8640-4617-B826-4DF01D286833}" type="pres">
      <dgm:prSet presAssocID="{DD81CE57-23F0-4852-A4CE-84C0AC057E41}" presName="connTx" presStyleLbl="parChTrans1D3" presStyleIdx="0" presStyleCnt="8"/>
      <dgm:spPr/>
    </dgm:pt>
    <dgm:pt modelId="{889F8E29-5CF2-4DD9-8331-A692BE468B2B}" type="pres">
      <dgm:prSet presAssocID="{D16E71F5-5DBE-4273-9CFC-B45E27E1EF84}" presName="root2" presStyleCnt="0"/>
      <dgm:spPr/>
    </dgm:pt>
    <dgm:pt modelId="{4E8649AB-660B-4484-9CF6-7AD7AD9EEA84}" type="pres">
      <dgm:prSet presAssocID="{D16E71F5-5DBE-4273-9CFC-B45E27E1EF84}" presName="LevelTwoTextNode" presStyleLbl="node3" presStyleIdx="0" presStyleCnt="8">
        <dgm:presLayoutVars>
          <dgm:chPref val="3"/>
        </dgm:presLayoutVars>
      </dgm:prSet>
      <dgm:spPr/>
    </dgm:pt>
    <dgm:pt modelId="{BBCF29EF-BC9F-49D7-B630-784D9FD38CD0}" type="pres">
      <dgm:prSet presAssocID="{D16E71F5-5DBE-4273-9CFC-B45E27E1EF84}" presName="level3hierChild" presStyleCnt="0"/>
      <dgm:spPr/>
    </dgm:pt>
    <dgm:pt modelId="{67C074BA-8586-4D2A-8A00-8B52A19F7356}" type="pres">
      <dgm:prSet presAssocID="{99BAF534-5E32-4ABF-A26C-1DA6C127B172}" presName="conn2-1" presStyleLbl="parChTrans1D3" presStyleIdx="1" presStyleCnt="8"/>
      <dgm:spPr/>
    </dgm:pt>
    <dgm:pt modelId="{5CE21DA8-ADB9-4EC2-AD12-CC31C215038F}" type="pres">
      <dgm:prSet presAssocID="{99BAF534-5E32-4ABF-A26C-1DA6C127B172}" presName="connTx" presStyleLbl="parChTrans1D3" presStyleIdx="1" presStyleCnt="8"/>
      <dgm:spPr/>
    </dgm:pt>
    <dgm:pt modelId="{AF28BBD1-7EBB-4E89-87E7-BB7F936DFAC3}" type="pres">
      <dgm:prSet presAssocID="{3ECF9C08-8FDE-4311-8835-7AFB63D5FAAE}" presName="root2" presStyleCnt="0"/>
      <dgm:spPr/>
    </dgm:pt>
    <dgm:pt modelId="{6B3EC364-BFDC-4D84-8F99-6B075DEA953B}" type="pres">
      <dgm:prSet presAssocID="{3ECF9C08-8FDE-4311-8835-7AFB63D5FAAE}" presName="LevelTwoTextNode" presStyleLbl="node3" presStyleIdx="1" presStyleCnt="8">
        <dgm:presLayoutVars>
          <dgm:chPref val="3"/>
        </dgm:presLayoutVars>
      </dgm:prSet>
      <dgm:spPr/>
    </dgm:pt>
    <dgm:pt modelId="{0D8D381D-5A3F-43EC-8C71-D203FF53687A}" type="pres">
      <dgm:prSet presAssocID="{3ECF9C08-8FDE-4311-8835-7AFB63D5FAAE}" presName="level3hierChild" presStyleCnt="0"/>
      <dgm:spPr/>
    </dgm:pt>
    <dgm:pt modelId="{006F264A-4951-47F4-ADF4-DF17AE93C54A}" type="pres">
      <dgm:prSet presAssocID="{712B1C98-FD31-4540-B2B5-4A1A7476CBEE}" presName="conn2-1" presStyleLbl="parChTrans1D2" presStyleIdx="1" presStyleCnt="4"/>
      <dgm:spPr/>
    </dgm:pt>
    <dgm:pt modelId="{8F755633-C39C-4AF7-8C0F-A01990438AC6}" type="pres">
      <dgm:prSet presAssocID="{712B1C98-FD31-4540-B2B5-4A1A7476CBEE}" presName="connTx" presStyleLbl="parChTrans1D2" presStyleIdx="1" presStyleCnt="4"/>
      <dgm:spPr/>
    </dgm:pt>
    <dgm:pt modelId="{64E5335A-8044-40D2-9D6C-426531DFB07A}" type="pres">
      <dgm:prSet presAssocID="{EE189232-C6B5-4D40-A3DF-7B842FF8EA50}" presName="root2" presStyleCnt="0"/>
      <dgm:spPr/>
    </dgm:pt>
    <dgm:pt modelId="{E3F38D28-16E8-4714-9BA1-7D213EE50C58}" type="pres">
      <dgm:prSet presAssocID="{EE189232-C6B5-4D40-A3DF-7B842FF8EA50}" presName="LevelTwoTextNode" presStyleLbl="node2" presStyleIdx="1" presStyleCnt="4">
        <dgm:presLayoutVars>
          <dgm:chPref val="3"/>
        </dgm:presLayoutVars>
      </dgm:prSet>
      <dgm:spPr/>
    </dgm:pt>
    <dgm:pt modelId="{76AD7FA8-0F0A-42F5-B40F-B125F0059CA1}" type="pres">
      <dgm:prSet presAssocID="{EE189232-C6B5-4D40-A3DF-7B842FF8EA50}" presName="level3hierChild" presStyleCnt="0"/>
      <dgm:spPr/>
    </dgm:pt>
    <dgm:pt modelId="{27F7640C-6AB0-410E-9F51-261B0A7167E9}" type="pres">
      <dgm:prSet presAssocID="{FDBE0340-37B3-4339-BA55-300CC8B64791}" presName="conn2-1" presStyleLbl="parChTrans1D3" presStyleIdx="2" presStyleCnt="8"/>
      <dgm:spPr/>
    </dgm:pt>
    <dgm:pt modelId="{B6FF523D-7241-4DFB-AB2F-CCCF80446572}" type="pres">
      <dgm:prSet presAssocID="{FDBE0340-37B3-4339-BA55-300CC8B64791}" presName="connTx" presStyleLbl="parChTrans1D3" presStyleIdx="2" presStyleCnt="8"/>
      <dgm:spPr/>
    </dgm:pt>
    <dgm:pt modelId="{2EB95217-9071-4DC4-B19C-FE4E0FE0DF30}" type="pres">
      <dgm:prSet presAssocID="{F0F8EE9B-AE53-4A5B-AEB1-93E9B74D2D89}" presName="root2" presStyleCnt="0"/>
      <dgm:spPr/>
    </dgm:pt>
    <dgm:pt modelId="{531039D7-57C3-4BDF-B93F-658085EC8505}" type="pres">
      <dgm:prSet presAssocID="{F0F8EE9B-AE53-4A5B-AEB1-93E9B74D2D89}" presName="LevelTwoTextNode" presStyleLbl="node3" presStyleIdx="2" presStyleCnt="8">
        <dgm:presLayoutVars>
          <dgm:chPref val="3"/>
        </dgm:presLayoutVars>
      </dgm:prSet>
      <dgm:spPr/>
    </dgm:pt>
    <dgm:pt modelId="{E4B78548-5187-4A63-B334-2AB60EDCFD3D}" type="pres">
      <dgm:prSet presAssocID="{F0F8EE9B-AE53-4A5B-AEB1-93E9B74D2D89}" presName="level3hierChild" presStyleCnt="0"/>
      <dgm:spPr/>
    </dgm:pt>
    <dgm:pt modelId="{413DCBE7-B038-4839-81EF-4E44AF991B24}" type="pres">
      <dgm:prSet presAssocID="{B057CBF7-65B5-4BC3-99E6-5E87F166D3BF}" presName="conn2-1" presStyleLbl="parChTrans1D3" presStyleIdx="3" presStyleCnt="8"/>
      <dgm:spPr/>
    </dgm:pt>
    <dgm:pt modelId="{64C5504A-DEB1-4BD4-9AF4-68A39F38620B}" type="pres">
      <dgm:prSet presAssocID="{B057CBF7-65B5-4BC3-99E6-5E87F166D3BF}" presName="connTx" presStyleLbl="parChTrans1D3" presStyleIdx="3" presStyleCnt="8"/>
      <dgm:spPr/>
    </dgm:pt>
    <dgm:pt modelId="{2B6ADA02-11BC-4EA9-991F-C912DAE30CC4}" type="pres">
      <dgm:prSet presAssocID="{E21640F1-548C-4D46-977A-6B3DB24A94BD}" presName="root2" presStyleCnt="0"/>
      <dgm:spPr/>
    </dgm:pt>
    <dgm:pt modelId="{60ABBCFF-5BCB-4E5F-A0FB-6E97B6221EF3}" type="pres">
      <dgm:prSet presAssocID="{E21640F1-548C-4D46-977A-6B3DB24A94BD}" presName="LevelTwoTextNode" presStyleLbl="node3" presStyleIdx="3" presStyleCnt="8">
        <dgm:presLayoutVars>
          <dgm:chPref val="3"/>
        </dgm:presLayoutVars>
      </dgm:prSet>
      <dgm:spPr/>
    </dgm:pt>
    <dgm:pt modelId="{8FEDCEE9-1286-442C-AD24-EF19D5B288D4}" type="pres">
      <dgm:prSet presAssocID="{E21640F1-548C-4D46-977A-6B3DB24A94BD}" presName="level3hierChild" presStyleCnt="0"/>
      <dgm:spPr/>
    </dgm:pt>
    <dgm:pt modelId="{8D045DAC-AD5D-48E5-BDA4-F6AD1EC3A376}" type="pres">
      <dgm:prSet presAssocID="{8F83C1EE-3490-4024-A3A7-B4892E92A661}" presName="conn2-1" presStyleLbl="parChTrans1D2" presStyleIdx="2" presStyleCnt="4"/>
      <dgm:spPr/>
    </dgm:pt>
    <dgm:pt modelId="{81B7C782-153B-41E7-A24A-54665094A17D}" type="pres">
      <dgm:prSet presAssocID="{8F83C1EE-3490-4024-A3A7-B4892E92A661}" presName="connTx" presStyleLbl="parChTrans1D2" presStyleIdx="2" presStyleCnt="4"/>
      <dgm:spPr/>
    </dgm:pt>
    <dgm:pt modelId="{114541E7-BE19-4887-8C37-2BEB3C7A7333}" type="pres">
      <dgm:prSet presAssocID="{25B2AA37-88FB-4773-ADE2-B7DC98DFDDB0}" presName="root2" presStyleCnt="0"/>
      <dgm:spPr/>
    </dgm:pt>
    <dgm:pt modelId="{D49B8AC2-94AC-4E69-812F-EAFF253921E9}" type="pres">
      <dgm:prSet presAssocID="{25B2AA37-88FB-4773-ADE2-B7DC98DFDDB0}" presName="LevelTwoTextNode" presStyleLbl="node2" presStyleIdx="2" presStyleCnt="4">
        <dgm:presLayoutVars>
          <dgm:chPref val="3"/>
        </dgm:presLayoutVars>
      </dgm:prSet>
      <dgm:spPr/>
    </dgm:pt>
    <dgm:pt modelId="{07CE14FF-C4DD-48BD-83B4-2EBBDB4C2F27}" type="pres">
      <dgm:prSet presAssocID="{25B2AA37-88FB-4773-ADE2-B7DC98DFDDB0}" presName="level3hierChild" presStyleCnt="0"/>
      <dgm:spPr/>
    </dgm:pt>
    <dgm:pt modelId="{89522C9E-239B-4A0F-A152-D20C783C9874}" type="pres">
      <dgm:prSet presAssocID="{49C21ECF-5444-4CAB-A5EB-4864F9935951}" presName="conn2-1" presStyleLbl="parChTrans1D3" presStyleIdx="4" presStyleCnt="8"/>
      <dgm:spPr/>
    </dgm:pt>
    <dgm:pt modelId="{70C52EDE-01C5-4461-8BD1-7E4B40F82013}" type="pres">
      <dgm:prSet presAssocID="{49C21ECF-5444-4CAB-A5EB-4864F9935951}" presName="connTx" presStyleLbl="parChTrans1D3" presStyleIdx="4" presStyleCnt="8"/>
      <dgm:spPr/>
    </dgm:pt>
    <dgm:pt modelId="{18A7C82D-1DA2-4458-A66B-A5B687F14938}" type="pres">
      <dgm:prSet presAssocID="{747A95CB-5BA2-4178-AD13-05213C44DA52}" presName="root2" presStyleCnt="0"/>
      <dgm:spPr/>
    </dgm:pt>
    <dgm:pt modelId="{E06F0CAE-1307-4D66-A81C-C3D64D8E8E31}" type="pres">
      <dgm:prSet presAssocID="{747A95CB-5BA2-4178-AD13-05213C44DA52}" presName="LevelTwoTextNode" presStyleLbl="node3" presStyleIdx="4" presStyleCnt="8">
        <dgm:presLayoutVars>
          <dgm:chPref val="3"/>
        </dgm:presLayoutVars>
      </dgm:prSet>
      <dgm:spPr/>
    </dgm:pt>
    <dgm:pt modelId="{58583C21-E809-4A7A-8A86-DFB6337B9B7C}" type="pres">
      <dgm:prSet presAssocID="{747A95CB-5BA2-4178-AD13-05213C44DA52}" presName="level3hierChild" presStyleCnt="0"/>
      <dgm:spPr/>
    </dgm:pt>
    <dgm:pt modelId="{059051E9-FFD4-43EF-B4EE-E8A78357F966}" type="pres">
      <dgm:prSet presAssocID="{5C712EDD-01FE-430E-BA1F-2998C012D8E3}" presName="conn2-1" presStyleLbl="parChTrans1D3" presStyleIdx="5" presStyleCnt="8"/>
      <dgm:spPr/>
    </dgm:pt>
    <dgm:pt modelId="{26EBFDFE-5E68-4678-98A9-674D9D989B67}" type="pres">
      <dgm:prSet presAssocID="{5C712EDD-01FE-430E-BA1F-2998C012D8E3}" presName="connTx" presStyleLbl="parChTrans1D3" presStyleIdx="5" presStyleCnt="8"/>
      <dgm:spPr/>
    </dgm:pt>
    <dgm:pt modelId="{24E56C96-4B83-43B4-8947-D0DBF0870421}" type="pres">
      <dgm:prSet presAssocID="{95906747-3AD5-4658-B95A-443C7E517DD5}" presName="root2" presStyleCnt="0"/>
      <dgm:spPr/>
    </dgm:pt>
    <dgm:pt modelId="{27C86616-B77C-4679-80C7-8DF8A5C357E9}" type="pres">
      <dgm:prSet presAssocID="{95906747-3AD5-4658-B95A-443C7E517DD5}" presName="LevelTwoTextNode" presStyleLbl="node3" presStyleIdx="5" presStyleCnt="8">
        <dgm:presLayoutVars>
          <dgm:chPref val="3"/>
        </dgm:presLayoutVars>
      </dgm:prSet>
      <dgm:spPr/>
    </dgm:pt>
    <dgm:pt modelId="{86589A04-DD7F-4C96-8187-64D7D2DA57DA}" type="pres">
      <dgm:prSet presAssocID="{95906747-3AD5-4658-B95A-443C7E517DD5}" presName="level3hierChild" presStyleCnt="0"/>
      <dgm:spPr/>
    </dgm:pt>
    <dgm:pt modelId="{A4754662-2885-4A23-803D-CE0DE3E6740F}" type="pres">
      <dgm:prSet presAssocID="{4BEEB188-EB24-4D62-ADA6-888DFFF5BBF9}" presName="conn2-1" presStyleLbl="parChTrans1D2" presStyleIdx="3" presStyleCnt="4"/>
      <dgm:spPr/>
    </dgm:pt>
    <dgm:pt modelId="{85C4AAD8-9325-4A25-8CA0-CA4F68CEE849}" type="pres">
      <dgm:prSet presAssocID="{4BEEB188-EB24-4D62-ADA6-888DFFF5BBF9}" presName="connTx" presStyleLbl="parChTrans1D2" presStyleIdx="3" presStyleCnt="4"/>
      <dgm:spPr/>
    </dgm:pt>
    <dgm:pt modelId="{6D26B1D1-79F4-4349-A0C0-2E7D5B4EB82B}" type="pres">
      <dgm:prSet presAssocID="{3052C631-6292-47F5-B6EE-EFC172B12FC2}" presName="root2" presStyleCnt="0"/>
      <dgm:spPr/>
    </dgm:pt>
    <dgm:pt modelId="{CA1F75F3-D708-4FC5-B8CA-056F2A84B3DB}" type="pres">
      <dgm:prSet presAssocID="{3052C631-6292-47F5-B6EE-EFC172B12FC2}" presName="LevelTwoTextNode" presStyleLbl="node2" presStyleIdx="3" presStyleCnt="4">
        <dgm:presLayoutVars>
          <dgm:chPref val="3"/>
        </dgm:presLayoutVars>
      </dgm:prSet>
      <dgm:spPr/>
    </dgm:pt>
    <dgm:pt modelId="{A98543E4-C17B-42E3-A45B-43B0C20BEF9E}" type="pres">
      <dgm:prSet presAssocID="{3052C631-6292-47F5-B6EE-EFC172B12FC2}" presName="level3hierChild" presStyleCnt="0"/>
      <dgm:spPr/>
    </dgm:pt>
    <dgm:pt modelId="{EFB83982-8AFA-4400-9FC4-3378BA8A2107}" type="pres">
      <dgm:prSet presAssocID="{B3F98ED5-9204-425E-A8EB-51853148CFF7}" presName="conn2-1" presStyleLbl="parChTrans1D3" presStyleIdx="6" presStyleCnt="8"/>
      <dgm:spPr/>
    </dgm:pt>
    <dgm:pt modelId="{5DB5A072-DDB6-4131-904F-80DA2A4AB1CA}" type="pres">
      <dgm:prSet presAssocID="{B3F98ED5-9204-425E-A8EB-51853148CFF7}" presName="connTx" presStyleLbl="parChTrans1D3" presStyleIdx="6" presStyleCnt="8"/>
      <dgm:spPr/>
    </dgm:pt>
    <dgm:pt modelId="{23845C3E-13DA-4A64-AECA-754A03177BE7}" type="pres">
      <dgm:prSet presAssocID="{67BC025A-4C03-4B29-B0B0-B8BFED35AB00}" presName="root2" presStyleCnt="0"/>
      <dgm:spPr/>
    </dgm:pt>
    <dgm:pt modelId="{A616D37C-6233-4FB3-9DD4-662586CDC1AF}" type="pres">
      <dgm:prSet presAssocID="{67BC025A-4C03-4B29-B0B0-B8BFED35AB00}" presName="LevelTwoTextNode" presStyleLbl="node3" presStyleIdx="6" presStyleCnt="8">
        <dgm:presLayoutVars>
          <dgm:chPref val="3"/>
        </dgm:presLayoutVars>
      </dgm:prSet>
      <dgm:spPr/>
    </dgm:pt>
    <dgm:pt modelId="{F9D0904D-8994-44F4-9BD7-C997FFC14D3B}" type="pres">
      <dgm:prSet presAssocID="{67BC025A-4C03-4B29-B0B0-B8BFED35AB00}" presName="level3hierChild" presStyleCnt="0"/>
      <dgm:spPr/>
    </dgm:pt>
    <dgm:pt modelId="{2C5EED22-79C0-4075-AD5A-045BCEBB88C1}" type="pres">
      <dgm:prSet presAssocID="{398EB932-E04A-4595-847A-C48EBF5ED451}" presName="conn2-1" presStyleLbl="parChTrans1D3" presStyleIdx="7" presStyleCnt="8"/>
      <dgm:spPr/>
    </dgm:pt>
    <dgm:pt modelId="{F0DBDBC2-0DA6-4779-BDE6-4767D75CE97B}" type="pres">
      <dgm:prSet presAssocID="{398EB932-E04A-4595-847A-C48EBF5ED451}" presName="connTx" presStyleLbl="parChTrans1D3" presStyleIdx="7" presStyleCnt="8"/>
      <dgm:spPr/>
    </dgm:pt>
    <dgm:pt modelId="{EC373D3E-005F-48D3-B9DD-BB914ECDDBEA}" type="pres">
      <dgm:prSet presAssocID="{2DD1CD34-98D7-4EB5-9C1D-66B74B46A7C8}" presName="root2" presStyleCnt="0"/>
      <dgm:spPr/>
    </dgm:pt>
    <dgm:pt modelId="{F4B462E8-1244-48B8-97FF-A0C3C9017219}" type="pres">
      <dgm:prSet presAssocID="{2DD1CD34-98D7-4EB5-9C1D-66B74B46A7C8}" presName="LevelTwoTextNode" presStyleLbl="node3" presStyleIdx="7" presStyleCnt="8">
        <dgm:presLayoutVars>
          <dgm:chPref val="3"/>
        </dgm:presLayoutVars>
      </dgm:prSet>
      <dgm:spPr/>
    </dgm:pt>
    <dgm:pt modelId="{B1474E15-42AA-40C6-A81C-962A70092CDC}" type="pres">
      <dgm:prSet presAssocID="{2DD1CD34-98D7-4EB5-9C1D-66B74B46A7C8}" presName="level3hierChild" presStyleCnt="0"/>
      <dgm:spPr/>
    </dgm:pt>
  </dgm:ptLst>
  <dgm:cxnLst>
    <dgm:cxn modelId="{009A7A02-FCB2-4AA4-9F75-371BF90B0F50}" type="presOf" srcId="{712B1C98-FD31-4540-B2B5-4A1A7476CBEE}" destId="{8F755633-C39C-4AF7-8C0F-A01990438AC6}" srcOrd="1" destOrd="0" presId="urn:microsoft.com/office/officeart/2005/8/layout/hierarchy2"/>
    <dgm:cxn modelId="{B248F005-1A9D-4093-B32C-8E0B635FD68F}" type="presOf" srcId="{DD81CE57-23F0-4852-A4CE-84C0AC057E41}" destId="{D4365DBA-8640-4617-B826-4DF01D286833}" srcOrd="1" destOrd="0" presId="urn:microsoft.com/office/officeart/2005/8/layout/hierarchy2"/>
    <dgm:cxn modelId="{CA31230A-733A-4DBB-9CD7-6D916F459911}" type="presOf" srcId="{25B2AA37-88FB-4773-ADE2-B7DC98DFDDB0}" destId="{D49B8AC2-94AC-4E69-812F-EAFF253921E9}" srcOrd="0" destOrd="0" presId="urn:microsoft.com/office/officeart/2005/8/layout/hierarchy2"/>
    <dgm:cxn modelId="{99B6300C-44D2-414C-BDE5-A1A04F747A84}" type="presOf" srcId="{B057CBF7-65B5-4BC3-99E6-5E87F166D3BF}" destId="{413DCBE7-B038-4839-81EF-4E44AF991B24}" srcOrd="0" destOrd="0" presId="urn:microsoft.com/office/officeart/2005/8/layout/hierarchy2"/>
    <dgm:cxn modelId="{B4C0CC0D-515A-406B-B305-F5E63CE9C3AF}" type="presOf" srcId="{FDBE0340-37B3-4339-BA55-300CC8B64791}" destId="{B6FF523D-7241-4DFB-AB2F-CCCF80446572}" srcOrd="1" destOrd="0" presId="urn:microsoft.com/office/officeart/2005/8/layout/hierarchy2"/>
    <dgm:cxn modelId="{E338C013-2604-455C-BFB5-4E23452772B3}" type="presOf" srcId="{99BAF534-5E32-4ABF-A26C-1DA6C127B172}" destId="{5CE21DA8-ADB9-4EC2-AD12-CC31C215038F}" srcOrd="1" destOrd="0" presId="urn:microsoft.com/office/officeart/2005/8/layout/hierarchy2"/>
    <dgm:cxn modelId="{3A3F781A-6556-4DC0-8FF8-0CB452CF0C82}" srcId="{05DBE675-7E8A-47EB-A0FC-CC94A2F04855}" destId="{3ECF9C08-8FDE-4311-8835-7AFB63D5FAAE}" srcOrd="1" destOrd="0" parTransId="{99BAF534-5E32-4ABF-A26C-1DA6C127B172}" sibTransId="{7AD1361F-13ED-4098-AA08-10FD88F1AC0E}"/>
    <dgm:cxn modelId="{47350C1F-98AE-4CAA-8B7B-B2045F86CEBC}" type="presOf" srcId="{2DD1CD34-98D7-4EB5-9C1D-66B74B46A7C8}" destId="{F4B462E8-1244-48B8-97FF-A0C3C9017219}" srcOrd="0" destOrd="0" presId="urn:microsoft.com/office/officeart/2005/8/layout/hierarchy2"/>
    <dgm:cxn modelId="{1496B229-2CA8-43D2-B834-C6DB67D532D1}" srcId="{3052C631-6292-47F5-B6EE-EFC172B12FC2}" destId="{67BC025A-4C03-4B29-B0B0-B8BFED35AB00}" srcOrd="0" destOrd="0" parTransId="{B3F98ED5-9204-425E-A8EB-51853148CFF7}" sibTransId="{D8A4B658-A305-48B7-B9D1-D95DCE5AF4C4}"/>
    <dgm:cxn modelId="{B2BA702A-090E-4A1F-AF46-08B537F23357}" type="presOf" srcId="{8F83C1EE-3490-4024-A3A7-B4892E92A661}" destId="{8D045DAC-AD5D-48E5-BDA4-F6AD1EC3A376}" srcOrd="0" destOrd="0" presId="urn:microsoft.com/office/officeart/2005/8/layout/hierarchy2"/>
    <dgm:cxn modelId="{A6F7BF37-C33A-4754-B438-A8605224B200}" type="presOf" srcId="{99BAF534-5E32-4ABF-A26C-1DA6C127B172}" destId="{67C074BA-8586-4D2A-8A00-8B52A19F7356}" srcOrd="0" destOrd="0" presId="urn:microsoft.com/office/officeart/2005/8/layout/hierarchy2"/>
    <dgm:cxn modelId="{1C9AFC39-875B-4AF6-B42E-06ECD7801859}" srcId="{25B2AA37-88FB-4773-ADE2-B7DC98DFDDB0}" destId="{747A95CB-5BA2-4178-AD13-05213C44DA52}" srcOrd="0" destOrd="0" parTransId="{49C21ECF-5444-4CAB-A5EB-4864F9935951}" sibTransId="{5F99F78A-3603-4C43-8571-DBE2E4D095C4}"/>
    <dgm:cxn modelId="{CEE4A33A-F797-4CCA-8084-056A573FBA74}" srcId="{25B2AA37-88FB-4773-ADE2-B7DC98DFDDB0}" destId="{95906747-3AD5-4658-B95A-443C7E517DD5}" srcOrd="1" destOrd="0" parTransId="{5C712EDD-01FE-430E-BA1F-2998C012D8E3}" sibTransId="{773A8860-8068-4174-B8B9-823F44FEC08B}"/>
    <dgm:cxn modelId="{397CB23A-0767-43C2-948A-F0AEB7654B8E}" srcId="{BE4BE408-2D1B-4674-8299-9ACD879E1854}" destId="{05DBE675-7E8A-47EB-A0FC-CC94A2F04855}" srcOrd="0" destOrd="0" parTransId="{F7AC02A1-97F0-4B33-9B00-B1A2A26CA934}" sibTransId="{F244ADE8-E0A5-4188-B372-2694EA55BF49}"/>
    <dgm:cxn modelId="{FB33603B-DA4F-4973-9019-9CF13BFA9D4A}" srcId="{BE4BE408-2D1B-4674-8299-9ACD879E1854}" destId="{EE189232-C6B5-4D40-A3DF-7B842FF8EA50}" srcOrd="1" destOrd="0" parTransId="{712B1C98-FD31-4540-B2B5-4A1A7476CBEE}" sibTransId="{2FFDD83E-902C-4BAF-8EDF-7CFC0E0F6C72}"/>
    <dgm:cxn modelId="{EFE4C63F-8A85-45DF-B3FA-DACAE3D725F4}" type="presOf" srcId="{F7AC02A1-97F0-4B33-9B00-B1A2A26CA934}" destId="{74AB9AA4-4C15-45CF-B624-2B54F548CA9A}" srcOrd="1" destOrd="0" presId="urn:microsoft.com/office/officeart/2005/8/layout/hierarchy2"/>
    <dgm:cxn modelId="{EF45CB62-BF47-44BD-9B6E-E7A1132ED562}" type="presOf" srcId="{5C712EDD-01FE-430E-BA1F-2998C012D8E3}" destId="{26EBFDFE-5E68-4678-98A9-674D9D989B67}" srcOrd="1" destOrd="0" presId="urn:microsoft.com/office/officeart/2005/8/layout/hierarchy2"/>
    <dgm:cxn modelId="{FE921168-8609-41CC-8FAD-A909F1CE2A75}" type="presOf" srcId="{B3F98ED5-9204-425E-A8EB-51853148CFF7}" destId="{EFB83982-8AFA-4400-9FC4-3378BA8A2107}" srcOrd="0" destOrd="0" presId="urn:microsoft.com/office/officeart/2005/8/layout/hierarchy2"/>
    <dgm:cxn modelId="{D02FD64A-5006-4760-A3C5-EC981EAEE0CA}" type="presOf" srcId="{B057CBF7-65B5-4BC3-99E6-5E87F166D3BF}" destId="{64C5504A-DEB1-4BD4-9AF4-68A39F38620B}" srcOrd="1" destOrd="0" presId="urn:microsoft.com/office/officeart/2005/8/layout/hierarchy2"/>
    <dgm:cxn modelId="{04EC2E4C-3452-4D6E-87E8-B439108C3A40}" type="presOf" srcId="{3052C631-6292-47F5-B6EE-EFC172B12FC2}" destId="{CA1F75F3-D708-4FC5-B8CA-056F2A84B3DB}" srcOrd="0" destOrd="0" presId="urn:microsoft.com/office/officeart/2005/8/layout/hierarchy2"/>
    <dgm:cxn modelId="{4A8C8951-704B-4A5C-B1CA-D68DE7549A15}" srcId="{EE189232-C6B5-4D40-A3DF-7B842FF8EA50}" destId="{E21640F1-548C-4D46-977A-6B3DB24A94BD}" srcOrd="1" destOrd="0" parTransId="{B057CBF7-65B5-4BC3-99E6-5E87F166D3BF}" sibTransId="{96A5EABF-2827-4BB8-852C-23407EE78A8B}"/>
    <dgm:cxn modelId="{249FB975-7680-4119-B942-B2FA3BCCDF34}" type="presOf" srcId="{49C21ECF-5444-4CAB-A5EB-4864F9935951}" destId="{70C52EDE-01C5-4461-8BD1-7E4B40F82013}" srcOrd="1" destOrd="0" presId="urn:microsoft.com/office/officeart/2005/8/layout/hierarchy2"/>
    <dgm:cxn modelId="{6E1D9256-7EC3-497E-AB93-14774E2D3E48}" type="presOf" srcId="{EE189232-C6B5-4D40-A3DF-7B842FF8EA50}" destId="{E3F38D28-16E8-4714-9BA1-7D213EE50C58}" srcOrd="0" destOrd="0" presId="urn:microsoft.com/office/officeart/2005/8/layout/hierarchy2"/>
    <dgm:cxn modelId="{29F8B57F-EEE3-4EAC-8116-11087A685A00}" type="presOf" srcId="{DD81CE57-23F0-4852-A4CE-84C0AC057E41}" destId="{D557AF44-C152-4A9E-A316-4A411A538A02}" srcOrd="0" destOrd="0" presId="urn:microsoft.com/office/officeart/2005/8/layout/hierarchy2"/>
    <dgm:cxn modelId="{6F47AA80-5C86-41F5-A3DA-A6F46D75A984}" type="presOf" srcId="{B3F98ED5-9204-425E-A8EB-51853148CFF7}" destId="{5DB5A072-DDB6-4131-904F-80DA2A4AB1CA}" srcOrd="1" destOrd="0" presId="urn:microsoft.com/office/officeart/2005/8/layout/hierarchy2"/>
    <dgm:cxn modelId="{57E87C85-375E-47F3-942F-36F090CD3731}" type="presOf" srcId="{5C712EDD-01FE-430E-BA1F-2998C012D8E3}" destId="{059051E9-FFD4-43EF-B4EE-E8A78357F966}" srcOrd="0" destOrd="0" presId="urn:microsoft.com/office/officeart/2005/8/layout/hierarchy2"/>
    <dgm:cxn modelId="{3607F887-6202-4DEB-871A-C36A799AD3E8}" type="presOf" srcId="{8F83C1EE-3490-4024-A3A7-B4892E92A661}" destId="{81B7C782-153B-41E7-A24A-54665094A17D}" srcOrd="1" destOrd="0" presId="urn:microsoft.com/office/officeart/2005/8/layout/hierarchy2"/>
    <dgm:cxn modelId="{2744308A-3123-4A06-9357-B84E3B1743CD}" type="presOf" srcId="{49C21ECF-5444-4CAB-A5EB-4864F9935951}" destId="{89522C9E-239B-4A0F-A152-D20C783C9874}" srcOrd="0" destOrd="0" presId="urn:microsoft.com/office/officeart/2005/8/layout/hierarchy2"/>
    <dgm:cxn modelId="{96E2678B-54E7-4AC7-8DF4-5400D0A5962B}" type="presOf" srcId="{A1F6B8BA-CE5C-4A45-8F4B-5CD5F54BB1A5}" destId="{69DBE1A5-5DAD-4778-B407-D0A4118F2779}" srcOrd="0" destOrd="0" presId="urn:microsoft.com/office/officeart/2005/8/layout/hierarchy2"/>
    <dgm:cxn modelId="{9511928C-128F-4D32-ACC0-EE185962F4F9}" type="presOf" srcId="{398EB932-E04A-4595-847A-C48EBF5ED451}" destId="{2C5EED22-79C0-4075-AD5A-045BCEBB88C1}" srcOrd="0" destOrd="0" presId="urn:microsoft.com/office/officeart/2005/8/layout/hierarchy2"/>
    <dgm:cxn modelId="{CE3FCD99-4B29-4953-8F13-D4223127A965}" type="presOf" srcId="{E21640F1-548C-4D46-977A-6B3DB24A94BD}" destId="{60ABBCFF-5BCB-4E5F-A0FB-6E97B6221EF3}" srcOrd="0" destOrd="0" presId="urn:microsoft.com/office/officeart/2005/8/layout/hierarchy2"/>
    <dgm:cxn modelId="{0CEA149E-1D39-4D41-A409-94FE80B71576}" type="presOf" srcId="{FDBE0340-37B3-4339-BA55-300CC8B64791}" destId="{27F7640C-6AB0-410E-9F51-261B0A7167E9}" srcOrd="0" destOrd="0" presId="urn:microsoft.com/office/officeart/2005/8/layout/hierarchy2"/>
    <dgm:cxn modelId="{8DFF1EA8-6200-432F-B925-53671BF4F453}" type="presOf" srcId="{398EB932-E04A-4595-847A-C48EBF5ED451}" destId="{F0DBDBC2-0DA6-4779-BDE6-4767D75CE97B}" srcOrd="1" destOrd="0" presId="urn:microsoft.com/office/officeart/2005/8/layout/hierarchy2"/>
    <dgm:cxn modelId="{0FBACAA8-FEDC-4E82-83D7-01D97CD83EE7}" type="presOf" srcId="{F0F8EE9B-AE53-4A5B-AEB1-93E9B74D2D89}" destId="{531039D7-57C3-4BDF-B93F-658085EC8505}" srcOrd="0" destOrd="0" presId="urn:microsoft.com/office/officeart/2005/8/layout/hierarchy2"/>
    <dgm:cxn modelId="{37FBC3AC-B2BF-4697-9618-137BFF42C1FB}" type="presOf" srcId="{3ECF9C08-8FDE-4311-8835-7AFB63D5FAAE}" destId="{6B3EC364-BFDC-4D84-8F99-6B075DEA953B}" srcOrd="0" destOrd="0" presId="urn:microsoft.com/office/officeart/2005/8/layout/hierarchy2"/>
    <dgm:cxn modelId="{2E73B1AD-B830-4300-AC7E-566C14CD1728}" type="presOf" srcId="{747A95CB-5BA2-4178-AD13-05213C44DA52}" destId="{E06F0CAE-1307-4D66-A81C-C3D64D8E8E31}" srcOrd="0" destOrd="0" presId="urn:microsoft.com/office/officeart/2005/8/layout/hierarchy2"/>
    <dgm:cxn modelId="{8CC172B0-3C0B-4F4A-BC23-04953D46933C}" type="presOf" srcId="{F7AC02A1-97F0-4B33-9B00-B1A2A26CA934}" destId="{8070839A-B229-46B3-BCA6-16BD6CAA575A}" srcOrd="0" destOrd="0" presId="urn:microsoft.com/office/officeart/2005/8/layout/hierarchy2"/>
    <dgm:cxn modelId="{AACFF3B7-C876-4F81-9C2A-6E2D910D4324}" srcId="{05DBE675-7E8A-47EB-A0FC-CC94A2F04855}" destId="{D16E71F5-5DBE-4273-9CFC-B45E27E1EF84}" srcOrd="0" destOrd="0" parTransId="{DD81CE57-23F0-4852-A4CE-84C0AC057E41}" sibTransId="{CF130D4F-D45F-450E-94E1-3C698FFB1285}"/>
    <dgm:cxn modelId="{BB12E5BB-E3D2-478A-AD9A-72D1CDC570F0}" type="presOf" srcId="{95906747-3AD5-4658-B95A-443C7E517DD5}" destId="{27C86616-B77C-4679-80C7-8DF8A5C357E9}" srcOrd="0" destOrd="0" presId="urn:microsoft.com/office/officeart/2005/8/layout/hierarchy2"/>
    <dgm:cxn modelId="{01F860BD-181E-4F80-9FC0-75D6588E2407}" srcId="{BE4BE408-2D1B-4674-8299-9ACD879E1854}" destId="{3052C631-6292-47F5-B6EE-EFC172B12FC2}" srcOrd="3" destOrd="0" parTransId="{4BEEB188-EB24-4D62-ADA6-888DFFF5BBF9}" sibTransId="{A6D887D6-113F-4E56-8DD5-EFFCC5EF5ECB}"/>
    <dgm:cxn modelId="{5AC537BF-D755-42A7-BDE4-7C6A10C902B2}" srcId="{BE4BE408-2D1B-4674-8299-9ACD879E1854}" destId="{25B2AA37-88FB-4773-ADE2-B7DC98DFDDB0}" srcOrd="2" destOrd="0" parTransId="{8F83C1EE-3490-4024-A3A7-B4892E92A661}" sibTransId="{CAE9FFA6-C676-4294-89DF-202E54EE11F0}"/>
    <dgm:cxn modelId="{B22872C8-BCE4-444E-A5CB-D85BAC4B0844}" type="presOf" srcId="{D16E71F5-5DBE-4273-9CFC-B45E27E1EF84}" destId="{4E8649AB-660B-4484-9CF6-7AD7AD9EEA84}" srcOrd="0" destOrd="0" presId="urn:microsoft.com/office/officeart/2005/8/layout/hierarchy2"/>
    <dgm:cxn modelId="{23B22DD1-36FD-4B06-A319-2364D03BC792}" type="presOf" srcId="{BE4BE408-2D1B-4674-8299-9ACD879E1854}" destId="{4D0EFAE8-0CDF-4AF7-9C45-AFDBF02F50FF}" srcOrd="0" destOrd="0" presId="urn:microsoft.com/office/officeart/2005/8/layout/hierarchy2"/>
    <dgm:cxn modelId="{68E97DD3-6CC9-4165-B60A-1570488F1D81}" srcId="{3052C631-6292-47F5-B6EE-EFC172B12FC2}" destId="{2DD1CD34-98D7-4EB5-9C1D-66B74B46A7C8}" srcOrd="1" destOrd="0" parTransId="{398EB932-E04A-4595-847A-C48EBF5ED451}" sibTransId="{C4043ACD-22BF-4B58-B400-263750154AD7}"/>
    <dgm:cxn modelId="{40A143D4-89BE-4D71-9435-A48B4DEAA470}" srcId="{A1F6B8BA-CE5C-4A45-8F4B-5CD5F54BB1A5}" destId="{BE4BE408-2D1B-4674-8299-9ACD879E1854}" srcOrd="0" destOrd="0" parTransId="{781F2CC2-3C47-4889-8D08-D10DEF6C253E}" sibTransId="{A4FE2496-C8BF-4446-8F22-CAB6A8DAEF8D}"/>
    <dgm:cxn modelId="{32DB67E2-E0BF-43BE-8ADB-FCDA96C55667}" srcId="{EE189232-C6B5-4D40-A3DF-7B842FF8EA50}" destId="{F0F8EE9B-AE53-4A5B-AEB1-93E9B74D2D89}" srcOrd="0" destOrd="0" parTransId="{FDBE0340-37B3-4339-BA55-300CC8B64791}" sibTransId="{03AE32DB-77B7-4979-950B-23D33459015F}"/>
    <dgm:cxn modelId="{33C613E5-2AA6-486D-B82B-9DFD55765275}" type="presOf" srcId="{67BC025A-4C03-4B29-B0B0-B8BFED35AB00}" destId="{A616D37C-6233-4FB3-9DD4-662586CDC1AF}" srcOrd="0" destOrd="0" presId="urn:microsoft.com/office/officeart/2005/8/layout/hierarchy2"/>
    <dgm:cxn modelId="{4B55E7E5-5051-4E04-B7DA-5955890967B6}" type="presOf" srcId="{05DBE675-7E8A-47EB-A0FC-CC94A2F04855}" destId="{762B4603-DDE5-4E0F-AD47-A2E01AFF9A03}" srcOrd="0" destOrd="0" presId="urn:microsoft.com/office/officeart/2005/8/layout/hierarchy2"/>
    <dgm:cxn modelId="{346E89F6-BBAB-4802-9D52-DAE49CC4737E}" type="presOf" srcId="{712B1C98-FD31-4540-B2B5-4A1A7476CBEE}" destId="{006F264A-4951-47F4-ADF4-DF17AE93C54A}" srcOrd="0" destOrd="0" presId="urn:microsoft.com/office/officeart/2005/8/layout/hierarchy2"/>
    <dgm:cxn modelId="{A2ED0AFC-30AA-47A7-B8BD-947F1567BB44}" type="presOf" srcId="{4BEEB188-EB24-4D62-ADA6-888DFFF5BBF9}" destId="{A4754662-2885-4A23-803D-CE0DE3E6740F}" srcOrd="0" destOrd="0" presId="urn:microsoft.com/office/officeart/2005/8/layout/hierarchy2"/>
    <dgm:cxn modelId="{AC3BCCFE-2FE3-4999-AF81-356520F61C36}" type="presOf" srcId="{4BEEB188-EB24-4D62-ADA6-888DFFF5BBF9}" destId="{85C4AAD8-9325-4A25-8CA0-CA4F68CEE849}" srcOrd="1" destOrd="0" presId="urn:microsoft.com/office/officeart/2005/8/layout/hierarchy2"/>
    <dgm:cxn modelId="{10835349-3117-47AB-BBE4-3D41120A49BF}" type="presParOf" srcId="{69DBE1A5-5DAD-4778-B407-D0A4118F2779}" destId="{BFDE1ECD-B712-4CA6-8ABA-B0396A7EBCE7}" srcOrd="0" destOrd="0" presId="urn:microsoft.com/office/officeart/2005/8/layout/hierarchy2"/>
    <dgm:cxn modelId="{EB3E61DD-B16F-4CCB-A565-F0A4FFB29424}" type="presParOf" srcId="{BFDE1ECD-B712-4CA6-8ABA-B0396A7EBCE7}" destId="{4D0EFAE8-0CDF-4AF7-9C45-AFDBF02F50FF}" srcOrd="0" destOrd="0" presId="urn:microsoft.com/office/officeart/2005/8/layout/hierarchy2"/>
    <dgm:cxn modelId="{DC3BC0D3-B117-4C30-AAA5-DD95247F42BD}" type="presParOf" srcId="{BFDE1ECD-B712-4CA6-8ABA-B0396A7EBCE7}" destId="{839051A0-D071-4994-8594-F885077AEEC5}" srcOrd="1" destOrd="0" presId="urn:microsoft.com/office/officeart/2005/8/layout/hierarchy2"/>
    <dgm:cxn modelId="{C1B0D8D4-41F8-47AE-A654-AEE5B863F731}" type="presParOf" srcId="{839051A0-D071-4994-8594-F885077AEEC5}" destId="{8070839A-B229-46B3-BCA6-16BD6CAA575A}" srcOrd="0" destOrd="0" presId="urn:microsoft.com/office/officeart/2005/8/layout/hierarchy2"/>
    <dgm:cxn modelId="{BF2EDFC6-8CAF-47BA-A7AA-40904F9166A6}" type="presParOf" srcId="{8070839A-B229-46B3-BCA6-16BD6CAA575A}" destId="{74AB9AA4-4C15-45CF-B624-2B54F548CA9A}" srcOrd="0" destOrd="0" presId="urn:microsoft.com/office/officeart/2005/8/layout/hierarchy2"/>
    <dgm:cxn modelId="{3A2A8DD5-2F99-4836-B644-DF6D197E440F}" type="presParOf" srcId="{839051A0-D071-4994-8594-F885077AEEC5}" destId="{3C788B25-AE8D-49FF-93E9-9B1B4A395CD4}" srcOrd="1" destOrd="0" presId="urn:microsoft.com/office/officeart/2005/8/layout/hierarchy2"/>
    <dgm:cxn modelId="{C1F13FED-D608-42AE-82F0-35A9D6C0E6A3}" type="presParOf" srcId="{3C788B25-AE8D-49FF-93E9-9B1B4A395CD4}" destId="{762B4603-DDE5-4E0F-AD47-A2E01AFF9A03}" srcOrd="0" destOrd="0" presId="urn:microsoft.com/office/officeart/2005/8/layout/hierarchy2"/>
    <dgm:cxn modelId="{5F1FE1AE-02CD-49D0-856F-892CFCE90822}" type="presParOf" srcId="{3C788B25-AE8D-49FF-93E9-9B1B4A395CD4}" destId="{CF24810E-AB21-41D5-8E7E-4D5F84F7D4C3}" srcOrd="1" destOrd="0" presId="urn:microsoft.com/office/officeart/2005/8/layout/hierarchy2"/>
    <dgm:cxn modelId="{9701E80C-243C-4F90-B63B-0F6EAA5D139F}" type="presParOf" srcId="{CF24810E-AB21-41D5-8E7E-4D5F84F7D4C3}" destId="{D557AF44-C152-4A9E-A316-4A411A538A02}" srcOrd="0" destOrd="0" presId="urn:microsoft.com/office/officeart/2005/8/layout/hierarchy2"/>
    <dgm:cxn modelId="{DC534712-78F2-49A2-A5CA-3EE32E813719}" type="presParOf" srcId="{D557AF44-C152-4A9E-A316-4A411A538A02}" destId="{D4365DBA-8640-4617-B826-4DF01D286833}" srcOrd="0" destOrd="0" presId="urn:microsoft.com/office/officeart/2005/8/layout/hierarchy2"/>
    <dgm:cxn modelId="{E77363E6-1D54-44CE-A2AB-C04CF08BB300}" type="presParOf" srcId="{CF24810E-AB21-41D5-8E7E-4D5F84F7D4C3}" destId="{889F8E29-5CF2-4DD9-8331-A692BE468B2B}" srcOrd="1" destOrd="0" presId="urn:microsoft.com/office/officeart/2005/8/layout/hierarchy2"/>
    <dgm:cxn modelId="{038EB441-CDC8-4A4F-9B2F-BBA9AB5CB6D4}" type="presParOf" srcId="{889F8E29-5CF2-4DD9-8331-A692BE468B2B}" destId="{4E8649AB-660B-4484-9CF6-7AD7AD9EEA84}" srcOrd="0" destOrd="0" presId="urn:microsoft.com/office/officeart/2005/8/layout/hierarchy2"/>
    <dgm:cxn modelId="{FA48C84A-3E43-46F5-9F03-F9A09A8E376C}" type="presParOf" srcId="{889F8E29-5CF2-4DD9-8331-A692BE468B2B}" destId="{BBCF29EF-BC9F-49D7-B630-784D9FD38CD0}" srcOrd="1" destOrd="0" presId="urn:microsoft.com/office/officeart/2005/8/layout/hierarchy2"/>
    <dgm:cxn modelId="{6D4B6BFD-432C-423B-88FF-B68A4666003B}" type="presParOf" srcId="{CF24810E-AB21-41D5-8E7E-4D5F84F7D4C3}" destId="{67C074BA-8586-4D2A-8A00-8B52A19F7356}" srcOrd="2" destOrd="0" presId="urn:microsoft.com/office/officeart/2005/8/layout/hierarchy2"/>
    <dgm:cxn modelId="{0D77A8BC-0378-4579-9D79-2654C1899CFE}" type="presParOf" srcId="{67C074BA-8586-4D2A-8A00-8B52A19F7356}" destId="{5CE21DA8-ADB9-4EC2-AD12-CC31C215038F}" srcOrd="0" destOrd="0" presId="urn:microsoft.com/office/officeart/2005/8/layout/hierarchy2"/>
    <dgm:cxn modelId="{A81AB3BF-C464-4327-B659-A625C41CA95D}" type="presParOf" srcId="{CF24810E-AB21-41D5-8E7E-4D5F84F7D4C3}" destId="{AF28BBD1-7EBB-4E89-87E7-BB7F936DFAC3}" srcOrd="3" destOrd="0" presId="urn:microsoft.com/office/officeart/2005/8/layout/hierarchy2"/>
    <dgm:cxn modelId="{C2FE8F4C-4AAA-49B1-929A-B41FD6B56C5B}" type="presParOf" srcId="{AF28BBD1-7EBB-4E89-87E7-BB7F936DFAC3}" destId="{6B3EC364-BFDC-4D84-8F99-6B075DEA953B}" srcOrd="0" destOrd="0" presId="urn:microsoft.com/office/officeart/2005/8/layout/hierarchy2"/>
    <dgm:cxn modelId="{71D66EB8-83CF-449E-B9A0-015BD40DE7BE}" type="presParOf" srcId="{AF28BBD1-7EBB-4E89-87E7-BB7F936DFAC3}" destId="{0D8D381D-5A3F-43EC-8C71-D203FF53687A}" srcOrd="1" destOrd="0" presId="urn:microsoft.com/office/officeart/2005/8/layout/hierarchy2"/>
    <dgm:cxn modelId="{444678DC-C784-4D7F-942A-AEEA304151F7}" type="presParOf" srcId="{839051A0-D071-4994-8594-F885077AEEC5}" destId="{006F264A-4951-47F4-ADF4-DF17AE93C54A}" srcOrd="2" destOrd="0" presId="urn:microsoft.com/office/officeart/2005/8/layout/hierarchy2"/>
    <dgm:cxn modelId="{64E777C8-8F94-4C18-A8A5-55CDF6C746AA}" type="presParOf" srcId="{006F264A-4951-47F4-ADF4-DF17AE93C54A}" destId="{8F755633-C39C-4AF7-8C0F-A01990438AC6}" srcOrd="0" destOrd="0" presId="urn:microsoft.com/office/officeart/2005/8/layout/hierarchy2"/>
    <dgm:cxn modelId="{562DCA2B-2EE7-4377-B003-6D564411ACB2}" type="presParOf" srcId="{839051A0-D071-4994-8594-F885077AEEC5}" destId="{64E5335A-8044-40D2-9D6C-426531DFB07A}" srcOrd="3" destOrd="0" presId="urn:microsoft.com/office/officeart/2005/8/layout/hierarchy2"/>
    <dgm:cxn modelId="{0FCD6155-F677-4C8E-A0C2-1254B25274EE}" type="presParOf" srcId="{64E5335A-8044-40D2-9D6C-426531DFB07A}" destId="{E3F38D28-16E8-4714-9BA1-7D213EE50C58}" srcOrd="0" destOrd="0" presId="urn:microsoft.com/office/officeart/2005/8/layout/hierarchy2"/>
    <dgm:cxn modelId="{64BC6AC3-808D-44B8-9342-5B28A6858A03}" type="presParOf" srcId="{64E5335A-8044-40D2-9D6C-426531DFB07A}" destId="{76AD7FA8-0F0A-42F5-B40F-B125F0059CA1}" srcOrd="1" destOrd="0" presId="urn:microsoft.com/office/officeart/2005/8/layout/hierarchy2"/>
    <dgm:cxn modelId="{C6804C55-A8E5-4679-9DC7-000B1ED7A4DF}" type="presParOf" srcId="{76AD7FA8-0F0A-42F5-B40F-B125F0059CA1}" destId="{27F7640C-6AB0-410E-9F51-261B0A7167E9}" srcOrd="0" destOrd="0" presId="urn:microsoft.com/office/officeart/2005/8/layout/hierarchy2"/>
    <dgm:cxn modelId="{9D1880EB-A3A9-4C3B-B2CA-60ACE6E88DB7}" type="presParOf" srcId="{27F7640C-6AB0-410E-9F51-261B0A7167E9}" destId="{B6FF523D-7241-4DFB-AB2F-CCCF80446572}" srcOrd="0" destOrd="0" presId="urn:microsoft.com/office/officeart/2005/8/layout/hierarchy2"/>
    <dgm:cxn modelId="{73BFBE6A-0167-4845-8D3F-9672AF0AF959}" type="presParOf" srcId="{76AD7FA8-0F0A-42F5-B40F-B125F0059CA1}" destId="{2EB95217-9071-4DC4-B19C-FE4E0FE0DF30}" srcOrd="1" destOrd="0" presId="urn:microsoft.com/office/officeart/2005/8/layout/hierarchy2"/>
    <dgm:cxn modelId="{4999E6F4-64AB-4D30-B3A2-9996DCD3B806}" type="presParOf" srcId="{2EB95217-9071-4DC4-B19C-FE4E0FE0DF30}" destId="{531039D7-57C3-4BDF-B93F-658085EC8505}" srcOrd="0" destOrd="0" presId="urn:microsoft.com/office/officeart/2005/8/layout/hierarchy2"/>
    <dgm:cxn modelId="{D3D635AA-C8D0-4A1B-B4AA-7AF9FA018FC9}" type="presParOf" srcId="{2EB95217-9071-4DC4-B19C-FE4E0FE0DF30}" destId="{E4B78548-5187-4A63-B334-2AB60EDCFD3D}" srcOrd="1" destOrd="0" presId="urn:microsoft.com/office/officeart/2005/8/layout/hierarchy2"/>
    <dgm:cxn modelId="{CC5BCF94-A508-471A-BFAB-E0F5141CEF17}" type="presParOf" srcId="{76AD7FA8-0F0A-42F5-B40F-B125F0059CA1}" destId="{413DCBE7-B038-4839-81EF-4E44AF991B24}" srcOrd="2" destOrd="0" presId="urn:microsoft.com/office/officeart/2005/8/layout/hierarchy2"/>
    <dgm:cxn modelId="{DFA5A70C-9016-4280-82F5-7A2FAF0FDF00}" type="presParOf" srcId="{413DCBE7-B038-4839-81EF-4E44AF991B24}" destId="{64C5504A-DEB1-4BD4-9AF4-68A39F38620B}" srcOrd="0" destOrd="0" presId="urn:microsoft.com/office/officeart/2005/8/layout/hierarchy2"/>
    <dgm:cxn modelId="{06CFED03-6A37-4E93-A5C7-B0B6F23E244F}" type="presParOf" srcId="{76AD7FA8-0F0A-42F5-B40F-B125F0059CA1}" destId="{2B6ADA02-11BC-4EA9-991F-C912DAE30CC4}" srcOrd="3" destOrd="0" presId="urn:microsoft.com/office/officeart/2005/8/layout/hierarchy2"/>
    <dgm:cxn modelId="{323ACC81-8597-43C4-9353-7DCEF6298F42}" type="presParOf" srcId="{2B6ADA02-11BC-4EA9-991F-C912DAE30CC4}" destId="{60ABBCFF-5BCB-4E5F-A0FB-6E97B6221EF3}" srcOrd="0" destOrd="0" presId="urn:microsoft.com/office/officeart/2005/8/layout/hierarchy2"/>
    <dgm:cxn modelId="{597F7A51-D194-44B5-AE58-15B73A7AFE20}" type="presParOf" srcId="{2B6ADA02-11BC-4EA9-991F-C912DAE30CC4}" destId="{8FEDCEE9-1286-442C-AD24-EF19D5B288D4}" srcOrd="1" destOrd="0" presId="urn:microsoft.com/office/officeart/2005/8/layout/hierarchy2"/>
    <dgm:cxn modelId="{95C418EB-6124-4853-BDE9-9AED41013492}" type="presParOf" srcId="{839051A0-D071-4994-8594-F885077AEEC5}" destId="{8D045DAC-AD5D-48E5-BDA4-F6AD1EC3A376}" srcOrd="4" destOrd="0" presId="urn:microsoft.com/office/officeart/2005/8/layout/hierarchy2"/>
    <dgm:cxn modelId="{B67861C5-9A4D-43EE-B4DE-7DA3AE1B28D8}" type="presParOf" srcId="{8D045DAC-AD5D-48E5-BDA4-F6AD1EC3A376}" destId="{81B7C782-153B-41E7-A24A-54665094A17D}" srcOrd="0" destOrd="0" presId="urn:microsoft.com/office/officeart/2005/8/layout/hierarchy2"/>
    <dgm:cxn modelId="{EB2B0971-22C0-4695-A1CE-B33DD32E83AA}" type="presParOf" srcId="{839051A0-D071-4994-8594-F885077AEEC5}" destId="{114541E7-BE19-4887-8C37-2BEB3C7A7333}" srcOrd="5" destOrd="0" presId="urn:microsoft.com/office/officeart/2005/8/layout/hierarchy2"/>
    <dgm:cxn modelId="{27F47C5D-6000-420B-9DEC-542F04ED5025}" type="presParOf" srcId="{114541E7-BE19-4887-8C37-2BEB3C7A7333}" destId="{D49B8AC2-94AC-4E69-812F-EAFF253921E9}" srcOrd="0" destOrd="0" presId="urn:microsoft.com/office/officeart/2005/8/layout/hierarchy2"/>
    <dgm:cxn modelId="{BE3C7E6C-7456-41D3-A7D5-B4D5568D97CD}" type="presParOf" srcId="{114541E7-BE19-4887-8C37-2BEB3C7A7333}" destId="{07CE14FF-C4DD-48BD-83B4-2EBBDB4C2F27}" srcOrd="1" destOrd="0" presId="urn:microsoft.com/office/officeart/2005/8/layout/hierarchy2"/>
    <dgm:cxn modelId="{9F33DA84-1F6A-40BE-8A18-310CFC550DB7}" type="presParOf" srcId="{07CE14FF-C4DD-48BD-83B4-2EBBDB4C2F27}" destId="{89522C9E-239B-4A0F-A152-D20C783C9874}" srcOrd="0" destOrd="0" presId="urn:microsoft.com/office/officeart/2005/8/layout/hierarchy2"/>
    <dgm:cxn modelId="{C14A8B81-8B85-45A5-86B7-0E118CD5C9D9}" type="presParOf" srcId="{89522C9E-239B-4A0F-A152-D20C783C9874}" destId="{70C52EDE-01C5-4461-8BD1-7E4B40F82013}" srcOrd="0" destOrd="0" presId="urn:microsoft.com/office/officeart/2005/8/layout/hierarchy2"/>
    <dgm:cxn modelId="{FB035526-2650-426A-BFD6-EE2162EB0889}" type="presParOf" srcId="{07CE14FF-C4DD-48BD-83B4-2EBBDB4C2F27}" destId="{18A7C82D-1DA2-4458-A66B-A5B687F14938}" srcOrd="1" destOrd="0" presId="urn:microsoft.com/office/officeart/2005/8/layout/hierarchy2"/>
    <dgm:cxn modelId="{BD29B7E6-D3E0-4329-A0BD-1214F74947AD}" type="presParOf" srcId="{18A7C82D-1DA2-4458-A66B-A5B687F14938}" destId="{E06F0CAE-1307-4D66-A81C-C3D64D8E8E31}" srcOrd="0" destOrd="0" presId="urn:microsoft.com/office/officeart/2005/8/layout/hierarchy2"/>
    <dgm:cxn modelId="{9D88A54C-C974-4B69-880F-7BF6C8B77083}" type="presParOf" srcId="{18A7C82D-1DA2-4458-A66B-A5B687F14938}" destId="{58583C21-E809-4A7A-8A86-DFB6337B9B7C}" srcOrd="1" destOrd="0" presId="urn:microsoft.com/office/officeart/2005/8/layout/hierarchy2"/>
    <dgm:cxn modelId="{E9D4166F-C827-4F6F-B8ED-BA9B4F976D32}" type="presParOf" srcId="{07CE14FF-C4DD-48BD-83B4-2EBBDB4C2F27}" destId="{059051E9-FFD4-43EF-B4EE-E8A78357F966}" srcOrd="2" destOrd="0" presId="urn:microsoft.com/office/officeart/2005/8/layout/hierarchy2"/>
    <dgm:cxn modelId="{2AA9F920-74C6-473D-89E7-4221B5FDFE60}" type="presParOf" srcId="{059051E9-FFD4-43EF-B4EE-E8A78357F966}" destId="{26EBFDFE-5E68-4678-98A9-674D9D989B67}" srcOrd="0" destOrd="0" presId="urn:microsoft.com/office/officeart/2005/8/layout/hierarchy2"/>
    <dgm:cxn modelId="{7BEE6467-659A-4D0A-8CBF-E1AFCEEC4F0B}" type="presParOf" srcId="{07CE14FF-C4DD-48BD-83B4-2EBBDB4C2F27}" destId="{24E56C96-4B83-43B4-8947-D0DBF0870421}" srcOrd="3" destOrd="0" presId="urn:microsoft.com/office/officeart/2005/8/layout/hierarchy2"/>
    <dgm:cxn modelId="{DB67471F-8250-4EB6-8788-043A451E0FC4}" type="presParOf" srcId="{24E56C96-4B83-43B4-8947-D0DBF0870421}" destId="{27C86616-B77C-4679-80C7-8DF8A5C357E9}" srcOrd="0" destOrd="0" presId="urn:microsoft.com/office/officeart/2005/8/layout/hierarchy2"/>
    <dgm:cxn modelId="{7A443580-1026-4C42-8D04-E4CE0ECD3A40}" type="presParOf" srcId="{24E56C96-4B83-43B4-8947-D0DBF0870421}" destId="{86589A04-DD7F-4C96-8187-64D7D2DA57DA}" srcOrd="1" destOrd="0" presId="urn:microsoft.com/office/officeart/2005/8/layout/hierarchy2"/>
    <dgm:cxn modelId="{56A8A98E-C1AB-4C47-904B-8649BE626D93}" type="presParOf" srcId="{839051A0-D071-4994-8594-F885077AEEC5}" destId="{A4754662-2885-4A23-803D-CE0DE3E6740F}" srcOrd="6" destOrd="0" presId="urn:microsoft.com/office/officeart/2005/8/layout/hierarchy2"/>
    <dgm:cxn modelId="{8FC4E7C8-BA50-439B-9604-07FDBA54BC6D}" type="presParOf" srcId="{A4754662-2885-4A23-803D-CE0DE3E6740F}" destId="{85C4AAD8-9325-4A25-8CA0-CA4F68CEE849}" srcOrd="0" destOrd="0" presId="urn:microsoft.com/office/officeart/2005/8/layout/hierarchy2"/>
    <dgm:cxn modelId="{9D82A12A-3D67-4394-92D4-5D54DF539714}" type="presParOf" srcId="{839051A0-D071-4994-8594-F885077AEEC5}" destId="{6D26B1D1-79F4-4349-A0C0-2E7D5B4EB82B}" srcOrd="7" destOrd="0" presId="urn:microsoft.com/office/officeart/2005/8/layout/hierarchy2"/>
    <dgm:cxn modelId="{FA1F3B0B-2578-4535-A66D-3141A586555B}" type="presParOf" srcId="{6D26B1D1-79F4-4349-A0C0-2E7D5B4EB82B}" destId="{CA1F75F3-D708-4FC5-B8CA-056F2A84B3DB}" srcOrd="0" destOrd="0" presId="urn:microsoft.com/office/officeart/2005/8/layout/hierarchy2"/>
    <dgm:cxn modelId="{649D8C95-C3C8-47B9-B664-F1EF4B0694F3}" type="presParOf" srcId="{6D26B1D1-79F4-4349-A0C0-2E7D5B4EB82B}" destId="{A98543E4-C17B-42E3-A45B-43B0C20BEF9E}" srcOrd="1" destOrd="0" presId="urn:microsoft.com/office/officeart/2005/8/layout/hierarchy2"/>
    <dgm:cxn modelId="{C5A73AD9-CC52-4BA9-90DF-7A414BFF3058}" type="presParOf" srcId="{A98543E4-C17B-42E3-A45B-43B0C20BEF9E}" destId="{EFB83982-8AFA-4400-9FC4-3378BA8A2107}" srcOrd="0" destOrd="0" presId="urn:microsoft.com/office/officeart/2005/8/layout/hierarchy2"/>
    <dgm:cxn modelId="{11EE8A9B-89CC-4AF2-9B1D-4ABA24E3E997}" type="presParOf" srcId="{EFB83982-8AFA-4400-9FC4-3378BA8A2107}" destId="{5DB5A072-DDB6-4131-904F-80DA2A4AB1CA}" srcOrd="0" destOrd="0" presId="urn:microsoft.com/office/officeart/2005/8/layout/hierarchy2"/>
    <dgm:cxn modelId="{54F27C3D-8936-47B5-A82C-17ECBB50C480}" type="presParOf" srcId="{A98543E4-C17B-42E3-A45B-43B0C20BEF9E}" destId="{23845C3E-13DA-4A64-AECA-754A03177BE7}" srcOrd="1" destOrd="0" presId="urn:microsoft.com/office/officeart/2005/8/layout/hierarchy2"/>
    <dgm:cxn modelId="{B65E2D7B-A542-4F96-A925-B6DC5A6B1CFA}" type="presParOf" srcId="{23845C3E-13DA-4A64-AECA-754A03177BE7}" destId="{A616D37C-6233-4FB3-9DD4-662586CDC1AF}" srcOrd="0" destOrd="0" presId="urn:microsoft.com/office/officeart/2005/8/layout/hierarchy2"/>
    <dgm:cxn modelId="{92F331E8-069C-40A5-A15A-22A234D2ED3F}" type="presParOf" srcId="{23845C3E-13DA-4A64-AECA-754A03177BE7}" destId="{F9D0904D-8994-44F4-9BD7-C997FFC14D3B}" srcOrd="1" destOrd="0" presId="urn:microsoft.com/office/officeart/2005/8/layout/hierarchy2"/>
    <dgm:cxn modelId="{DD360F11-6E83-4FB2-A786-E3570C982D87}" type="presParOf" srcId="{A98543E4-C17B-42E3-A45B-43B0C20BEF9E}" destId="{2C5EED22-79C0-4075-AD5A-045BCEBB88C1}" srcOrd="2" destOrd="0" presId="urn:microsoft.com/office/officeart/2005/8/layout/hierarchy2"/>
    <dgm:cxn modelId="{3828D933-B495-4DD2-8268-F2E20D6318CA}" type="presParOf" srcId="{2C5EED22-79C0-4075-AD5A-045BCEBB88C1}" destId="{F0DBDBC2-0DA6-4779-BDE6-4767D75CE97B}" srcOrd="0" destOrd="0" presId="urn:microsoft.com/office/officeart/2005/8/layout/hierarchy2"/>
    <dgm:cxn modelId="{8D09C106-E3D8-47C6-A78A-95A466116D98}" type="presParOf" srcId="{A98543E4-C17B-42E3-A45B-43B0C20BEF9E}" destId="{EC373D3E-005F-48D3-B9DD-BB914ECDDBEA}" srcOrd="3" destOrd="0" presId="urn:microsoft.com/office/officeart/2005/8/layout/hierarchy2"/>
    <dgm:cxn modelId="{93C28EE1-D417-41CD-93DA-18E3E870F0E9}" type="presParOf" srcId="{EC373D3E-005F-48D3-B9DD-BB914ECDDBEA}" destId="{F4B462E8-1244-48B8-97FF-A0C3C9017219}" srcOrd="0" destOrd="0" presId="urn:microsoft.com/office/officeart/2005/8/layout/hierarchy2"/>
    <dgm:cxn modelId="{0064549A-2F41-4241-A038-1C9D72AC2DF2}" type="presParOf" srcId="{EC373D3E-005F-48D3-B9DD-BB914ECDDBEA}" destId="{B1474E15-42AA-40C6-A81C-962A70092CD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DECA7-BC12-4531-9F7B-D9131866B596}">
      <dsp:nvSpPr>
        <dsp:cNvPr id="0" name=""/>
        <dsp:cNvSpPr/>
      </dsp:nvSpPr>
      <dsp:spPr>
        <a:xfrm>
          <a:off x="0" y="13328"/>
          <a:ext cx="2133600" cy="108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just"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AI/ML use algorithms to perform complex computations and solve problems.</a:t>
          </a:r>
        </a:p>
      </dsp:txBody>
      <dsp:txXfrm>
        <a:off x="0" y="13328"/>
        <a:ext cx="2133600" cy="1089000"/>
      </dsp:txXfrm>
    </dsp:sp>
    <dsp:sp modelId="{23A57999-201F-4622-BDCE-C35F4E39F59B}">
      <dsp:nvSpPr>
        <dsp:cNvPr id="0" name=""/>
        <dsp:cNvSpPr/>
      </dsp:nvSpPr>
      <dsp:spPr>
        <a:xfrm>
          <a:off x="2133599" y="13328"/>
          <a:ext cx="426720" cy="1089000"/>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5F1BE4-C74C-4206-8940-E044110DDB14}">
      <dsp:nvSpPr>
        <dsp:cNvPr id="0" name=""/>
        <dsp:cNvSpPr/>
      </dsp:nvSpPr>
      <dsp:spPr>
        <a:xfrm>
          <a:off x="2731007" y="13328"/>
          <a:ext cx="5803392" cy="10890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i="1" kern="1200">
              <a:latin typeface="Arial" panose="020B0604020202020204" pitchFamily="34" charset="0"/>
              <a:cs typeface="Arial" panose="020B0604020202020204" pitchFamily="34" charset="0"/>
            </a:rPr>
            <a:t>The computation work on input data for a desired outcome.</a:t>
          </a:r>
          <a:endParaRPr lang="en-US" sz="1400" i="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panose="020B0604020202020204" pitchFamily="34" charset="0"/>
              <a:cs typeface="Arial" panose="020B0604020202020204" pitchFamily="34" charset="0"/>
            </a:rPr>
            <a:t>AI/ML can identify patterns and act based on success or failure</a:t>
          </a:r>
        </a:p>
      </dsp:txBody>
      <dsp:txXfrm>
        <a:off x="2731007" y="13328"/>
        <a:ext cx="5803392" cy="1089000"/>
      </dsp:txXfrm>
    </dsp:sp>
    <dsp:sp modelId="{15D2DDEB-F054-474C-86A2-D167FAD5BEE1}">
      <dsp:nvSpPr>
        <dsp:cNvPr id="0" name=""/>
        <dsp:cNvSpPr/>
      </dsp:nvSpPr>
      <dsp:spPr>
        <a:xfrm>
          <a:off x="0" y="1300328"/>
          <a:ext cx="2133600" cy="119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just" defTabSz="622300">
            <a:lnSpc>
              <a:spcPct val="90000"/>
            </a:lnSpc>
            <a:spcBef>
              <a:spcPct val="0"/>
            </a:spcBef>
            <a:spcAft>
              <a:spcPct val="35000"/>
            </a:spcAft>
            <a:buClr>
              <a:srgbClr val="FF0000"/>
            </a:buClr>
            <a:buFont typeface="Wingdings" panose="05000000000000000000" pitchFamily="2" charset="2"/>
            <a:buNone/>
          </a:pPr>
          <a:r>
            <a:rPr lang="en-US" sz="1400" kern="1200" dirty="0">
              <a:latin typeface="Arial" panose="020B0604020202020204" pitchFamily="34" charset="0"/>
              <a:cs typeface="Arial" panose="020B0604020202020204" pitchFamily="34" charset="0"/>
            </a:rPr>
            <a:t>AI/ML uses Machine Learning to process and retain large amounts of data through a methodology known as training.</a:t>
          </a:r>
        </a:p>
      </dsp:txBody>
      <dsp:txXfrm>
        <a:off x="0" y="1300328"/>
        <a:ext cx="2133600" cy="1191093"/>
      </dsp:txXfrm>
    </dsp:sp>
    <dsp:sp modelId="{694E9BE0-17B4-4734-9F29-5227DF7A823C}">
      <dsp:nvSpPr>
        <dsp:cNvPr id="0" name=""/>
        <dsp:cNvSpPr/>
      </dsp:nvSpPr>
      <dsp:spPr>
        <a:xfrm>
          <a:off x="2133599" y="1300328"/>
          <a:ext cx="426720" cy="1191093"/>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5496B6-3503-4A5C-8872-F05BFED1BF34}">
      <dsp:nvSpPr>
        <dsp:cNvPr id="0" name=""/>
        <dsp:cNvSpPr/>
      </dsp:nvSpPr>
      <dsp:spPr>
        <a:xfrm>
          <a:off x="2731007" y="1300328"/>
          <a:ext cx="5803392" cy="119109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Arial" panose="020B0604020202020204" pitchFamily="34" charset="0"/>
              <a:cs typeface="Arial" panose="020B0604020202020204" pitchFamily="34" charset="0"/>
            </a:rPr>
            <a:t>When new data comes in AI/ML can be programmed to adjust the intended action and achieve desired outcome. This way AI/ML gets better at identifying the data patterns</a:t>
          </a:r>
        </a:p>
      </dsp:txBody>
      <dsp:txXfrm>
        <a:off x="2731007" y="1300328"/>
        <a:ext cx="5803392" cy="1191093"/>
      </dsp:txXfrm>
    </dsp:sp>
    <dsp:sp modelId="{5645E92E-E102-4709-92BF-214157B70F09}">
      <dsp:nvSpPr>
        <dsp:cNvPr id="0" name=""/>
        <dsp:cNvSpPr/>
      </dsp:nvSpPr>
      <dsp:spPr>
        <a:xfrm>
          <a:off x="0" y="2689421"/>
          <a:ext cx="2133600" cy="136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just" defTabSz="622300">
            <a:lnSpc>
              <a:spcPct val="90000"/>
            </a:lnSpc>
            <a:spcBef>
              <a:spcPct val="0"/>
            </a:spcBef>
            <a:spcAft>
              <a:spcPct val="35000"/>
            </a:spcAft>
            <a:buClr>
              <a:srgbClr val="FF0000"/>
            </a:buClr>
            <a:buFont typeface="Wingdings" panose="05000000000000000000" pitchFamily="2" charset="2"/>
            <a:buNone/>
          </a:pPr>
          <a:r>
            <a:rPr lang="en-US" sz="1400" kern="1200" dirty="0">
              <a:latin typeface="Arial" panose="020B0604020202020204" pitchFamily="34" charset="0"/>
              <a:cs typeface="Arial" panose="020B0604020202020204" pitchFamily="34" charset="0"/>
            </a:rPr>
            <a:t>Deep learning is another AI/ML-related term involving attempts to make computers intelligent with vision, speech, motion and hearing capabilities.</a:t>
          </a:r>
        </a:p>
      </dsp:txBody>
      <dsp:txXfrm>
        <a:off x="0" y="2689421"/>
        <a:ext cx="2133600" cy="1361250"/>
      </dsp:txXfrm>
    </dsp:sp>
    <dsp:sp modelId="{B7F2058C-470E-43BF-A119-69B462B65D01}">
      <dsp:nvSpPr>
        <dsp:cNvPr id="0" name=""/>
        <dsp:cNvSpPr/>
      </dsp:nvSpPr>
      <dsp:spPr>
        <a:xfrm>
          <a:off x="2133599" y="2689421"/>
          <a:ext cx="426720" cy="1361250"/>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FE362B-34E3-4BFC-811F-0FAA404B23FD}">
      <dsp:nvSpPr>
        <dsp:cNvPr id="0" name=""/>
        <dsp:cNvSpPr/>
      </dsp:nvSpPr>
      <dsp:spPr>
        <a:xfrm>
          <a:off x="2731007" y="2689421"/>
          <a:ext cx="5803392" cy="136125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Arial" panose="020B0604020202020204" pitchFamily="34" charset="0"/>
              <a:cs typeface="Arial" panose="020B0604020202020204" pitchFamily="34" charset="0"/>
            </a:rPr>
            <a:t>Deep learning is achieved through neural networks, each of the network representing a sensory node.</a:t>
          </a:r>
        </a:p>
      </dsp:txBody>
      <dsp:txXfrm>
        <a:off x="2731007" y="2689421"/>
        <a:ext cx="5803392" cy="136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F8903-AA3E-419C-BE1F-83E727A00B26}">
      <dsp:nvSpPr>
        <dsp:cNvPr id="0" name=""/>
        <dsp:cNvSpPr/>
      </dsp:nvSpPr>
      <dsp:spPr>
        <a:xfrm>
          <a:off x="1151704" y="61"/>
          <a:ext cx="1422277" cy="142227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Data input</a:t>
          </a:r>
        </a:p>
      </dsp:txBody>
      <dsp:txXfrm>
        <a:off x="1359992" y="208349"/>
        <a:ext cx="1005701" cy="1005701"/>
      </dsp:txXfrm>
    </dsp:sp>
    <dsp:sp modelId="{0940921E-1918-4777-88FC-CC30BC126F80}">
      <dsp:nvSpPr>
        <dsp:cNvPr id="0" name=""/>
        <dsp:cNvSpPr/>
      </dsp:nvSpPr>
      <dsp:spPr>
        <a:xfrm>
          <a:off x="2689470" y="298739"/>
          <a:ext cx="824920" cy="824920"/>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798813" y="614188"/>
        <a:ext cx="606234" cy="194022"/>
      </dsp:txXfrm>
    </dsp:sp>
    <dsp:sp modelId="{A403C3F3-B981-4A7D-A6FE-40923BCA4803}">
      <dsp:nvSpPr>
        <dsp:cNvPr id="0" name=""/>
        <dsp:cNvSpPr/>
      </dsp:nvSpPr>
      <dsp:spPr>
        <a:xfrm>
          <a:off x="3629879" y="61"/>
          <a:ext cx="1422277" cy="142227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Model</a:t>
          </a:r>
        </a:p>
      </dsp:txBody>
      <dsp:txXfrm>
        <a:off x="3838167" y="208349"/>
        <a:ext cx="1005701" cy="1005701"/>
      </dsp:txXfrm>
    </dsp:sp>
    <dsp:sp modelId="{C13CD51C-A485-4DB5-B3CB-5CF880ADFB3F}">
      <dsp:nvSpPr>
        <dsp:cNvPr id="0" name=""/>
        <dsp:cNvSpPr/>
      </dsp:nvSpPr>
      <dsp:spPr>
        <a:xfrm>
          <a:off x="5167645" y="298739"/>
          <a:ext cx="824920" cy="824920"/>
        </a:xfrm>
        <a:prstGeom prst="mathEqual">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276988" y="468673"/>
        <a:ext cx="606234" cy="485052"/>
      </dsp:txXfrm>
    </dsp:sp>
    <dsp:sp modelId="{B55168D1-A4AF-41F4-8C8C-97D18ADF8490}">
      <dsp:nvSpPr>
        <dsp:cNvPr id="0" name=""/>
        <dsp:cNvSpPr/>
      </dsp:nvSpPr>
      <dsp:spPr>
        <a:xfrm>
          <a:off x="6108055" y="61"/>
          <a:ext cx="1422277" cy="142227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output</a:t>
          </a:r>
        </a:p>
      </dsp:txBody>
      <dsp:txXfrm>
        <a:off x="6316343" y="208349"/>
        <a:ext cx="1005701" cy="10057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9387F-36B4-4120-BA8E-A9A908DA3F60}">
      <dsp:nvSpPr>
        <dsp:cNvPr id="0" name=""/>
        <dsp:cNvSpPr/>
      </dsp:nvSpPr>
      <dsp:spPr>
        <a:xfrm>
          <a:off x="8303188" y="2225593"/>
          <a:ext cx="230346" cy="230342"/>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94E223-FE56-4CAC-9A37-10AEA8444A8F}">
      <dsp:nvSpPr>
        <dsp:cNvPr id="0" name=""/>
        <dsp:cNvSpPr/>
      </dsp:nvSpPr>
      <dsp:spPr>
        <a:xfrm>
          <a:off x="7881020" y="2225593"/>
          <a:ext cx="230346" cy="230342"/>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66B3F4-1D8F-4612-88BE-A41FA8824126}">
      <dsp:nvSpPr>
        <dsp:cNvPr id="0" name=""/>
        <dsp:cNvSpPr/>
      </dsp:nvSpPr>
      <dsp:spPr>
        <a:xfrm>
          <a:off x="7458852" y="2225593"/>
          <a:ext cx="230346" cy="230342"/>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8D88B-3FF5-4050-BDDF-C4B55A3FD440}">
      <dsp:nvSpPr>
        <dsp:cNvPr id="0" name=""/>
        <dsp:cNvSpPr/>
      </dsp:nvSpPr>
      <dsp:spPr>
        <a:xfrm>
          <a:off x="7037487" y="2225593"/>
          <a:ext cx="230346" cy="230342"/>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1DBA1-2604-4F1B-B923-A2DA25CA1E31}">
      <dsp:nvSpPr>
        <dsp:cNvPr id="0" name=""/>
        <dsp:cNvSpPr/>
      </dsp:nvSpPr>
      <dsp:spPr>
        <a:xfrm>
          <a:off x="6615319" y="2225593"/>
          <a:ext cx="230346" cy="230342"/>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466BE-29BF-40CA-B56F-9A403D4FDB12}">
      <dsp:nvSpPr>
        <dsp:cNvPr id="0" name=""/>
        <dsp:cNvSpPr/>
      </dsp:nvSpPr>
      <dsp:spPr>
        <a:xfrm>
          <a:off x="5962805" y="2110422"/>
          <a:ext cx="460692" cy="461064"/>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C1402-7E61-4744-B605-2A4AD72B05D4}">
      <dsp:nvSpPr>
        <dsp:cNvPr id="0" name=""/>
        <dsp:cNvSpPr/>
      </dsp:nvSpPr>
      <dsp:spPr>
        <a:xfrm>
          <a:off x="7927571" y="1749754"/>
          <a:ext cx="230346" cy="230342"/>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213F41-9625-4C05-A7F7-60E46AD6C070}">
      <dsp:nvSpPr>
        <dsp:cNvPr id="0" name=""/>
        <dsp:cNvSpPr/>
      </dsp:nvSpPr>
      <dsp:spPr>
        <a:xfrm>
          <a:off x="7927571" y="2704843"/>
          <a:ext cx="230346" cy="230342"/>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E26F64-7F6B-4182-9F06-175149727951}">
      <dsp:nvSpPr>
        <dsp:cNvPr id="0" name=""/>
        <dsp:cNvSpPr/>
      </dsp:nvSpPr>
      <dsp:spPr>
        <a:xfrm>
          <a:off x="8133037" y="1956608"/>
          <a:ext cx="230346" cy="230342"/>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ABEC6B-A5B3-441B-A872-8949FAF5DC7C}">
      <dsp:nvSpPr>
        <dsp:cNvPr id="0" name=""/>
        <dsp:cNvSpPr/>
      </dsp:nvSpPr>
      <dsp:spPr>
        <a:xfrm>
          <a:off x="8146681" y="2499125"/>
          <a:ext cx="230346" cy="230342"/>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E4B658-603D-41E3-805F-323667444F71}">
      <dsp:nvSpPr>
        <dsp:cNvPr id="0" name=""/>
        <dsp:cNvSpPr/>
      </dsp:nvSpPr>
      <dsp:spPr>
        <a:xfrm>
          <a:off x="3439430" y="1174655"/>
          <a:ext cx="2332356" cy="2332598"/>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dirty="0"/>
            <a:t>Identify a Tata SUV</a:t>
          </a:r>
        </a:p>
      </dsp:txBody>
      <dsp:txXfrm>
        <a:off x="3780996" y="1516256"/>
        <a:ext cx="1649224" cy="1649396"/>
      </dsp:txXfrm>
    </dsp:sp>
    <dsp:sp modelId="{E941D27D-B591-48B6-A609-05514ADC11E2}">
      <dsp:nvSpPr>
        <dsp:cNvPr id="0" name=""/>
        <dsp:cNvSpPr/>
      </dsp:nvSpPr>
      <dsp:spPr>
        <a:xfrm>
          <a:off x="3265266" y="975378"/>
          <a:ext cx="460692" cy="461064"/>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4398B-1ACD-4D81-A12D-666FC175DB54}">
      <dsp:nvSpPr>
        <dsp:cNvPr id="0" name=""/>
        <dsp:cNvSpPr/>
      </dsp:nvSpPr>
      <dsp:spPr>
        <a:xfrm>
          <a:off x="2969909" y="732154"/>
          <a:ext cx="230346" cy="230342"/>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798E6E-E825-4883-9BEA-9D0076AF065B}">
      <dsp:nvSpPr>
        <dsp:cNvPr id="0" name=""/>
        <dsp:cNvSpPr/>
      </dsp:nvSpPr>
      <dsp:spPr>
        <a:xfrm>
          <a:off x="2477915" y="732154"/>
          <a:ext cx="230346" cy="230342"/>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7B6E07-6331-4536-8BA8-E4CCB1386B1E}">
      <dsp:nvSpPr>
        <dsp:cNvPr id="0" name=""/>
        <dsp:cNvSpPr/>
      </dsp:nvSpPr>
      <dsp:spPr>
        <a:xfrm>
          <a:off x="1985921" y="732154"/>
          <a:ext cx="230346" cy="230342"/>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C0618D-CA37-4FD8-B379-61D011B056A9}">
      <dsp:nvSpPr>
        <dsp:cNvPr id="0" name=""/>
        <dsp:cNvSpPr/>
      </dsp:nvSpPr>
      <dsp:spPr>
        <a:xfrm>
          <a:off x="1493927" y="732154"/>
          <a:ext cx="230346" cy="230342"/>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0BB63B-8F59-435E-A901-BF68D0560196}">
      <dsp:nvSpPr>
        <dsp:cNvPr id="0" name=""/>
        <dsp:cNvSpPr/>
      </dsp:nvSpPr>
      <dsp:spPr>
        <a:xfrm>
          <a:off x="1001130" y="732154"/>
          <a:ext cx="230346" cy="230342"/>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4F1C4-D09C-4CA8-B61A-ED1C44949D97}">
      <dsp:nvSpPr>
        <dsp:cNvPr id="0" name=""/>
        <dsp:cNvSpPr/>
      </dsp:nvSpPr>
      <dsp:spPr>
        <a:xfrm>
          <a:off x="509136" y="732154"/>
          <a:ext cx="230346" cy="230342"/>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74AD06-22C9-44C6-9B48-E6C3582E898B}">
      <dsp:nvSpPr>
        <dsp:cNvPr id="0" name=""/>
        <dsp:cNvSpPr/>
      </dsp:nvSpPr>
      <dsp:spPr>
        <a:xfrm>
          <a:off x="147628" y="152399"/>
          <a:ext cx="2699947" cy="592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933450">
            <a:lnSpc>
              <a:spcPct val="90000"/>
            </a:lnSpc>
            <a:spcBef>
              <a:spcPct val="0"/>
            </a:spcBef>
            <a:spcAft>
              <a:spcPct val="35000"/>
            </a:spcAft>
            <a:buNone/>
          </a:pPr>
          <a:r>
            <a:rPr lang="en-US" sz="2100" kern="1200" dirty="0"/>
            <a:t>Image of a car type</a:t>
          </a:r>
        </a:p>
      </dsp:txBody>
      <dsp:txXfrm>
        <a:off x="147628" y="152399"/>
        <a:ext cx="2699947" cy="592526"/>
      </dsp:txXfrm>
    </dsp:sp>
    <dsp:sp modelId="{01BB6C13-659D-4EEC-9457-087336B5EEE8}">
      <dsp:nvSpPr>
        <dsp:cNvPr id="0" name=""/>
        <dsp:cNvSpPr/>
      </dsp:nvSpPr>
      <dsp:spPr>
        <a:xfrm>
          <a:off x="2786916" y="2110422"/>
          <a:ext cx="460692" cy="461064"/>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BE070C-BE62-456C-8422-4CFC70E7F974}">
      <dsp:nvSpPr>
        <dsp:cNvPr id="0" name=""/>
        <dsp:cNvSpPr/>
      </dsp:nvSpPr>
      <dsp:spPr>
        <a:xfrm>
          <a:off x="2331039" y="2225593"/>
          <a:ext cx="230346" cy="230342"/>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881A0-06F6-40E8-9131-8BB985FF842A}">
      <dsp:nvSpPr>
        <dsp:cNvPr id="0" name=""/>
        <dsp:cNvSpPr/>
      </dsp:nvSpPr>
      <dsp:spPr>
        <a:xfrm>
          <a:off x="1875965" y="2225593"/>
          <a:ext cx="230346" cy="230342"/>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82699-8203-4DC6-B248-DA21A2A708AE}">
      <dsp:nvSpPr>
        <dsp:cNvPr id="0" name=""/>
        <dsp:cNvSpPr/>
      </dsp:nvSpPr>
      <dsp:spPr>
        <a:xfrm>
          <a:off x="1420088" y="2225593"/>
          <a:ext cx="230346" cy="230342"/>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712D7-2A54-45B6-ABC7-7BD3423614BD}">
      <dsp:nvSpPr>
        <dsp:cNvPr id="0" name=""/>
        <dsp:cNvSpPr/>
      </dsp:nvSpPr>
      <dsp:spPr>
        <a:xfrm>
          <a:off x="965013" y="2225593"/>
          <a:ext cx="230346" cy="230342"/>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FCEF1-CBA5-4C4E-A4DE-58FA7FE91DF6}">
      <dsp:nvSpPr>
        <dsp:cNvPr id="0" name=""/>
        <dsp:cNvSpPr/>
      </dsp:nvSpPr>
      <dsp:spPr>
        <a:xfrm>
          <a:off x="509136" y="2225593"/>
          <a:ext cx="230346" cy="230342"/>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22D9E-EAA7-4742-B37C-F34E9485AB42}">
      <dsp:nvSpPr>
        <dsp:cNvPr id="0" name=""/>
        <dsp:cNvSpPr/>
      </dsp:nvSpPr>
      <dsp:spPr>
        <a:xfrm>
          <a:off x="147630" y="1759610"/>
          <a:ext cx="3055147" cy="373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933450">
            <a:lnSpc>
              <a:spcPct val="90000"/>
            </a:lnSpc>
            <a:spcBef>
              <a:spcPct val="0"/>
            </a:spcBef>
            <a:spcAft>
              <a:spcPct val="35000"/>
            </a:spcAft>
            <a:buNone/>
          </a:pPr>
          <a:r>
            <a:rPr lang="en-US" sz="2100" kern="1200" dirty="0"/>
            <a:t>Image of other car types </a:t>
          </a:r>
        </a:p>
      </dsp:txBody>
      <dsp:txXfrm>
        <a:off x="147630" y="1759610"/>
        <a:ext cx="3055147" cy="373990"/>
      </dsp:txXfrm>
    </dsp:sp>
    <dsp:sp modelId="{34AAA04A-42F4-46BF-96CD-826B7C5D05BE}">
      <dsp:nvSpPr>
        <dsp:cNvPr id="0" name=""/>
        <dsp:cNvSpPr/>
      </dsp:nvSpPr>
      <dsp:spPr>
        <a:xfrm>
          <a:off x="3265266" y="3226523"/>
          <a:ext cx="460692" cy="461064"/>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E6768E-63B9-4CB0-91F6-199641847F2A}">
      <dsp:nvSpPr>
        <dsp:cNvPr id="0" name=""/>
        <dsp:cNvSpPr/>
      </dsp:nvSpPr>
      <dsp:spPr>
        <a:xfrm>
          <a:off x="2969909" y="3695922"/>
          <a:ext cx="230346" cy="230342"/>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09469-5C75-41A8-B317-988FE8DC4120}">
      <dsp:nvSpPr>
        <dsp:cNvPr id="0" name=""/>
        <dsp:cNvSpPr/>
      </dsp:nvSpPr>
      <dsp:spPr>
        <a:xfrm>
          <a:off x="2477915" y="3695922"/>
          <a:ext cx="230346" cy="230342"/>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3678A-EE00-4565-80C4-7AA075FDFE26}">
      <dsp:nvSpPr>
        <dsp:cNvPr id="0" name=""/>
        <dsp:cNvSpPr/>
      </dsp:nvSpPr>
      <dsp:spPr>
        <a:xfrm>
          <a:off x="1985921" y="3695922"/>
          <a:ext cx="230346" cy="230342"/>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F603C1-73F1-4D18-874C-DD1C4C00AD3E}">
      <dsp:nvSpPr>
        <dsp:cNvPr id="0" name=""/>
        <dsp:cNvSpPr/>
      </dsp:nvSpPr>
      <dsp:spPr>
        <a:xfrm>
          <a:off x="1493927" y="3695922"/>
          <a:ext cx="230346" cy="230342"/>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D12E0-6FAB-43F5-8237-5A7A8C52B7E4}">
      <dsp:nvSpPr>
        <dsp:cNvPr id="0" name=""/>
        <dsp:cNvSpPr/>
      </dsp:nvSpPr>
      <dsp:spPr>
        <a:xfrm>
          <a:off x="1001130" y="3695922"/>
          <a:ext cx="230346" cy="230342"/>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A0918-251F-4FC9-841E-F9F5BC710AA4}">
      <dsp:nvSpPr>
        <dsp:cNvPr id="0" name=""/>
        <dsp:cNvSpPr/>
      </dsp:nvSpPr>
      <dsp:spPr>
        <a:xfrm>
          <a:off x="509136" y="3695922"/>
          <a:ext cx="230346" cy="230342"/>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122E95-59FD-43AD-99BF-CD11F841500B}">
      <dsp:nvSpPr>
        <dsp:cNvPr id="0" name=""/>
        <dsp:cNvSpPr/>
      </dsp:nvSpPr>
      <dsp:spPr>
        <a:xfrm>
          <a:off x="147628" y="3048003"/>
          <a:ext cx="2699947" cy="592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933450">
            <a:lnSpc>
              <a:spcPct val="90000"/>
            </a:lnSpc>
            <a:spcBef>
              <a:spcPct val="0"/>
            </a:spcBef>
            <a:spcAft>
              <a:spcPct val="35000"/>
            </a:spcAft>
            <a:buNone/>
          </a:pPr>
          <a:r>
            <a:rPr lang="en-US" sz="2100" kern="1200" dirty="0"/>
            <a:t>Images that are not a car</a:t>
          </a:r>
        </a:p>
      </dsp:txBody>
      <dsp:txXfrm>
        <a:off x="147628" y="3048003"/>
        <a:ext cx="2699947" cy="5925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EFAE8-0CDF-4AF7-9C45-AFDBF02F50FF}">
      <dsp:nvSpPr>
        <dsp:cNvPr id="0" name=""/>
        <dsp:cNvSpPr/>
      </dsp:nvSpPr>
      <dsp:spPr>
        <a:xfrm>
          <a:off x="267" y="894382"/>
          <a:ext cx="1604069" cy="80203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Artificial Intelligence</a:t>
          </a:r>
        </a:p>
      </dsp:txBody>
      <dsp:txXfrm>
        <a:off x="23758" y="917873"/>
        <a:ext cx="1557087" cy="755052"/>
      </dsp:txXfrm>
    </dsp:sp>
    <dsp:sp modelId="{8070839A-B229-46B3-BCA6-16BD6CAA575A}">
      <dsp:nvSpPr>
        <dsp:cNvPr id="0" name=""/>
        <dsp:cNvSpPr/>
      </dsp:nvSpPr>
      <dsp:spPr>
        <a:xfrm>
          <a:off x="1604337" y="1267538"/>
          <a:ext cx="641627" cy="55722"/>
        </a:xfrm>
        <a:custGeom>
          <a:avLst/>
          <a:gdLst/>
          <a:ahLst/>
          <a:cxnLst/>
          <a:rect l="0" t="0" r="0" b="0"/>
          <a:pathLst>
            <a:path>
              <a:moveTo>
                <a:pt x="0" y="27861"/>
              </a:moveTo>
              <a:lnTo>
                <a:pt x="641627" y="2786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9110" y="1279359"/>
        <a:ext cx="32081" cy="32081"/>
      </dsp:txXfrm>
    </dsp:sp>
    <dsp:sp modelId="{762B4603-DDE5-4E0F-AD47-A2E01AFF9A03}">
      <dsp:nvSpPr>
        <dsp:cNvPr id="0" name=""/>
        <dsp:cNvSpPr/>
      </dsp:nvSpPr>
      <dsp:spPr>
        <a:xfrm>
          <a:off x="2245965" y="894382"/>
          <a:ext cx="1604069" cy="80203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Machine Learning</a:t>
          </a:r>
        </a:p>
      </dsp:txBody>
      <dsp:txXfrm>
        <a:off x="2269456" y="917873"/>
        <a:ext cx="1557087" cy="755052"/>
      </dsp:txXfrm>
    </dsp:sp>
    <dsp:sp modelId="{006F264A-4951-47F4-ADF4-DF17AE93C54A}">
      <dsp:nvSpPr>
        <dsp:cNvPr id="0" name=""/>
        <dsp:cNvSpPr/>
      </dsp:nvSpPr>
      <dsp:spPr>
        <a:xfrm rot="19457599">
          <a:off x="3775765" y="1036953"/>
          <a:ext cx="790167" cy="55722"/>
        </a:xfrm>
        <a:custGeom>
          <a:avLst/>
          <a:gdLst/>
          <a:ahLst/>
          <a:cxnLst/>
          <a:rect l="0" t="0" r="0" b="0"/>
          <a:pathLst>
            <a:path>
              <a:moveTo>
                <a:pt x="0" y="27861"/>
              </a:moveTo>
              <a:lnTo>
                <a:pt x="790167" y="2786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1094" y="1045060"/>
        <a:ext cx="39508" cy="39508"/>
      </dsp:txXfrm>
    </dsp:sp>
    <dsp:sp modelId="{E3F38D28-16E8-4714-9BA1-7D213EE50C58}">
      <dsp:nvSpPr>
        <dsp:cNvPr id="0" name=""/>
        <dsp:cNvSpPr/>
      </dsp:nvSpPr>
      <dsp:spPr>
        <a:xfrm>
          <a:off x="4491662" y="433212"/>
          <a:ext cx="1604069" cy="80203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Neural Networks</a:t>
          </a:r>
        </a:p>
      </dsp:txBody>
      <dsp:txXfrm>
        <a:off x="4515153" y="456703"/>
        <a:ext cx="1557087" cy="755052"/>
      </dsp:txXfrm>
    </dsp:sp>
    <dsp:sp modelId="{A1C20398-F860-4B25-8308-1B2711D6F55B}">
      <dsp:nvSpPr>
        <dsp:cNvPr id="0" name=""/>
        <dsp:cNvSpPr/>
      </dsp:nvSpPr>
      <dsp:spPr>
        <a:xfrm rot="2142401">
          <a:off x="3775765" y="1498123"/>
          <a:ext cx="790167" cy="55722"/>
        </a:xfrm>
        <a:custGeom>
          <a:avLst/>
          <a:gdLst/>
          <a:ahLst/>
          <a:cxnLst/>
          <a:rect l="0" t="0" r="0" b="0"/>
          <a:pathLst>
            <a:path>
              <a:moveTo>
                <a:pt x="0" y="27861"/>
              </a:moveTo>
              <a:lnTo>
                <a:pt x="790167" y="2786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1094" y="1506230"/>
        <a:ext cx="39508" cy="39508"/>
      </dsp:txXfrm>
    </dsp:sp>
    <dsp:sp modelId="{1077A876-324F-41BD-AAC0-278B1D3D7D6B}">
      <dsp:nvSpPr>
        <dsp:cNvPr id="0" name=""/>
        <dsp:cNvSpPr/>
      </dsp:nvSpPr>
      <dsp:spPr>
        <a:xfrm>
          <a:off x="4491662" y="1355552"/>
          <a:ext cx="1604069" cy="80203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Deep Learning</a:t>
          </a:r>
        </a:p>
      </dsp:txBody>
      <dsp:txXfrm>
        <a:off x="4515153" y="1379043"/>
        <a:ext cx="1557087" cy="7550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EFAE8-0CDF-4AF7-9C45-AFDBF02F50FF}">
      <dsp:nvSpPr>
        <dsp:cNvPr id="0" name=""/>
        <dsp:cNvSpPr/>
      </dsp:nvSpPr>
      <dsp:spPr>
        <a:xfrm>
          <a:off x="838201" y="2461837"/>
          <a:ext cx="1357359" cy="45008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Machine Learning</a:t>
          </a:r>
        </a:p>
      </dsp:txBody>
      <dsp:txXfrm>
        <a:off x="851383" y="2475019"/>
        <a:ext cx="1330995" cy="423718"/>
      </dsp:txXfrm>
    </dsp:sp>
    <dsp:sp modelId="{8070839A-B229-46B3-BCA6-16BD6CAA575A}">
      <dsp:nvSpPr>
        <dsp:cNvPr id="0" name=""/>
        <dsp:cNvSpPr/>
      </dsp:nvSpPr>
      <dsp:spPr>
        <a:xfrm rot="18222266">
          <a:off x="1745558" y="1837444"/>
          <a:ext cx="2022072" cy="16682"/>
        </a:xfrm>
        <a:custGeom>
          <a:avLst/>
          <a:gdLst/>
          <a:ahLst/>
          <a:cxnLst/>
          <a:rect l="0" t="0" r="0" b="0"/>
          <a:pathLst>
            <a:path>
              <a:moveTo>
                <a:pt x="0" y="8341"/>
              </a:moveTo>
              <a:lnTo>
                <a:pt x="2022072" y="834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706042" y="1795234"/>
        <a:ext cx="101103" cy="101103"/>
      </dsp:txXfrm>
    </dsp:sp>
    <dsp:sp modelId="{762B4603-DDE5-4E0F-AD47-A2E01AFF9A03}">
      <dsp:nvSpPr>
        <dsp:cNvPr id="0" name=""/>
        <dsp:cNvSpPr/>
      </dsp:nvSpPr>
      <dsp:spPr>
        <a:xfrm>
          <a:off x="3317627" y="779652"/>
          <a:ext cx="1134613" cy="4500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Supervised learning</a:t>
          </a:r>
        </a:p>
      </dsp:txBody>
      <dsp:txXfrm>
        <a:off x="3330809" y="792834"/>
        <a:ext cx="1108249" cy="423718"/>
      </dsp:txXfrm>
    </dsp:sp>
    <dsp:sp modelId="{77A8AD92-B967-401B-9378-4C78692E99D2}">
      <dsp:nvSpPr>
        <dsp:cNvPr id="0" name=""/>
        <dsp:cNvSpPr/>
      </dsp:nvSpPr>
      <dsp:spPr>
        <a:xfrm rot="18556069">
          <a:off x="4347837" y="776142"/>
          <a:ext cx="568873" cy="16682"/>
        </a:xfrm>
        <a:custGeom>
          <a:avLst/>
          <a:gdLst/>
          <a:ahLst/>
          <a:cxnLst/>
          <a:rect l="0" t="0" r="0" b="0"/>
          <a:pathLst>
            <a:path>
              <a:moveTo>
                <a:pt x="0" y="8341"/>
              </a:moveTo>
              <a:lnTo>
                <a:pt x="568873" y="834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18052" y="770262"/>
        <a:ext cx="28443" cy="28443"/>
      </dsp:txXfrm>
    </dsp:sp>
    <dsp:sp modelId="{54D0DF3C-0E15-4226-9335-21F15F3D9A65}">
      <dsp:nvSpPr>
        <dsp:cNvPr id="0" name=""/>
        <dsp:cNvSpPr/>
      </dsp:nvSpPr>
      <dsp:spPr>
        <a:xfrm>
          <a:off x="4812307" y="339232"/>
          <a:ext cx="1107824" cy="450082"/>
        </a:xfrm>
        <a:prstGeom prst="roundRect">
          <a:avLst>
            <a:gd name="adj" fmla="val 10000"/>
          </a:avLst>
        </a:prstGeom>
        <a:solidFill>
          <a:srgbClr val="10114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a:t>
          </a:r>
        </a:p>
      </dsp:txBody>
      <dsp:txXfrm>
        <a:off x="4825489" y="352414"/>
        <a:ext cx="1081460" cy="423718"/>
      </dsp:txXfrm>
    </dsp:sp>
    <dsp:sp modelId="{163B6217-7339-499F-B92E-7E453C69F470}">
      <dsp:nvSpPr>
        <dsp:cNvPr id="0" name=""/>
        <dsp:cNvSpPr/>
      </dsp:nvSpPr>
      <dsp:spPr>
        <a:xfrm rot="19018948">
          <a:off x="5853931" y="387946"/>
          <a:ext cx="492469" cy="16682"/>
        </a:xfrm>
        <a:custGeom>
          <a:avLst/>
          <a:gdLst/>
          <a:ahLst/>
          <a:cxnLst/>
          <a:rect l="0" t="0" r="0" b="0"/>
          <a:pathLst>
            <a:path>
              <a:moveTo>
                <a:pt x="0" y="8341"/>
              </a:moveTo>
              <a:lnTo>
                <a:pt x="492469" y="8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87854" y="383975"/>
        <a:ext cx="24623" cy="24623"/>
      </dsp:txXfrm>
    </dsp:sp>
    <dsp:sp modelId="{959DD3CB-054F-4A10-84D9-7E2A955CBE5F}">
      <dsp:nvSpPr>
        <dsp:cNvPr id="0" name=""/>
        <dsp:cNvSpPr/>
      </dsp:nvSpPr>
      <dsp:spPr>
        <a:xfrm>
          <a:off x="6280199" y="3259"/>
          <a:ext cx="900165" cy="45008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Image recognition</a:t>
          </a:r>
        </a:p>
      </dsp:txBody>
      <dsp:txXfrm>
        <a:off x="6293381" y="16441"/>
        <a:ext cx="873801" cy="423718"/>
      </dsp:txXfrm>
    </dsp:sp>
    <dsp:sp modelId="{0BEEBC7A-80E1-49E2-8EF9-78875A4CF560}">
      <dsp:nvSpPr>
        <dsp:cNvPr id="0" name=""/>
        <dsp:cNvSpPr/>
      </dsp:nvSpPr>
      <dsp:spPr>
        <a:xfrm rot="1606017">
          <a:off x="5898526" y="646743"/>
          <a:ext cx="403279" cy="16682"/>
        </a:xfrm>
        <a:custGeom>
          <a:avLst/>
          <a:gdLst/>
          <a:ahLst/>
          <a:cxnLst/>
          <a:rect l="0" t="0" r="0" b="0"/>
          <a:pathLst>
            <a:path>
              <a:moveTo>
                <a:pt x="0" y="8341"/>
              </a:moveTo>
              <a:lnTo>
                <a:pt x="403279" y="8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0083" y="645003"/>
        <a:ext cx="20163" cy="20163"/>
      </dsp:txXfrm>
    </dsp:sp>
    <dsp:sp modelId="{6FB6A3B2-B52A-4554-9AE6-558E82686C2A}">
      <dsp:nvSpPr>
        <dsp:cNvPr id="0" name=""/>
        <dsp:cNvSpPr/>
      </dsp:nvSpPr>
      <dsp:spPr>
        <a:xfrm>
          <a:off x="6280199" y="520854"/>
          <a:ext cx="900165" cy="45008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Pattern detection</a:t>
          </a:r>
        </a:p>
      </dsp:txBody>
      <dsp:txXfrm>
        <a:off x="6293381" y="534036"/>
        <a:ext cx="873801" cy="423718"/>
      </dsp:txXfrm>
    </dsp:sp>
    <dsp:sp modelId="{D51CD500-09AC-492E-B078-6C063EB99469}">
      <dsp:nvSpPr>
        <dsp:cNvPr id="0" name=""/>
        <dsp:cNvSpPr/>
      </dsp:nvSpPr>
      <dsp:spPr>
        <a:xfrm rot="2674973">
          <a:off x="4335686" y="1280663"/>
          <a:ext cx="810070" cy="16682"/>
        </a:xfrm>
        <a:custGeom>
          <a:avLst/>
          <a:gdLst/>
          <a:ahLst/>
          <a:cxnLst/>
          <a:rect l="0" t="0" r="0" b="0"/>
          <a:pathLst>
            <a:path>
              <a:moveTo>
                <a:pt x="0" y="8341"/>
              </a:moveTo>
              <a:lnTo>
                <a:pt x="810070" y="834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720470" y="1268752"/>
        <a:ext cx="40503" cy="40503"/>
      </dsp:txXfrm>
    </dsp:sp>
    <dsp:sp modelId="{E3382E4B-BB84-4782-A2E1-08EE68C99C3C}">
      <dsp:nvSpPr>
        <dsp:cNvPr id="0" name=""/>
        <dsp:cNvSpPr/>
      </dsp:nvSpPr>
      <dsp:spPr>
        <a:xfrm>
          <a:off x="5029202" y="1348273"/>
          <a:ext cx="1052563" cy="450082"/>
        </a:xfrm>
        <a:prstGeom prst="roundRect">
          <a:avLst>
            <a:gd name="adj" fmla="val 10000"/>
          </a:avLst>
        </a:prstGeom>
        <a:solidFill>
          <a:srgbClr val="10114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p>
      </dsp:txBody>
      <dsp:txXfrm>
        <a:off x="5042384" y="1361455"/>
        <a:ext cx="1026199" cy="423718"/>
      </dsp:txXfrm>
    </dsp:sp>
    <dsp:sp modelId="{CC8EC454-2138-4503-96BB-892C25E1CA55}">
      <dsp:nvSpPr>
        <dsp:cNvPr id="0" name=""/>
        <dsp:cNvSpPr/>
      </dsp:nvSpPr>
      <dsp:spPr>
        <a:xfrm rot="20956067">
          <a:off x="6067215" y="1410061"/>
          <a:ext cx="1663758" cy="16682"/>
        </a:xfrm>
        <a:custGeom>
          <a:avLst/>
          <a:gdLst/>
          <a:ahLst/>
          <a:cxnLst/>
          <a:rect l="0" t="0" r="0" b="0"/>
          <a:pathLst>
            <a:path>
              <a:moveTo>
                <a:pt x="0" y="8341"/>
              </a:moveTo>
              <a:lnTo>
                <a:pt x="1663758" y="8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57500" y="1376809"/>
        <a:ext cx="83187" cy="83187"/>
      </dsp:txXfrm>
    </dsp:sp>
    <dsp:sp modelId="{D2746C04-B89A-4E16-B024-BFD11F8DF307}">
      <dsp:nvSpPr>
        <dsp:cNvPr id="0" name=""/>
        <dsp:cNvSpPr/>
      </dsp:nvSpPr>
      <dsp:spPr>
        <a:xfrm>
          <a:off x="7716422" y="1038450"/>
          <a:ext cx="900165" cy="45008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Prediction</a:t>
          </a:r>
        </a:p>
      </dsp:txBody>
      <dsp:txXfrm>
        <a:off x="7729604" y="1051632"/>
        <a:ext cx="873801" cy="423718"/>
      </dsp:txXfrm>
    </dsp:sp>
    <dsp:sp modelId="{7D7E63F1-2DAF-4E0C-B2F4-05A5E1A81C4C}">
      <dsp:nvSpPr>
        <dsp:cNvPr id="0" name=""/>
        <dsp:cNvSpPr/>
      </dsp:nvSpPr>
      <dsp:spPr>
        <a:xfrm rot="434622">
          <a:off x="6075190" y="1668859"/>
          <a:ext cx="1647807" cy="16682"/>
        </a:xfrm>
        <a:custGeom>
          <a:avLst/>
          <a:gdLst/>
          <a:ahLst/>
          <a:cxnLst/>
          <a:rect l="0" t="0" r="0" b="0"/>
          <a:pathLst>
            <a:path>
              <a:moveTo>
                <a:pt x="0" y="8341"/>
              </a:moveTo>
              <a:lnTo>
                <a:pt x="1647807" y="8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57899" y="1636005"/>
        <a:ext cx="82390" cy="82390"/>
      </dsp:txXfrm>
    </dsp:sp>
    <dsp:sp modelId="{44D22A7A-B531-4EDD-A2B5-100E3EF20B4B}">
      <dsp:nvSpPr>
        <dsp:cNvPr id="0" name=""/>
        <dsp:cNvSpPr/>
      </dsp:nvSpPr>
      <dsp:spPr>
        <a:xfrm>
          <a:off x="7716422" y="1556045"/>
          <a:ext cx="900165" cy="45008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Forecasting</a:t>
          </a:r>
        </a:p>
      </dsp:txBody>
      <dsp:txXfrm>
        <a:off x="7729604" y="1569227"/>
        <a:ext cx="873801" cy="423718"/>
      </dsp:txXfrm>
    </dsp:sp>
    <dsp:sp modelId="{006F264A-4951-47F4-ADF4-DF17AE93C54A}">
      <dsp:nvSpPr>
        <dsp:cNvPr id="0" name=""/>
        <dsp:cNvSpPr/>
      </dsp:nvSpPr>
      <dsp:spPr>
        <a:xfrm rot="1030210">
          <a:off x="2168571" y="2857319"/>
          <a:ext cx="1211216" cy="16682"/>
        </a:xfrm>
        <a:custGeom>
          <a:avLst/>
          <a:gdLst/>
          <a:ahLst/>
          <a:cxnLst/>
          <a:rect l="0" t="0" r="0" b="0"/>
          <a:pathLst>
            <a:path>
              <a:moveTo>
                <a:pt x="0" y="8341"/>
              </a:moveTo>
              <a:lnTo>
                <a:pt x="1211216" y="834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743899" y="2835380"/>
        <a:ext cx="60560" cy="60560"/>
      </dsp:txXfrm>
    </dsp:sp>
    <dsp:sp modelId="{E3F38D28-16E8-4714-9BA1-7D213EE50C58}">
      <dsp:nvSpPr>
        <dsp:cNvPr id="0" name=""/>
        <dsp:cNvSpPr/>
      </dsp:nvSpPr>
      <dsp:spPr>
        <a:xfrm>
          <a:off x="3352797" y="2819401"/>
          <a:ext cx="1052554" cy="4500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Unsupervised learning</a:t>
          </a:r>
        </a:p>
      </dsp:txBody>
      <dsp:txXfrm>
        <a:off x="3365979" y="2832583"/>
        <a:ext cx="1026190" cy="423718"/>
      </dsp:txXfrm>
    </dsp:sp>
    <dsp:sp modelId="{AE2A3024-764C-40E7-B9D9-2883AF4BEFF1}">
      <dsp:nvSpPr>
        <dsp:cNvPr id="0" name=""/>
        <dsp:cNvSpPr/>
      </dsp:nvSpPr>
      <dsp:spPr>
        <a:xfrm rot="18504534">
          <a:off x="4306322" y="2831207"/>
          <a:ext cx="522956" cy="16682"/>
        </a:xfrm>
        <a:custGeom>
          <a:avLst/>
          <a:gdLst/>
          <a:ahLst/>
          <a:cxnLst/>
          <a:rect l="0" t="0" r="0" b="0"/>
          <a:pathLst>
            <a:path>
              <a:moveTo>
                <a:pt x="0" y="8341"/>
              </a:moveTo>
              <a:lnTo>
                <a:pt x="522956" y="834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554726" y="2826475"/>
        <a:ext cx="26147" cy="26147"/>
      </dsp:txXfrm>
    </dsp:sp>
    <dsp:sp modelId="{F65FF68E-650A-4468-BCC6-0C9407A80D7C}">
      <dsp:nvSpPr>
        <dsp:cNvPr id="0" name=""/>
        <dsp:cNvSpPr/>
      </dsp:nvSpPr>
      <dsp:spPr>
        <a:xfrm>
          <a:off x="4730248" y="2409614"/>
          <a:ext cx="900165" cy="450082"/>
        </a:xfrm>
        <a:prstGeom prst="roundRect">
          <a:avLst>
            <a:gd name="adj" fmla="val 10000"/>
          </a:avLst>
        </a:prstGeom>
        <a:solidFill>
          <a:srgbClr val="10114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4743430" y="2422796"/>
        <a:ext cx="873801" cy="423718"/>
      </dsp:txXfrm>
    </dsp:sp>
    <dsp:sp modelId="{C452BCA8-331C-45D2-ACBD-53BD1180CBFD}">
      <dsp:nvSpPr>
        <dsp:cNvPr id="0" name=""/>
        <dsp:cNvSpPr/>
      </dsp:nvSpPr>
      <dsp:spPr>
        <a:xfrm rot="19018948">
          <a:off x="5564213" y="2458327"/>
          <a:ext cx="492469" cy="16682"/>
        </a:xfrm>
        <a:custGeom>
          <a:avLst/>
          <a:gdLst/>
          <a:ahLst/>
          <a:cxnLst/>
          <a:rect l="0" t="0" r="0" b="0"/>
          <a:pathLst>
            <a:path>
              <a:moveTo>
                <a:pt x="0" y="8341"/>
              </a:moveTo>
              <a:lnTo>
                <a:pt x="492469" y="8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798135" y="2454357"/>
        <a:ext cx="24623" cy="24623"/>
      </dsp:txXfrm>
    </dsp:sp>
    <dsp:sp modelId="{850583DF-4182-4D9C-919C-6D0448DDEE3D}">
      <dsp:nvSpPr>
        <dsp:cNvPr id="0" name=""/>
        <dsp:cNvSpPr/>
      </dsp:nvSpPr>
      <dsp:spPr>
        <a:xfrm>
          <a:off x="5990480" y="2073640"/>
          <a:ext cx="1400909" cy="45008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a:t>
          </a:r>
        </a:p>
      </dsp:txBody>
      <dsp:txXfrm>
        <a:off x="6003662" y="2086822"/>
        <a:ext cx="1374545" cy="423718"/>
      </dsp:txXfrm>
    </dsp:sp>
    <dsp:sp modelId="{2D1E6CCF-2483-40DC-89CF-AE10FA7D4B02}">
      <dsp:nvSpPr>
        <dsp:cNvPr id="0" name=""/>
        <dsp:cNvSpPr/>
      </dsp:nvSpPr>
      <dsp:spPr>
        <a:xfrm rot="1606017">
          <a:off x="5608807" y="2717125"/>
          <a:ext cx="403279" cy="16682"/>
        </a:xfrm>
        <a:custGeom>
          <a:avLst/>
          <a:gdLst/>
          <a:ahLst/>
          <a:cxnLst/>
          <a:rect l="0" t="0" r="0" b="0"/>
          <a:pathLst>
            <a:path>
              <a:moveTo>
                <a:pt x="0" y="8341"/>
              </a:moveTo>
              <a:lnTo>
                <a:pt x="403279" y="8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00365" y="2715384"/>
        <a:ext cx="20163" cy="20163"/>
      </dsp:txXfrm>
    </dsp:sp>
    <dsp:sp modelId="{CAA872DB-7E4E-4208-9DDB-06E4177937F5}">
      <dsp:nvSpPr>
        <dsp:cNvPr id="0" name=""/>
        <dsp:cNvSpPr/>
      </dsp:nvSpPr>
      <dsp:spPr>
        <a:xfrm>
          <a:off x="5990480" y="2591236"/>
          <a:ext cx="1400918" cy="45008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Segmentation</a:t>
          </a:r>
        </a:p>
      </dsp:txBody>
      <dsp:txXfrm>
        <a:off x="6003662" y="2604418"/>
        <a:ext cx="1374554" cy="423718"/>
      </dsp:txXfrm>
    </dsp:sp>
    <dsp:sp modelId="{4F58A83C-0E48-4BD5-8F56-25CD5C97A45F}">
      <dsp:nvSpPr>
        <dsp:cNvPr id="0" name=""/>
        <dsp:cNvSpPr/>
      </dsp:nvSpPr>
      <dsp:spPr>
        <a:xfrm rot="2528588">
          <a:off x="4336446" y="3214936"/>
          <a:ext cx="533054" cy="16682"/>
        </a:xfrm>
        <a:custGeom>
          <a:avLst/>
          <a:gdLst/>
          <a:ahLst/>
          <a:cxnLst/>
          <a:rect l="0" t="0" r="0" b="0"/>
          <a:pathLst>
            <a:path>
              <a:moveTo>
                <a:pt x="0" y="8341"/>
              </a:moveTo>
              <a:lnTo>
                <a:pt x="533054" y="834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589647" y="3209952"/>
        <a:ext cx="26652" cy="26652"/>
      </dsp:txXfrm>
    </dsp:sp>
    <dsp:sp modelId="{ED99B00E-A008-4300-AD04-6B7071A220D3}">
      <dsp:nvSpPr>
        <dsp:cNvPr id="0" name=""/>
        <dsp:cNvSpPr/>
      </dsp:nvSpPr>
      <dsp:spPr>
        <a:xfrm>
          <a:off x="4800596" y="3177072"/>
          <a:ext cx="1221713" cy="450082"/>
        </a:xfrm>
        <a:prstGeom prst="roundRect">
          <a:avLst>
            <a:gd name="adj" fmla="val 10000"/>
          </a:avLst>
        </a:prstGeom>
        <a:solidFill>
          <a:srgbClr val="10114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Dimensionality reduction</a:t>
          </a:r>
        </a:p>
      </dsp:txBody>
      <dsp:txXfrm>
        <a:off x="4813778" y="3190254"/>
        <a:ext cx="1195349" cy="423718"/>
      </dsp:txXfrm>
    </dsp:sp>
    <dsp:sp modelId="{D5C3EFAC-1AB0-4F40-8168-BBBFCF0994F8}">
      <dsp:nvSpPr>
        <dsp:cNvPr id="0" name=""/>
        <dsp:cNvSpPr/>
      </dsp:nvSpPr>
      <dsp:spPr>
        <a:xfrm rot="21461107">
          <a:off x="6021621" y="3359652"/>
          <a:ext cx="1689504" cy="16682"/>
        </a:xfrm>
        <a:custGeom>
          <a:avLst/>
          <a:gdLst/>
          <a:ahLst/>
          <a:cxnLst/>
          <a:rect l="0" t="0" r="0" b="0"/>
          <a:pathLst>
            <a:path>
              <a:moveTo>
                <a:pt x="0" y="8341"/>
              </a:moveTo>
              <a:lnTo>
                <a:pt x="1689504" y="8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24135" y="3325755"/>
        <a:ext cx="84475" cy="84475"/>
      </dsp:txXfrm>
    </dsp:sp>
    <dsp:sp modelId="{7DC30B46-47F2-4F44-B8AD-0F41267311FC}">
      <dsp:nvSpPr>
        <dsp:cNvPr id="0" name=""/>
        <dsp:cNvSpPr/>
      </dsp:nvSpPr>
      <dsp:spPr>
        <a:xfrm>
          <a:off x="7710436" y="3108831"/>
          <a:ext cx="900165" cy="45008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Feature selection</a:t>
          </a:r>
        </a:p>
      </dsp:txBody>
      <dsp:txXfrm>
        <a:off x="7723618" y="3122013"/>
        <a:ext cx="873801" cy="423718"/>
      </dsp:txXfrm>
    </dsp:sp>
    <dsp:sp modelId="{443E62DE-AAAA-4BBF-91C2-EC984EB72056}">
      <dsp:nvSpPr>
        <dsp:cNvPr id="0" name=""/>
        <dsp:cNvSpPr/>
      </dsp:nvSpPr>
      <dsp:spPr>
        <a:xfrm rot="901600">
          <a:off x="5992678" y="3618449"/>
          <a:ext cx="1733159" cy="16682"/>
        </a:xfrm>
        <a:custGeom>
          <a:avLst/>
          <a:gdLst/>
          <a:ahLst/>
          <a:cxnLst/>
          <a:rect l="0" t="0" r="0" b="0"/>
          <a:pathLst>
            <a:path>
              <a:moveTo>
                <a:pt x="0" y="8341"/>
              </a:moveTo>
              <a:lnTo>
                <a:pt x="1733159" y="8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15928" y="3583462"/>
        <a:ext cx="86657" cy="86657"/>
      </dsp:txXfrm>
    </dsp:sp>
    <dsp:sp modelId="{1AE9C900-EBF5-4A87-9A89-B8BC03194E18}">
      <dsp:nvSpPr>
        <dsp:cNvPr id="0" name=""/>
        <dsp:cNvSpPr/>
      </dsp:nvSpPr>
      <dsp:spPr>
        <a:xfrm>
          <a:off x="7696204" y="3626426"/>
          <a:ext cx="900165" cy="45008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Feature extraction</a:t>
          </a:r>
        </a:p>
      </dsp:txBody>
      <dsp:txXfrm>
        <a:off x="7709386" y="3639608"/>
        <a:ext cx="873801" cy="423718"/>
      </dsp:txXfrm>
    </dsp:sp>
    <dsp:sp modelId="{A1C20398-F860-4B25-8308-1B2711D6F55B}">
      <dsp:nvSpPr>
        <dsp:cNvPr id="0" name=""/>
        <dsp:cNvSpPr/>
      </dsp:nvSpPr>
      <dsp:spPr>
        <a:xfrm rot="3377734">
          <a:off x="1745558" y="3519629"/>
          <a:ext cx="2022072" cy="16682"/>
        </a:xfrm>
        <a:custGeom>
          <a:avLst/>
          <a:gdLst/>
          <a:ahLst/>
          <a:cxnLst/>
          <a:rect l="0" t="0" r="0" b="0"/>
          <a:pathLst>
            <a:path>
              <a:moveTo>
                <a:pt x="0" y="8341"/>
              </a:moveTo>
              <a:lnTo>
                <a:pt x="2022072" y="834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706042" y="3477419"/>
        <a:ext cx="101103" cy="101103"/>
      </dsp:txXfrm>
    </dsp:sp>
    <dsp:sp modelId="{1077A876-324F-41BD-AAC0-278B1D3D7D6B}">
      <dsp:nvSpPr>
        <dsp:cNvPr id="0" name=""/>
        <dsp:cNvSpPr/>
      </dsp:nvSpPr>
      <dsp:spPr>
        <a:xfrm>
          <a:off x="3317627" y="4144021"/>
          <a:ext cx="1369071" cy="45008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Reinforcement learning</a:t>
          </a:r>
        </a:p>
      </dsp:txBody>
      <dsp:txXfrm>
        <a:off x="3330809" y="4157203"/>
        <a:ext cx="1342707" cy="423718"/>
      </dsp:txXfrm>
    </dsp:sp>
    <dsp:sp modelId="{81B2FCF4-5E96-42A8-8D05-754AD33128B8}">
      <dsp:nvSpPr>
        <dsp:cNvPr id="0" name=""/>
        <dsp:cNvSpPr/>
      </dsp:nvSpPr>
      <dsp:spPr>
        <a:xfrm rot="19463755">
          <a:off x="4645304" y="4231811"/>
          <a:ext cx="442853" cy="16682"/>
        </a:xfrm>
        <a:custGeom>
          <a:avLst/>
          <a:gdLst/>
          <a:ahLst/>
          <a:cxnLst/>
          <a:rect l="0" t="0" r="0" b="0"/>
          <a:pathLst>
            <a:path>
              <a:moveTo>
                <a:pt x="0" y="8341"/>
              </a:moveTo>
              <a:lnTo>
                <a:pt x="442853" y="834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55660" y="4229081"/>
        <a:ext cx="22142" cy="22142"/>
      </dsp:txXfrm>
    </dsp:sp>
    <dsp:sp modelId="{6FBD8A3C-AA9D-48F6-8AB9-0AF5E0AED854}">
      <dsp:nvSpPr>
        <dsp:cNvPr id="0" name=""/>
        <dsp:cNvSpPr/>
      </dsp:nvSpPr>
      <dsp:spPr>
        <a:xfrm>
          <a:off x="5046764" y="3886200"/>
          <a:ext cx="900165" cy="450082"/>
        </a:xfrm>
        <a:prstGeom prst="roundRect">
          <a:avLst>
            <a:gd name="adj" fmla="val 10000"/>
          </a:avLst>
        </a:prstGeom>
        <a:solidFill>
          <a:srgbClr val="10114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Real-time decisions</a:t>
          </a:r>
        </a:p>
      </dsp:txBody>
      <dsp:txXfrm>
        <a:off x="5059946" y="3899382"/>
        <a:ext cx="873801" cy="423718"/>
      </dsp:txXfrm>
    </dsp:sp>
    <dsp:sp modelId="{5BB1343F-F43A-47FA-ACB0-353C06E24BD7}">
      <dsp:nvSpPr>
        <dsp:cNvPr id="0" name=""/>
        <dsp:cNvSpPr/>
      </dsp:nvSpPr>
      <dsp:spPr>
        <a:xfrm rot="2142401">
          <a:off x="4645020" y="4490120"/>
          <a:ext cx="443423" cy="16682"/>
        </a:xfrm>
        <a:custGeom>
          <a:avLst/>
          <a:gdLst/>
          <a:ahLst/>
          <a:cxnLst/>
          <a:rect l="0" t="0" r="0" b="0"/>
          <a:pathLst>
            <a:path>
              <a:moveTo>
                <a:pt x="0" y="8341"/>
              </a:moveTo>
              <a:lnTo>
                <a:pt x="443423" y="834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55646" y="4487376"/>
        <a:ext cx="22171" cy="22171"/>
      </dsp:txXfrm>
    </dsp:sp>
    <dsp:sp modelId="{8F79DA34-FF36-4D13-99A7-A524B168DD6F}">
      <dsp:nvSpPr>
        <dsp:cNvPr id="0" name=""/>
        <dsp:cNvSpPr/>
      </dsp:nvSpPr>
      <dsp:spPr>
        <a:xfrm>
          <a:off x="5046764" y="4402819"/>
          <a:ext cx="900165" cy="450082"/>
        </a:xfrm>
        <a:prstGeom prst="roundRect">
          <a:avLst>
            <a:gd name="adj" fmla="val 10000"/>
          </a:avLst>
        </a:prstGeom>
        <a:solidFill>
          <a:srgbClr val="10114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Learning tasks</a:t>
          </a:r>
        </a:p>
      </dsp:txBody>
      <dsp:txXfrm>
        <a:off x="5059946" y="4416001"/>
        <a:ext cx="873801" cy="423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66AEA-3223-4951-AD9F-3F4561F87A70}">
      <dsp:nvSpPr>
        <dsp:cNvPr id="0" name=""/>
        <dsp:cNvSpPr/>
      </dsp:nvSpPr>
      <dsp:spPr>
        <a:xfrm>
          <a:off x="3373" y="242706"/>
          <a:ext cx="1618044" cy="8090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alibri"/>
            </a:rPr>
            <a:t>Seeing</a:t>
          </a:r>
          <a:endParaRPr lang="en-US" sz="3300" kern="1200" dirty="0"/>
        </a:p>
      </dsp:txBody>
      <dsp:txXfrm>
        <a:off x="27068" y="266401"/>
        <a:ext cx="1570654" cy="761632"/>
      </dsp:txXfrm>
    </dsp:sp>
    <dsp:sp modelId="{8C9AA198-4928-4E49-92B5-7CF098AFA76F}">
      <dsp:nvSpPr>
        <dsp:cNvPr id="0" name=""/>
        <dsp:cNvSpPr/>
      </dsp:nvSpPr>
      <dsp:spPr>
        <a:xfrm>
          <a:off x="1621418" y="590968"/>
          <a:ext cx="647218" cy="112500"/>
        </a:xfrm>
        <a:custGeom>
          <a:avLst/>
          <a:gdLst/>
          <a:ahLst/>
          <a:cxnLst/>
          <a:rect l="0" t="0" r="0" b="0"/>
          <a:pathLst>
            <a:path>
              <a:moveTo>
                <a:pt x="0" y="56250"/>
              </a:moveTo>
              <a:lnTo>
                <a:pt x="647218" y="5625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8847" y="631037"/>
        <a:ext cx="32360" cy="32360"/>
      </dsp:txXfrm>
    </dsp:sp>
    <dsp:sp modelId="{E27BB473-83BD-48E9-946F-346A39277991}">
      <dsp:nvSpPr>
        <dsp:cNvPr id="0" name=""/>
        <dsp:cNvSpPr/>
      </dsp:nvSpPr>
      <dsp:spPr>
        <a:xfrm>
          <a:off x="2268636" y="242706"/>
          <a:ext cx="1618044" cy="8090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alibri"/>
            </a:rPr>
            <a:t>Hearing</a:t>
          </a:r>
          <a:endParaRPr lang="en-US" sz="3300" kern="1200" dirty="0"/>
        </a:p>
      </dsp:txBody>
      <dsp:txXfrm>
        <a:off x="2292331" y="266401"/>
        <a:ext cx="1570654" cy="761632"/>
      </dsp:txXfrm>
    </dsp:sp>
    <dsp:sp modelId="{AAB66C5F-5FC6-4EB6-A7F8-8759568EEA78}">
      <dsp:nvSpPr>
        <dsp:cNvPr id="0" name=""/>
        <dsp:cNvSpPr/>
      </dsp:nvSpPr>
      <dsp:spPr>
        <a:xfrm>
          <a:off x="3886681" y="590968"/>
          <a:ext cx="647218" cy="112500"/>
        </a:xfrm>
        <a:custGeom>
          <a:avLst/>
          <a:gdLst/>
          <a:ahLst/>
          <a:cxnLst/>
          <a:rect l="0" t="0" r="0" b="0"/>
          <a:pathLst>
            <a:path>
              <a:moveTo>
                <a:pt x="0" y="56250"/>
              </a:moveTo>
              <a:lnTo>
                <a:pt x="647218" y="562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94110" y="631037"/>
        <a:ext cx="32360" cy="32360"/>
      </dsp:txXfrm>
    </dsp:sp>
    <dsp:sp modelId="{EA76D1FD-5E2A-42B8-A5C3-1A1C00E50D6A}">
      <dsp:nvSpPr>
        <dsp:cNvPr id="0" name=""/>
        <dsp:cNvSpPr/>
      </dsp:nvSpPr>
      <dsp:spPr>
        <a:xfrm>
          <a:off x="4533899" y="242706"/>
          <a:ext cx="1618044" cy="8090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alibri"/>
            </a:rPr>
            <a:t>Thinking</a:t>
          </a:r>
          <a:endParaRPr lang="en-US" sz="3300" kern="1200" dirty="0"/>
        </a:p>
      </dsp:txBody>
      <dsp:txXfrm>
        <a:off x="4557594" y="266401"/>
        <a:ext cx="1570654" cy="761632"/>
      </dsp:txXfrm>
    </dsp:sp>
    <dsp:sp modelId="{F7D09279-F594-4AAB-B609-FD09F53223D6}">
      <dsp:nvSpPr>
        <dsp:cNvPr id="0" name=""/>
        <dsp:cNvSpPr/>
      </dsp:nvSpPr>
      <dsp:spPr>
        <a:xfrm>
          <a:off x="6151944" y="590968"/>
          <a:ext cx="647217" cy="112500"/>
        </a:xfrm>
        <a:custGeom>
          <a:avLst/>
          <a:gdLst/>
          <a:ahLst/>
          <a:cxnLst/>
          <a:rect l="0" t="0" r="0" b="0"/>
          <a:pathLst>
            <a:path>
              <a:moveTo>
                <a:pt x="0" y="56250"/>
              </a:moveTo>
              <a:lnTo>
                <a:pt x="647217" y="5625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59373" y="631037"/>
        <a:ext cx="32360" cy="32360"/>
      </dsp:txXfrm>
    </dsp:sp>
    <dsp:sp modelId="{2B503BD0-BDB8-48B1-8F42-A72538E2D89B}">
      <dsp:nvSpPr>
        <dsp:cNvPr id="0" name=""/>
        <dsp:cNvSpPr/>
      </dsp:nvSpPr>
      <dsp:spPr>
        <a:xfrm>
          <a:off x="6799162" y="242706"/>
          <a:ext cx="1618044" cy="8090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alibri"/>
            </a:rPr>
            <a:t>Speaking</a:t>
          </a:r>
        </a:p>
      </dsp:txBody>
      <dsp:txXfrm>
        <a:off x="6822857" y="266401"/>
        <a:ext cx="1570654" cy="7616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66AEA-3223-4951-AD9F-3F4561F87A70}">
      <dsp:nvSpPr>
        <dsp:cNvPr id="0" name=""/>
        <dsp:cNvSpPr/>
      </dsp:nvSpPr>
      <dsp:spPr>
        <a:xfrm>
          <a:off x="3373" y="242706"/>
          <a:ext cx="1618044" cy="80902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alibri"/>
            </a:rPr>
            <a:t>Seeing</a:t>
          </a:r>
          <a:endParaRPr lang="en-US" sz="3300" kern="1200" dirty="0"/>
        </a:p>
      </dsp:txBody>
      <dsp:txXfrm>
        <a:off x="27068" y="266401"/>
        <a:ext cx="1570654" cy="761632"/>
      </dsp:txXfrm>
    </dsp:sp>
    <dsp:sp modelId="{8C9AA198-4928-4E49-92B5-7CF098AFA76F}">
      <dsp:nvSpPr>
        <dsp:cNvPr id="0" name=""/>
        <dsp:cNvSpPr/>
      </dsp:nvSpPr>
      <dsp:spPr>
        <a:xfrm>
          <a:off x="1621418" y="590968"/>
          <a:ext cx="647218" cy="112500"/>
        </a:xfrm>
        <a:custGeom>
          <a:avLst/>
          <a:gdLst/>
          <a:ahLst/>
          <a:cxnLst/>
          <a:rect l="0" t="0" r="0" b="0"/>
          <a:pathLst>
            <a:path>
              <a:moveTo>
                <a:pt x="0" y="56250"/>
              </a:moveTo>
              <a:lnTo>
                <a:pt x="647218" y="5625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28847" y="631037"/>
        <a:ext cx="32360" cy="32360"/>
      </dsp:txXfrm>
    </dsp:sp>
    <dsp:sp modelId="{E27BB473-83BD-48E9-946F-346A39277991}">
      <dsp:nvSpPr>
        <dsp:cNvPr id="0" name=""/>
        <dsp:cNvSpPr/>
      </dsp:nvSpPr>
      <dsp:spPr>
        <a:xfrm>
          <a:off x="2268636" y="242706"/>
          <a:ext cx="1618044" cy="8090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alibri"/>
            </a:rPr>
            <a:t>Hearing</a:t>
          </a:r>
          <a:endParaRPr lang="en-US" sz="3300" kern="1200" dirty="0"/>
        </a:p>
      </dsp:txBody>
      <dsp:txXfrm>
        <a:off x="2292331" y="266401"/>
        <a:ext cx="1570654" cy="761632"/>
      </dsp:txXfrm>
    </dsp:sp>
    <dsp:sp modelId="{AAB66C5F-5FC6-4EB6-A7F8-8759568EEA78}">
      <dsp:nvSpPr>
        <dsp:cNvPr id="0" name=""/>
        <dsp:cNvSpPr/>
      </dsp:nvSpPr>
      <dsp:spPr>
        <a:xfrm>
          <a:off x="3886681" y="590968"/>
          <a:ext cx="647218" cy="112500"/>
        </a:xfrm>
        <a:custGeom>
          <a:avLst/>
          <a:gdLst/>
          <a:ahLst/>
          <a:cxnLst/>
          <a:rect l="0" t="0" r="0" b="0"/>
          <a:pathLst>
            <a:path>
              <a:moveTo>
                <a:pt x="0" y="56250"/>
              </a:moveTo>
              <a:lnTo>
                <a:pt x="647218" y="562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94110" y="631037"/>
        <a:ext cx="32360" cy="32360"/>
      </dsp:txXfrm>
    </dsp:sp>
    <dsp:sp modelId="{EA76D1FD-5E2A-42B8-A5C3-1A1C00E50D6A}">
      <dsp:nvSpPr>
        <dsp:cNvPr id="0" name=""/>
        <dsp:cNvSpPr/>
      </dsp:nvSpPr>
      <dsp:spPr>
        <a:xfrm>
          <a:off x="4533899" y="242706"/>
          <a:ext cx="1618044" cy="80902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alibri"/>
            </a:rPr>
            <a:t>Thinking</a:t>
          </a:r>
          <a:endParaRPr lang="en-US" sz="3300" kern="1200" dirty="0"/>
        </a:p>
      </dsp:txBody>
      <dsp:txXfrm>
        <a:off x="4557594" y="266401"/>
        <a:ext cx="1570654" cy="761632"/>
      </dsp:txXfrm>
    </dsp:sp>
    <dsp:sp modelId="{F7D09279-F594-4AAB-B609-FD09F53223D6}">
      <dsp:nvSpPr>
        <dsp:cNvPr id="0" name=""/>
        <dsp:cNvSpPr/>
      </dsp:nvSpPr>
      <dsp:spPr>
        <a:xfrm>
          <a:off x="6151944" y="590968"/>
          <a:ext cx="647217" cy="112500"/>
        </a:xfrm>
        <a:custGeom>
          <a:avLst/>
          <a:gdLst/>
          <a:ahLst/>
          <a:cxnLst/>
          <a:rect l="0" t="0" r="0" b="0"/>
          <a:pathLst>
            <a:path>
              <a:moveTo>
                <a:pt x="0" y="56250"/>
              </a:moveTo>
              <a:lnTo>
                <a:pt x="647217" y="5625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59373" y="631037"/>
        <a:ext cx="32360" cy="32360"/>
      </dsp:txXfrm>
    </dsp:sp>
    <dsp:sp modelId="{2B503BD0-BDB8-48B1-8F42-A72538E2D89B}">
      <dsp:nvSpPr>
        <dsp:cNvPr id="0" name=""/>
        <dsp:cNvSpPr/>
      </dsp:nvSpPr>
      <dsp:spPr>
        <a:xfrm>
          <a:off x="6799162" y="242706"/>
          <a:ext cx="1618044" cy="8090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alibri"/>
            </a:rPr>
            <a:t>Speaking</a:t>
          </a:r>
        </a:p>
      </dsp:txBody>
      <dsp:txXfrm>
        <a:off x="6822857" y="266401"/>
        <a:ext cx="1570654" cy="7616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EFAE8-0CDF-4AF7-9C45-AFDBF02F50FF}">
      <dsp:nvSpPr>
        <dsp:cNvPr id="0" name=""/>
        <dsp:cNvSpPr/>
      </dsp:nvSpPr>
      <dsp:spPr>
        <a:xfrm>
          <a:off x="138741" y="1909325"/>
          <a:ext cx="2468440" cy="82954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Insurance premium calculation</a:t>
          </a:r>
        </a:p>
      </dsp:txBody>
      <dsp:txXfrm>
        <a:off x="163038" y="1933622"/>
        <a:ext cx="2419846" cy="780955"/>
      </dsp:txXfrm>
    </dsp:sp>
    <dsp:sp modelId="{8070839A-B229-46B3-BCA6-16BD6CAA575A}">
      <dsp:nvSpPr>
        <dsp:cNvPr id="0" name=""/>
        <dsp:cNvSpPr/>
      </dsp:nvSpPr>
      <dsp:spPr>
        <a:xfrm rot="17350740">
          <a:off x="1928959" y="1354056"/>
          <a:ext cx="2020084" cy="32124"/>
        </a:xfrm>
        <a:custGeom>
          <a:avLst/>
          <a:gdLst/>
          <a:ahLst/>
          <a:cxnLst/>
          <a:rect l="0" t="0" r="0" b="0"/>
          <a:pathLst>
            <a:path>
              <a:moveTo>
                <a:pt x="0" y="16062"/>
              </a:moveTo>
              <a:lnTo>
                <a:pt x="2020084" y="1606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99" y="1319616"/>
        <a:ext cx="101004" cy="101004"/>
      </dsp:txXfrm>
    </dsp:sp>
    <dsp:sp modelId="{762B4603-DDE5-4E0F-AD47-A2E01AFF9A03}">
      <dsp:nvSpPr>
        <dsp:cNvPr id="0" name=""/>
        <dsp:cNvSpPr/>
      </dsp:nvSpPr>
      <dsp:spPr>
        <a:xfrm>
          <a:off x="3270821" y="1361"/>
          <a:ext cx="1659098" cy="82954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Vehicle type</a:t>
          </a:r>
        </a:p>
      </dsp:txBody>
      <dsp:txXfrm>
        <a:off x="3295118" y="25658"/>
        <a:ext cx="1610504" cy="780955"/>
      </dsp:txXfrm>
    </dsp:sp>
    <dsp:sp modelId="{D557AF44-C152-4A9E-A316-4A411A538A02}">
      <dsp:nvSpPr>
        <dsp:cNvPr id="0" name=""/>
        <dsp:cNvSpPr/>
      </dsp:nvSpPr>
      <dsp:spPr>
        <a:xfrm rot="18289469">
          <a:off x="2357946" y="1831047"/>
          <a:ext cx="1162109" cy="32124"/>
        </a:xfrm>
        <a:custGeom>
          <a:avLst/>
          <a:gdLst/>
          <a:ahLst/>
          <a:cxnLst/>
          <a:rect l="0" t="0" r="0" b="0"/>
          <a:pathLst>
            <a:path>
              <a:moveTo>
                <a:pt x="0" y="16062"/>
              </a:moveTo>
              <a:lnTo>
                <a:pt x="1162109" y="1606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09948" y="1818056"/>
        <a:ext cx="58105" cy="58105"/>
      </dsp:txXfrm>
    </dsp:sp>
    <dsp:sp modelId="{4E8649AB-660B-4484-9CF6-7AD7AD9EEA84}">
      <dsp:nvSpPr>
        <dsp:cNvPr id="0" name=""/>
        <dsp:cNvSpPr/>
      </dsp:nvSpPr>
      <dsp:spPr>
        <a:xfrm>
          <a:off x="3270821" y="955343"/>
          <a:ext cx="1659098" cy="82954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Driver demographics</a:t>
          </a:r>
        </a:p>
      </dsp:txBody>
      <dsp:txXfrm>
        <a:off x="3295118" y="979640"/>
        <a:ext cx="1610504" cy="780955"/>
      </dsp:txXfrm>
    </dsp:sp>
    <dsp:sp modelId="{89A6B3CD-3E16-4788-BBEF-422D6A61E263}">
      <dsp:nvSpPr>
        <dsp:cNvPr id="0" name=""/>
        <dsp:cNvSpPr/>
      </dsp:nvSpPr>
      <dsp:spPr>
        <a:xfrm rot="18289469">
          <a:off x="4680685" y="877065"/>
          <a:ext cx="1162109" cy="32124"/>
        </a:xfrm>
        <a:custGeom>
          <a:avLst/>
          <a:gdLst/>
          <a:ahLst/>
          <a:cxnLst/>
          <a:rect l="0" t="0" r="0" b="0"/>
          <a:pathLst>
            <a:path>
              <a:moveTo>
                <a:pt x="0" y="16062"/>
              </a:moveTo>
              <a:lnTo>
                <a:pt x="1162109" y="1606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2687" y="864074"/>
        <a:ext cx="58105" cy="58105"/>
      </dsp:txXfrm>
    </dsp:sp>
    <dsp:sp modelId="{686392B8-1797-451C-871B-D3B853C29D06}">
      <dsp:nvSpPr>
        <dsp:cNvPr id="0" name=""/>
        <dsp:cNvSpPr/>
      </dsp:nvSpPr>
      <dsp:spPr>
        <a:xfrm>
          <a:off x="5593559" y="1361"/>
          <a:ext cx="1659098" cy="82954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Where living</a:t>
          </a:r>
        </a:p>
      </dsp:txBody>
      <dsp:txXfrm>
        <a:off x="5617856" y="25658"/>
        <a:ext cx="1610504" cy="780955"/>
      </dsp:txXfrm>
    </dsp:sp>
    <dsp:sp modelId="{A6518488-FBAE-4968-80A3-AEB68EE8E131}">
      <dsp:nvSpPr>
        <dsp:cNvPr id="0" name=""/>
        <dsp:cNvSpPr/>
      </dsp:nvSpPr>
      <dsp:spPr>
        <a:xfrm>
          <a:off x="4929920" y="1354056"/>
          <a:ext cx="663639" cy="32124"/>
        </a:xfrm>
        <a:custGeom>
          <a:avLst/>
          <a:gdLst/>
          <a:ahLst/>
          <a:cxnLst/>
          <a:rect l="0" t="0" r="0" b="0"/>
          <a:pathLst>
            <a:path>
              <a:moveTo>
                <a:pt x="0" y="16062"/>
              </a:moveTo>
              <a:lnTo>
                <a:pt x="663639" y="1606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5148" y="1353527"/>
        <a:ext cx="33181" cy="33181"/>
      </dsp:txXfrm>
    </dsp:sp>
    <dsp:sp modelId="{35724108-87BD-4A44-8CEB-22A0BC4A8509}">
      <dsp:nvSpPr>
        <dsp:cNvPr id="0" name=""/>
        <dsp:cNvSpPr/>
      </dsp:nvSpPr>
      <dsp:spPr>
        <a:xfrm>
          <a:off x="5593559" y="955343"/>
          <a:ext cx="1659098" cy="82954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Average daily commute</a:t>
          </a:r>
        </a:p>
      </dsp:txBody>
      <dsp:txXfrm>
        <a:off x="5617856" y="979640"/>
        <a:ext cx="1610504" cy="780955"/>
      </dsp:txXfrm>
    </dsp:sp>
    <dsp:sp modelId="{90230F05-6AE0-41BA-BDAB-9D8E003AF1BE}">
      <dsp:nvSpPr>
        <dsp:cNvPr id="0" name=""/>
        <dsp:cNvSpPr/>
      </dsp:nvSpPr>
      <dsp:spPr>
        <a:xfrm rot="3310531">
          <a:off x="4680685" y="1831047"/>
          <a:ext cx="1162109" cy="32124"/>
        </a:xfrm>
        <a:custGeom>
          <a:avLst/>
          <a:gdLst/>
          <a:ahLst/>
          <a:cxnLst/>
          <a:rect l="0" t="0" r="0" b="0"/>
          <a:pathLst>
            <a:path>
              <a:moveTo>
                <a:pt x="0" y="16062"/>
              </a:moveTo>
              <a:lnTo>
                <a:pt x="1162109" y="1606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2687" y="1818056"/>
        <a:ext cx="58105" cy="58105"/>
      </dsp:txXfrm>
    </dsp:sp>
    <dsp:sp modelId="{72A29AD0-42C9-49E8-A359-424676F9F192}">
      <dsp:nvSpPr>
        <dsp:cNvPr id="0" name=""/>
        <dsp:cNvSpPr/>
      </dsp:nvSpPr>
      <dsp:spPr>
        <a:xfrm>
          <a:off x="5593559" y="1909325"/>
          <a:ext cx="1659098" cy="82954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Education level</a:t>
          </a:r>
        </a:p>
      </dsp:txBody>
      <dsp:txXfrm>
        <a:off x="5617856" y="1933622"/>
        <a:ext cx="1610504" cy="780955"/>
      </dsp:txXfrm>
    </dsp:sp>
    <dsp:sp modelId="{522A6954-EC9B-4901-A847-68607174917D}">
      <dsp:nvSpPr>
        <dsp:cNvPr id="0" name=""/>
        <dsp:cNvSpPr/>
      </dsp:nvSpPr>
      <dsp:spPr>
        <a:xfrm>
          <a:off x="2607181" y="2308037"/>
          <a:ext cx="663639" cy="32124"/>
        </a:xfrm>
        <a:custGeom>
          <a:avLst/>
          <a:gdLst/>
          <a:ahLst/>
          <a:cxnLst/>
          <a:rect l="0" t="0" r="0" b="0"/>
          <a:pathLst>
            <a:path>
              <a:moveTo>
                <a:pt x="0" y="16062"/>
              </a:moveTo>
              <a:lnTo>
                <a:pt x="663639" y="1606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2410" y="2307509"/>
        <a:ext cx="33181" cy="33181"/>
      </dsp:txXfrm>
    </dsp:sp>
    <dsp:sp modelId="{2B9ACC4E-333F-451F-BCAE-88E16DE64852}">
      <dsp:nvSpPr>
        <dsp:cNvPr id="0" name=""/>
        <dsp:cNvSpPr/>
      </dsp:nvSpPr>
      <dsp:spPr>
        <a:xfrm>
          <a:off x="3270821" y="1909325"/>
          <a:ext cx="1659098" cy="82954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Past driving performance</a:t>
          </a:r>
        </a:p>
      </dsp:txBody>
      <dsp:txXfrm>
        <a:off x="3295118" y="1933622"/>
        <a:ext cx="1610504" cy="780955"/>
      </dsp:txXfrm>
    </dsp:sp>
    <dsp:sp modelId="{5E8A19F8-B095-4D8A-A366-F5C571297D37}">
      <dsp:nvSpPr>
        <dsp:cNvPr id="0" name=""/>
        <dsp:cNvSpPr/>
      </dsp:nvSpPr>
      <dsp:spPr>
        <a:xfrm rot="3310531">
          <a:off x="2357946" y="2785028"/>
          <a:ext cx="1162109" cy="32124"/>
        </a:xfrm>
        <a:custGeom>
          <a:avLst/>
          <a:gdLst/>
          <a:ahLst/>
          <a:cxnLst/>
          <a:rect l="0" t="0" r="0" b="0"/>
          <a:pathLst>
            <a:path>
              <a:moveTo>
                <a:pt x="0" y="16062"/>
              </a:moveTo>
              <a:lnTo>
                <a:pt x="1162109" y="1606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9948" y="2772038"/>
        <a:ext cx="58105" cy="58105"/>
      </dsp:txXfrm>
    </dsp:sp>
    <dsp:sp modelId="{DD22DD38-CC09-4010-B4D3-D33832A06688}">
      <dsp:nvSpPr>
        <dsp:cNvPr id="0" name=""/>
        <dsp:cNvSpPr/>
      </dsp:nvSpPr>
      <dsp:spPr>
        <a:xfrm>
          <a:off x="3270821" y="2863307"/>
          <a:ext cx="1659098" cy="82954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Any claims on vehicle </a:t>
          </a:r>
        </a:p>
      </dsp:txBody>
      <dsp:txXfrm>
        <a:off x="3295118" y="2887604"/>
        <a:ext cx="1610504" cy="780955"/>
      </dsp:txXfrm>
    </dsp:sp>
    <dsp:sp modelId="{6F1369A7-ADE6-40FE-A2C8-E29944E1B1AB}">
      <dsp:nvSpPr>
        <dsp:cNvPr id="0" name=""/>
        <dsp:cNvSpPr/>
      </dsp:nvSpPr>
      <dsp:spPr>
        <a:xfrm rot="4249260">
          <a:off x="1928959" y="3262019"/>
          <a:ext cx="2020084" cy="32124"/>
        </a:xfrm>
        <a:custGeom>
          <a:avLst/>
          <a:gdLst/>
          <a:ahLst/>
          <a:cxnLst/>
          <a:rect l="0" t="0" r="0" b="0"/>
          <a:pathLst>
            <a:path>
              <a:moveTo>
                <a:pt x="0" y="16062"/>
              </a:moveTo>
              <a:lnTo>
                <a:pt x="2020084" y="1606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88499" y="3227579"/>
        <a:ext cx="101004" cy="101004"/>
      </dsp:txXfrm>
    </dsp:sp>
    <dsp:sp modelId="{6C952628-0AF2-40B6-ADEA-37656BC7991F}">
      <dsp:nvSpPr>
        <dsp:cNvPr id="0" name=""/>
        <dsp:cNvSpPr/>
      </dsp:nvSpPr>
      <dsp:spPr>
        <a:xfrm>
          <a:off x="3270821" y="3817288"/>
          <a:ext cx="1659098" cy="82954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Police record</a:t>
          </a:r>
        </a:p>
      </dsp:txBody>
      <dsp:txXfrm>
        <a:off x="3295118" y="3841585"/>
        <a:ext cx="1610504" cy="7809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EFAE8-0CDF-4AF7-9C45-AFDBF02F50FF}">
      <dsp:nvSpPr>
        <dsp:cNvPr id="0" name=""/>
        <dsp:cNvSpPr/>
      </dsp:nvSpPr>
      <dsp:spPr>
        <a:xfrm>
          <a:off x="396551" y="1632760"/>
          <a:ext cx="1205467"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Increase wealth by 20 %</a:t>
          </a:r>
        </a:p>
      </dsp:txBody>
      <dsp:txXfrm>
        <a:off x="408416" y="1644625"/>
        <a:ext cx="1181737" cy="381382"/>
      </dsp:txXfrm>
    </dsp:sp>
    <dsp:sp modelId="{8070839A-B229-46B3-BCA6-16BD6CAA575A}">
      <dsp:nvSpPr>
        <dsp:cNvPr id="0" name=""/>
        <dsp:cNvSpPr/>
      </dsp:nvSpPr>
      <dsp:spPr>
        <a:xfrm rot="16983315">
          <a:off x="1046704" y="1126565"/>
          <a:ext cx="1434720" cy="19865"/>
        </a:xfrm>
        <a:custGeom>
          <a:avLst/>
          <a:gdLst/>
          <a:ahLst/>
          <a:cxnLst/>
          <a:rect l="0" t="0" r="0" b="0"/>
          <a:pathLst>
            <a:path>
              <a:moveTo>
                <a:pt x="0" y="9932"/>
              </a:moveTo>
              <a:lnTo>
                <a:pt x="1434720" y="993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28196" y="1100630"/>
        <a:ext cx="71736" cy="71736"/>
      </dsp:txXfrm>
    </dsp:sp>
    <dsp:sp modelId="{762B4603-DDE5-4E0F-AD47-A2E01AFF9A03}">
      <dsp:nvSpPr>
        <dsp:cNvPr id="0" name=""/>
        <dsp:cNvSpPr/>
      </dsp:nvSpPr>
      <dsp:spPr>
        <a:xfrm>
          <a:off x="1926109" y="235123"/>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Stock</a:t>
          </a:r>
        </a:p>
      </dsp:txBody>
      <dsp:txXfrm>
        <a:off x="1937974" y="246988"/>
        <a:ext cx="786494" cy="381382"/>
      </dsp:txXfrm>
    </dsp:sp>
    <dsp:sp modelId="{D557AF44-C152-4A9E-A316-4A411A538A02}">
      <dsp:nvSpPr>
        <dsp:cNvPr id="0" name=""/>
        <dsp:cNvSpPr/>
      </dsp:nvSpPr>
      <dsp:spPr>
        <a:xfrm rot="19457599">
          <a:off x="2698819" y="311276"/>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311231"/>
        <a:ext cx="19955" cy="19955"/>
      </dsp:txXfrm>
    </dsp:sp>
    <dsp:sp modelId="{4E8649AB-660B-4484-9CF6-7AD7AD9EEA84}">
      <dsp:nvSpPr>
        <dsp:cNvPr id="0" name=""/>
        <dsp:cNvSpPr/>
      </dsp:nvSpPr>
      <dsp:spPr>
        <a:xfrm>
          <a:off x="3060423" y="2183"/>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Holding Value</a:t>
          </a:r>
        </a:p>
      </dsp:txBody>
      <dsp:txXfrm>
        <a:off x="3072288" y="14048"/>
        <a:ext cx="786494" cy="381382"/>
      </dsp:txXfrm>
    </dsp:sp>
    <dsp:sp modelId="{67C074BA-8586-4D2A-8A00-8B52A19F7356}">
      <dsp:nvSpPr>
        <dsp:cNvPr id="0" name=""/>
        <dsp:cNvSpPr/>
      </dsp:nvSpPr>
      <dsp:spPr>
        <a:xfrm rot="2142401">
          <a:off x="2698819" y="544216"/>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544171"/>
        <a:ext cx="19955" cy="19955"/>
      </dsp:txXfrm>
    </dsp:sp>
    <dsp:sp modelId="{6B3EC364-BFDC-4D84-8F99-6B075DEA953B}">
      <dsp:nvSpPr>
        <dsp:cNvPr id="0" name=""/>
        <dsp:cNvSpPr/>
      </dsp:nvSpPr>
      <dsp:spPr>
        <a:xfrm>
          <a:off x="3060423" y="468062"/>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CMP</a:t>
          </a:r>
        </a:p>
      </dsp:txBody>
      <dsp:txXfrm>
        <a:off x="3072288" y="479927"/>
        <a:ext cx="786494" cy="381382"/>
      </dsp:txXfrm>
    </dsp:sp>
    <dsp:sp modelId="{006F264A-4951-47F4-ADF4-DF17AE93C54A}">
      <dsp:nvSpPr>
        <dsp:cNvPr id="0" name=""/>
        <dsp:cNvSpPr/>
      </dsp:nvSpPr>
      <dsp:spPr>
        <a:xfrm rot="18289469">
          <a:off x="1480305" y="1592444"/>
          <a:ext cx="567518" cy="19865"/>
        </a:xfrm>
        <a:custGeom>
          <a:avLst/>
          <a:gdLst/>
          <a:ahLst/>
          <a:cxnLst/>
          <a:rect l="0" t="0" r="0" b="0"/>
          <a:pathLst>
            <a:path>
              <a:moveTo>
                <a:pt x="0" y="9932"/>
              </a:moveTo>
              <a:lnTo>
                <a:pt x="567518" y="993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49876" y="1588189"/>
        <a:ext cx="28375" cy="28375"/>
      </dsp:txXfrm>
    </dsp:sp>
    <dsp:sp modelId="{E3F38D28-16E8-4714-9BA1-7D213EE50C58}">
      <dsp:nvSpPr>
        <dsp:cNvPr id="0" name=""/>
        <dsp:cNvSpPr/>
      </dsp:nvSpPr>
      <dsp:spPr>
        <a:xfrm>
          <a:off x="1926109" y="1166881"/>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Commodity</a:t>
          </a:r>
        </a:p>
      </dsp:txBody>
      <dsp:txXfrm>
        <a:off x="1937974" y="1178746"/>
        <a:ext cx="786494" cy="381382"/>
      </dsp:txXfrm>
    </dsp:sp>
    <dsp:sp modelId="{27F7640C-6AB0-410E-9F51-261B0A7167E9}">
      <dsp:nvSpPr>
        <dsp:cNvPr id="0" name=""/>
        <dsp:cNvSpPr/>
      </dsp:nvSpPr>
      <dsp:spPr>
        <a:xfrm rot="19457599">
          <a:off x="2698819" y="1243034"/>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1242989"/>
        <a:ext cx="19955" cy="19955"/>
      </dsp:txXfrm>
    </dsp:sp>
    <dsp:sp modelId="{531039D7-57C3-4BDF-B93F-658085EC8505}">
      <dsp:nvSpPr>
        <dsp:cNvPr id="0" name=""/>
        <dsp:cNvSpPr/>
      </dsp:nvSpPr>
      <dsp:spPr>
        <a:xfrm>
          <a:off x="3060423" y="933941"/>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Holding Value</a:t>
          </a:r>
        </a:p>
      </dsp:txBody>
      <dsp:txXfrm>
        <a:off x="3072288" y="945806"/>
        <a:ext cx="786494" cy="381382"/>
      </dsp:txXfrm>
    </dsp:sp>
    <dsp:sp modelId="{413DCBE7-B038-4839-81EF-4E44AF991B24}">
      <dsp:nvSpPr>
        <dsp:cNvPr id="0" name=""/>
        <dsp:cNvSpPr/>
      </dsp:nvSpPr>
      <dsp:spPr>
        <a:xfrm rot="2142401">
          <a:off x="2698819" y="1475974"/>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1475929"/>
        <a:ext cx="19955" cy="19955"/>
      </dsp:txXfrm>
    </dsp:sp>
    <dsp:sp modelId="{60ABBCFF-5BCB-4E5F-A0FB-6E97B6221EF3}">
      <dsp:nvSpPr>
        <dsp:cNvPr id="0" name=""/>
        <dsp:cNvSpPr/>
      </dsp:nvSpPr>
      <dsp:spPr>
        <a:xfrm>
          <a:off x="3060423" y="1399820"/>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CMP</a:t>
          </a:r>
        </a:p>
      </dsp:txBody>
      <dsp:txXfrm>
        <a:off x="3072288" y="1411685"/>
        <a:ext cx="786494" cy="381382"/>
      </dsp:txXfrm>
    </dsp:sp>
    <dsp:sp modelId="{8D045DAC-AD5D-48E5-BDA4-F6AD1EC3A376}">
      <dsp:nvSpPr>
        <dsp:cNvPr id="0" name=""/>
        <dsp:cNvSpPr/>
      </dsp:nvSpPr>
      <dsp:spPr>
        <a:xfrm rot="3310531">
          <a:off x="1480305" y="2058323"/>
          <a:ext cx="567518" cy="19865"/>
        </a:xfrm>
        <a:custGeom>
          <a:avLst/>
          <a:gdLst/>
          <a:ahLst/>
          <a:cxnLst/>
          <a:rect l="0" t="0" r="0" b="0"/>
          <a:pathLst>
            <a:path>
              <a:moveTo>
                <a:pt x="0" y="9932"/>
              </a:moveTo>
              <a:lnTo>
                <a:pt x="567518" y="993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49876" y="2054068"/>
        <a:ext cx="28375" cy="28375"/>
      </dsp:txXfrm>
    </dsp:sp>
    <dsp:sp modelId="{D49B8AC2-94AC-4E69-812F-EAFF253921E9}">
      <dsp:nvSpPr>
        <dsp:cNvPr id="0" name=""/>
        <dsp:cNvSpPr/>
      </dsp:nvSpPr>
      <dsp:spPr>
        <a:xfrm>
          <a:off x="1926109" y="2098639"/>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Bonds</a:t>
          </a:r>
        </a:p>
      </dsp:txBody>
      <dsp:txXfrm>
        <a:off x="1937974" y="2110504"/>
        <a:ext cx="786494" cy="381382"/>
      </dsp:txXfrm>
    </dsp:sp>
    <dsp:sp modelId="{89522C9E-239B-4A0F-A152-D20C783C9874}">
      <dsp:nvSpPr>
        <dsp:cNvPr id="0" name=""/>
        <dsp:cNvSpPr/>
      </dsp:nvSpPr>
      <dsp:spPr>
        <a:xfrm rot="19457599">
          <a:off x="2698819" y="2174792"/>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2174747"/>
        <a:ext cx="19955" cy="19955"/>
      </dsp:txXfrm>
    </dsp:sp>
    <dsp:sp modelId="{E06F0CAE-1307-4D66-A81C-C3D64D8E8E31}">
      <dsp:nvSpPr>
        <dsp:cNvPr id="0" name=""/>
        <dsp:cNvSpPr/>
      </dsp:nvSpPr>
      <dsp:spPr>
        <a:xfrm>
          <a:off x="3060423" y="1865699"/>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Holding Value</a:t>
          </a:r>
          <a:endParaRPr lang="en-US" sz="1200" kern="1200" dirty="0"/>
        </a:p>
      </dsp:txBody>
      <dsp:txXfrm>
        <a:off x="3072288" y="1877564"/>
        <a:ext cx="786494" cy="381382"/>
      </dsp:txXfrm>
    </dsp:sp>
    <dsp:sp modelId="{059051E9-FFD4-43EF-B4EE-E8A78357F966}">
      <dsp:nvSpPr>
        <dsp:cNvPr id="0" name=""/>
        <dsp:cNvSpPr/>
      </dsp:nvSpPr>
      <dsp:spPr>
        <a:xfrm rot="2142401">
          <a:off x="2698819" y="2407732"/>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2407687"/>
        <a:ext cx="19955" cy="19955"/>
      </dsp:txXfrm>
    </dsp:sp>
    <dsp:sp modelId="{27C86616-B77C-4679-80C7-8DF8A5C357E9}">
      <dsp:nvSpPr>
        <dsp:cNvPr id="0" name=""/>
        <dsp:cNvSpPr/>
      </dsp:nvSpPr>
      <dsp:spPr>
        <a:xfrm>
          <a:off x="3060423" y="2331578"/>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CMP</a:t>
          </a:r>
        </a:p>
      </dsp:txBody>
      <dsp:txXfrm>
        <a:off x="3072288" y="2343443"/>
        <a:ext cx="786494" cy="381382"/>
      </dsp:txXfrm>
    </dsp:sp>
    <dsp:sp modelId="{A4754662-2885-4A23-803D-CE0DE3E6740F}">
      <dsp:nvSpPr>
        <dsp:cNvPr id="0" name=""/>
        <dsp:cNvSpPr/>
      </dsp:nvSpPr>
      <dsp:spPr>
        <a:xfrm rot="4616685">
          <a:off x="1046704" y="2524202"/>
          <a:ext cx="1434720" cy="19865"/>
        </a:xfrm>
        <a:custGeom>
          <a:avLst/>
          <a:gdLst/>
          <a:ahLst/>
          <a:cxnLst/>
          <a:rect l="0" t="0" r="0" b="0"/>
          <a:pathLst>
            <a:path>
              <a:moveTo>
                <a:pt x="0" y="9932"/>
              </a:moveTo>
              <a:lnTo>
                <a:pt x="1434720" y="993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28196" y="2498266"/>
        <a:ext cx="71736" cy="71736"/>
      </dsp:txXfrm>
    </dsp:sp>
    <dsp:sp modelId="{CA1F75F3-D708-4FC5-B8CA-056F2A84B3DB}">
      <dsp:nvSpPr>
        <dsp:cNvPr id="0" name=""/>
        <dsp:cNvSpPr/>
      </dsp:nvSpPr>
      <dsp:spPr>
        <a:xfrm>
          <a:off x="1926109" y="3030397"/>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Mutual funds</a:t>
          </a:r>
        </a:p>
      </dsp:txBody>
      <dsp:txXfrm>
        <a:off x="1937974" y="3042262"/>
        <a:ext cx="786494" cy="381382"/>
      </dsp:txXfrm>
    </dsp:sp>
    <dsp:sp modelId="{EFB83982-8AFA-4400-9FC4-3378BA8A2107}">
      <dsp:nvSpPr>
        <dsp:cNvPr id="0" name=""/>
        <dsp:cNvSpPr/>
      </dsp:nvSpPr>
      <dsp:spPr>
        <a:xfrm rot="19457599">
          <a:off x="2698819" y="3106550"/>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3106505"/>
        <a:ext cx="19955" cy="19955"/>
      </dsp:txXfrm>
    </dsp:sp>
    <dsp:sp modelId="{A616D37C-6233-4FB3-9DD4-662586CDC1AF}">
      <dsp:nvSpPr>
        <dsp:cNvPr id="0" name=""/>
        <dsp:cNvSpPr/>
      </dsp:nvSpPr>
      <dsp:spPr>
        <a:xfrm>
          <a:off x="3060423" y="2797457"/>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Holding Value</a:t>
          </a:r>
          <a:endParaRPr lang="en-US" sz="1200" kern="1200" dirty="0"/>
        </a:p>
      </dsp:txBody>
      <dsp:txXfrm>
        <a:off x="3072288" y="2809322"/>
        <a:ext cx="786494" cy="381382"/>
      </dsp:txXfrm>
    </dsp:sp>
    <dsp:sp modelId="{2C5EED22-79C0-4075-AD5A-045BCEBB88C1}">
      <dsp:nvSpPr>
        <dsp:cNvPr id="0" name=""/>
        <dsp:cNvSpPr/>
      </dsp:nvSpPr>
      <dsp:spPr>
        <a:xfrm rot="2142401">
          <a:off x="2698819" y="3339490"/>
          <a:ext cx="399117" cy="19865"/>
        </a:xfrm>
        <a:custGeom>
          <a:avLst/>
          <a:gdLst/>
          <a:ahLst/>
          <a:cxnLst/>
          <a:rect l="0" t="0" r="0" b="0"/>
          <a:pathLst>
            <a:path>
              <a:moveTo>
                <a:pt x="0" y="9932"/>
              </a:moveTo>
              <a:lnTo>
                <a:pt x="399117" y="993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8400" y="3339445"/>
        <a:ext cx="19955" cy="19955"/>
      </dsp:txXfrm>
    </dsp:sp>
    <dsp:sp modelId="{F4B462E8-1244-48B8-97FF-A0C3C9017219}">
      <dsp:nvSpPr>
        <dsp:cNvPr id="0" name=""/>
        <dsp:cNvSpPr/>
      </dsp:nvSpPr>
      <dsp:spPr>
        <a:xfrm>
          <a:off x="3060423" y="3263336"/>
          <a:ext cx="810224" cy="40511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CMP</a:t>
          </a:r>
        </a:p>
      </dsp:txBody>
      <dsp:txXfrm>
        <a:off x="3072288" y="3275201"/>
        <a:ext cx="786494" cy="381382"/>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86FA-2AA3-4155-A2E1-110115AE3101}" type="datetimeFigureOut">
              <a:rPr lang="en-US" smtClean="0"/>
              <a:t>9/14/2024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0D21-FD01-4891-A82E-363D89C2AF94}" type="slidenum">
              <a:rPr lang="en-US" smtClean="0"/>
              <a:t>‹#›</a:t>
            </a:fld>
            <a:endParaRPr lang="en-US"/>
          </a:p>
        </p:txBody>
      </p:sp>
    </p:spTree>
    <p:extLst>
      <p:ext uri="{BB962C8B-B14F-4D97-AF65-F5344CB8AC3E}">
        <p14:creationId xmlns:p14="http://schemas.microsoft.com/office/powerpoint/2010/main" val="239300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6</a:t>
            </a:fld>
            <a:endParaRPr lang="en-US"/>
          </a:p>
        </p:txBody>
      </p:sp>
    </p:spTree>
    <p:extLst>
      <p:ext uri="{BB962C8B-B14F-4D97-AF65-F5344CB8AC3E}">
        <p14:creationId xmlns:p14="http://schemas.microsoft.com/office/powerpoint/2010/main" val="243228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15</a:t>
            </a:fld>
            <a:endParaRPr lang="en-US"/>
          </a:p>
        </p:txBody>
      </p:sp>
    </p:spTree>
    <p:extLst>
      <p:ext uri="{BB962C8B-B14F-4D97-AF65-F5344CB8AC3E}">
        <p14:creationId xmlns:p14="http://schemas.microsoft.com/office/powerpoint/2010/main" val="239035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16</a:t>
            </a:fld>
            <a:endParaRPr lang="en-US"/>
          </a:p>
        </p:txBody>
      </p:sp>
    </p:spTree>
    <p:extLst>
      <p:ext uri="{BB962C8B-B14F-4D97-AF65-F5344CB8AC3E}">
        <p14:creationId xmlns:p14="http://schemas.microsoft.com/office/powerpoint/2010/main" val="3677693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17</a:t>
            </a:fld>
            <a:endParaRPr lang="en-US"/>
          </a:p>
        </p:txBody>
      </p:sp>
    </p:spTree>
    <p:extLst>
      <p:ext uri="{BB962C8B-B14F-4D97-AF65-F5344CB8AC3E}">
        <p14:creationId xmlns:p14="http://schemas.microsoft.com/office/powerpoint/2010/main" val="185533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a subset of AI, deep learning is a subset of machine learning – it’s essentially a more cutting-edge form of machine learning, involving more complex layers of data processing. (For the purposes of this chapter, both machine learning and deep learning will be wrapped up in the umbrella term AI.)Like humans, the more data a machine has to learn from, the smarter it becomes. That explains why AI has made such dramatic advances in the last few years – advances that we might not have thought possible 10 or even five years ago. Modern AI needs data to function. And we’re now creating more data than ever before (see Big Data, Trend 4). This continual expansion in data, along with advances in computing power, is fueling a rapid acceleration of AI capabilities.</a:t>
            </a:r>
          </a:p>
        </p:txBody>
      </p:sp>
      <p:sp>
        <p:nvSpPr>
          <p:cNvPr id="4" name="Slide Number Placeholder 3"/>
          <p:cNvSpPr>
            <a:spLocks noGrp="1"/>
          </p:cNvSpPr>
          <p:nvPr>
            <p:ph type="sldNum" sz="quarter" idx="5"/>
          </p:nvPr>
        </p:nvSpPr>
        <p:spPr/>
        <p:txBody>
          <a:bodyPr/>
          <a:lstStyle/>
          <a:p>
            <a:fld id="{A6DF0D21-FD01-4891-A82E-363D89C2AF94}" type="slidenum">
              <a:rPr lang="en-US" smtClean="0"/>
              <a:t>18</a:t>
            </a:fld>
            <a:endParaRPr lang="en-US"/>
          </a:p>
        </p:txBody>
      </p:sp>
    </p:spTree>
    <p:extLst>
      <p:ext uri="{BB962C8B-B14F-4D97-AF65-F5344CB8AC3E}">
        <p14:creationId xmlns:p14="http://schemas.microsoft.com/office/powerpoint/2010/main" val="87093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a subset of AI, deep learning is a subset of machine learning – it’s essentially a more cutting-edge form of machine learning, involving more complex layers of data processing. (For the purposes of this chapter, both machine learning and deep learning will be wrapped up in the umbrella term AI.)Like humans, the more data a machine has to learn from, the smarter it becomes. That explains why AI has made such dramatic advances in the last few years – advances that we might not have thought possible 10 or even five years ago. Modern AI needs data to function. And we’re now creating more data than ever before (see Big Data, Trend 4). This continual expansion in data, along with advances in computing power, is fueling a rapid acceleration of AI capabilities.</a:t>
            </a:r>
          </a:p>
        </p:txBody>
      </p:sp>
      <p:sp>
        <p:nvSpPr>
          <p:cNvPr id="4" name="Slide Number Placeholder 3"/>
          <p:cNvSpPr>
            <a:spLocks noGrp="1"/>
          </p:cNvSpPr>
          <p:nvPr>
            <p:ph type="sldNum" sz="quarter" idx="5"/>
          </p:nvPr>
        </p:nvSpPr>
        <p:spPr/>
        <p:txBody>
          <a:bodyPr/>
          <a:lstStyle/>
          <a:p>
            <a:fld id="{A6DF0D21-FD01-4891-A82E-363D89C2AF94}" type="slidenum">
              <a:rPr lang="en-US" smtClean="0"/>
              <a:t>19</a:t>
            </a:fld>
            <a:endParaRPr lang="en-US"/>
          </a:p>
        </p:txBody>
      </p:sp>
    </p:spTree>
    <p:extLst>
      <p:ext uri="{BB962C8B-B14F-4D97-AF65-F5344CB8AC3E}">
        <p14:creationId xmlns:p14="http://schemas.microsoft.com/office/powerpoint/2010/main" val="3645661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20</a:t>
            </a:fld>
            <a:endParaRPr lang="en-US"/>
          </a:p>
        </p:txBody>
      </p:sp>
    </p:spTree>
    <p:extLst>
      <p:ext uri="{BB962C8B-B14F-4D97-AF65-F5344CB8AC3E}">
        <p14:creationId xmlns:p14="http://schemas.microsoft.com/office/powerpoint/2010/main" val="856646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21</a:t>
            </a:fld>
            <a:endParaRPr lang="en-US"/>
          </a:p>
        </p:txBody>
      </p:sp>
    </p:spTree>
    <p:extLst>
      <p:ext uri="{BB962C8B-B14F-4D97-AF65-F5344CB8AC3E}">
        <p14:creationId xmlns:p14="http://schemas.microsoft.com/office/powerpoint/2010/main" val="3177507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22</a:t>
            </a:fld>
            <a:endParaRPr lang="en-US"/>
          </a:p>
        </p:txBody>
      </p:sp>
    </p:spTree>
    <p:extLst>
      <p:ext uri="{BB962C8B-B14F-4D97-AF65-F5344CB8AC3E}">
        <p14:creationId xmlns:p14="http://schemas.microsoft.com/office/powerpoint/2010/main" val="1454013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China is overtaking the US not just in the sheer volume of AI research papers submitted and published, but also in the production of high-impact papers as measured by the top 50%, top 10%, and top 1% most-cited papers. “By projecting current trends, we see that China is likely to have more top-10% papers by 2020 and more top-1% papers by 2025” (Allen Institute for Artificial Intelligence).</a:t>
            </a:r>
          </a:p>
          <a:p>
            <a:endParaRPr lang="en-US" b="0" i="0" dirty="0">
              <a:solidFill>
                <a:srgbClr val="333333"/>
              </a:solidFill>
              <a:effectLst/>
              <a:latin typeface="Georgia" panose="02040502050405020303" pitchFamily="18" charset="0"/>
            </a:endParaRPr>
          </a:p>
          <a:p>
            <a:r>
              <a:rPr lang="en-US" b="0" i="0" dirty="0">
                <a:solidFill>
                  <a:srgbClr val="333333"/>
                </a:solidFill>
                <a:effectLst/>
                <a:latin typeface="Georgia" panose="02040502050405020303" pitchFamily="18" charset="0"/>
              </a:rPr>
              <a:t>73% of senior executives see AI/machine learning and automation as areas they want to maintain or increase investment in but only 33% state that they plan to invest more in getting better visibility of their processes, not taking into account that understanding their current processes first could help them work out which technologies would be most beneficial to their business (</a:t>
            </a:r>
            <a:r>
              <a:rPr lang="en-US" b="0" i="0" dirty="0" err="1">
                <a:solidFill>
                  <a:srgbClr val="333333"/>
                </a:solidFill>
                <a:effectLst/>
                <a:latin typeface="Georgia" panose="02040502050405020303" pitchFamily="18" charset="0"/>
              </a:rPr>
              <a:t>Celonis</a:t>
            </a:r>
            <a:r>
              <a:rPr lang="en-US" b="0" i="0" dirty="0">
                <a:solidFill>
                  <a:srgbClr val="333333"/>
                </a:solidFill>
                <a:effectLst/>
                <a:latin typeface="Georgia" panose="02040502050405020303" pitchFamily="18" charset="0"/>
              </a:rPr>
              <a:t>).</a:t>
            </a:r>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24</a:t>
            </a:fld>
            <a:endParaRPr lang="en-US"/>
          </a:p>
        </p:txBody>
      </p:sp>
    </p:spTree>
    <p:extLst>
      <p:ext uri="{BB962C8B-B14F-4D97-AF65-F5344CB8AC3E}">
        <p14:creationId xmlns:p14="http://schemas.microsoft.com/office/powerpoint/2010/main" val="92168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is going to revolutionize almost every facet of modern life, including business. Therefore, despite the challenges involved, businesses cannot afford to overlook the potential of AI. So how might you use AI in your business? Broadly speaking, companies are using AI to improve their business in three </a:t>
            </a:r>
            <a:r>
              <a:rPr lang="en-US" dirty="0" err="1"/>
              <a:t>ways:Developing</a:t>
            </a:r>
            <a:r>
              <a:rPr lang="en-US" dirty="0"/>
              <a:t> smarter products (see Trends 2 and 3 for great examples of this).Delivering smarter services (check out Trends 18 and 23 as examples of AI-driven services).Making business process more intelligent (Trends 12, 13, and 17 for just a few examples of AI-enhanced business processes).Every business should consider whether they can use AI to improve their business in one or, ideally, all of these ways. But you’ll need a robust AI strategy in order to get the most out of AI – and a good AI strategy should always be linked to your overarching business strategy. To put it another way, you need to look at what the business is trying to achieve and then see how AI can help you deliver those strategic goals.</a:t>
            </a:r>
          </a:p>
        </p:txBody>
      </p:sp>
      <p:sp>
        <p:nvSpPr>
          <p:cNvPr id="4" name="Slide Number Placeholder 3"/>
          <p:cNvSpPr>
            <a:spLocks noGrp="1"/>
          </p:cNvSpPr>
          <p:nvPr>
            <p:ph type="sldNum" sz="quarter" idx="5"/>
          </p:nvPr>
        </p:nvSpPr>
        <p:spPr/>
        <p:txBody>
          <a:bodyPr/>
          <a:lstStyle/>
          <a:p>
            <a:fld id="{A6DF0D21-FD01-4891-A82E-363D89C2AF94}" type="slidenum">
              <a:rPr lang="en-US" smtClean="0"/>
              <a:t>25</a:t>
            </a:fld>
            <a:endParaRPr lang="en-US"/>
          </a:p>
        </p:txBody>
      </p:sp>
    </p:spTree>
    <p:extLst>
      <p:ext uri="{BB962C8B-B14F-4D97-AF65-F5344CB8AC3E}">
        <p14:creationId xmlns:p14="http://schemas.microsoft.com/office/powerpoint/2010/main" val="234895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7</a:t>
            </a:fld>
            <a:endParaRPr lang="en-US"/>
          </a:p>
        </p:txBody>
      </p:sp>
    </p:spTree>
    <p:extLst>
      <p:ext uri="{BB962C8B-B14F-4D97-AF65-F5344CB8AC3E}">
        <p14:creationId xmlns:p14="http://schemas.microsoft.com/office/powerpoint/2010/main" val="2295930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26</a:t>
            </a:fld>
            <a:endParaRPr lang="en-US"/>
          </a:p>
        </p:txBody>
      </p:sp>
    </p:spTree>
    <p:extLst>
      <p:ext uri="{BB962C8B-B14F-4D97-AF65-F5344CB8AC3E}">
        <p14:creationId xmlns:p14="http://schemas.microsoft.com/office/powerpoint/2010/main" val="156824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8</a:t>
            </a:fld>
            <a:endParaRPr lang="en-US"/>
          </a:p>
        </p:txBody>
      </p:sp>
    </p:spTree>
    <p:extLst>
      <p:ext uri="{BB962C8B-B14F-4D97-AF65-F5344CB8AC3E}">
        <p14:creationId xmlns:p14="http://schemas.microsoft.com/office/powerpoint/2010/main" val="21580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9</a:t>
            </a:fld>
            <a:endParaRPr lang="en-US"/>
          </a:p>
        </p:txBody>
      </p:sp>
    </p:spTree>
    <p:extLst>
      <p:ext uri="{BB962C8B-B14F-4D97-AF65-F5344CB8AC3E}">
        <p14:creationId xmlns:p14="http://schemas.microsoft.com/office/powerpoint/2010/main" val="300665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10</a:t>
            </a:fld>
            <a:endParaRPr lang="en-US"/>
          </a:p>
        </p:txBody>
      </p:sp>
    </p:spTree>
    <p:extLst>
      <p:ext uri="{BB962C8B-B14F-4D97-AF65-F5344CB8AC3E}">
        <p14:creationId xmlns:p14="http://schemas.microsoft.com/office/powerpoint/2010/main" val="1679325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11</a:t>
            </a:fld>
            <a:endParaRPr lang="en-US"/>
          </a:p>
        </p:txBody>
      </p:sp>
    </p:spTree>
    <p:extLst>
      <p:ext uri="{BB962C8B-B14F-4D97-AF65-F5344CB8AC3E}">
        <p14:creationId xmlns:p14="http://schemas.microsoft.com/office/powerpoint/2010/main" val="353346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12</a:t>
            </a:fld>
            <a:endParaRPr lang="en-US"/>
          </a:p>
        </p:txBody>
      </p:sp>
    </p:spTree>
    <p:extLst>
      <p:ext uri="{BB962C8B-B14F-4D97-AF65-F5344CB8AC3E}">
        <p14:creationId xmlns:p14="http://schemas.microsoft.com/office/powerpoint/2010/main" val="354419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13</a:t>
            </a:fld>
            <a:endParaRPr lang="en-US"/>
          </a:p>
        </p:txBody>
      </p:sp>
    </p:spTree>
    <p:extLst>
      <p:ext uri="{BB962C8B-B14F-4D97-AF65-F5344CB8AC3E}">
        <p14:creationId xmlns:p14="http://schemas.microsoft.com/office/powerpoint/2010/main" val="191905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DF0D21-FD01-4891-A82E-363D89C2AF94}" type="slidenum">
              <a:rPr lang="en-US" smtClean="0"/>
              <a:t>14</a:t>
            </a:fld>
            <a:endParaRPr lang="en-US"/>
          </a:p>
        </p:txBody>
      </p:sp>
    </p:spTree>
    <p:extLst>
      <p:ext uri="{BB962C8B-B14F-4D97-AF65-F5344CB8AC3E}">
        <p14:creationId xmlns:p14="http://schemas.microsoft.com/office/powerpoint/2010/main" val="3343001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32A859-63D5-47F5-9970-C440CC875FE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C86C3A23-6B72-470B-BD52-89C2C93377D5}"/>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CABD2CF8-6C46-4734-BCBF-5FE48629812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4ADFDAF-E750-48F5-87F8-316CF803049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86170C9F-8869-40E3-8404-45BB9643B1C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FF55C82-3029-4F9B-AD52-0CA2554AEB25}"/>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200A4A4D-20FB-41CA-9531-0FF4DB75417F}"/>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9285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04F9112-C67E-4D84-9EB1-F9197AACD5CD}"/>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FE4EBF75-29B0-4601-891C-5CFA33D7FA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876EACEC-B901-4C59-A7C6-B897C50133D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BC27881-780A-490D-8999-3A2D1C6C72F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E23026D4-E805-4BC7-A6AB-DCC9ED512BD8}"/>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BD7F8E8-9843-4229-9F52-3561C17CF7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48AF56CD-1851-45EC-B360-B89EF19DC15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F4EE8E02-717F-4644-AF36-298F648843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3362707-2A0D-408A-8404-91EB85206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C243156-6498-438E-BA01-03583E995AA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10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59D480-05B7-4DED-A8F3-7A9E5112FE12}"/>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82298221-DD52-44A5-ACF6-02DA9D95209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08193B6-F5C3-477A-B5C1-D4160D67D41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08A0D5BC-9DC5-4EA0-9AC6-21CA570742A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83256381-82B3-4E61-B69B-03309413FF2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F7F985E-E8EC-4919-B50F-6E4F6F7DA774}"/>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1824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1563-89B4-435C-84BD-EF44ACA1E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C3A08-011A-482C-A11A-749FF62F9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FF9E2-973E-430E-A49A-6DEC426B0679}"/>
              </a:ext>
            </a:extLst>
          </p:cNvPr>
          <p:cNvSpPr>
            <a:spLocks noGrp="1"/>
          </p:cNvSpPr>
          <p:nvPr>
            <p:ph type="dt" sz="half" idx="10"/>
          </p:nvPr>
        </p:nvSpPr>
        <p:spPr/>
        <p:txBody>
          <a:bodyPr/>
          <a:lstStyle/>
          <a:p>
            <a:fld id="{5204F207-F01B-4EAA-A46E-1A254C10E679}" type="datetime1">
              <a:rPr lang="en-US" smtClean="0"/>
              <a:t>9/14/2024</a:t>
            </a:fld>
            <a:endParaRPr lang="en-US"/>
          </a:p>
        </p:txBody>
      </p:sp>
      <p:sp>
        <p:nvSpPr>
          <p:cNvPr id="6" name="Slide Number Placeholder 5">
            <a:extLst>
              <a:ext uri="{FF2B5EF4-FFF2-40B4-BE49-F238E27FC236}">
                <a16:creationId xmlns:a16="http://schemas.microsoft.com/office/drawing/2014/main" id="{8DBDB5EC-0171-4650-BC6A-BD64582FD9AD}"/>
              </a:ext>
            </a:extLst>
          </p:cNvPr>
          <p:cNvSpPr>
            <a:spLocks noGrp="1"/>
          </p:cNvSpPr>
          <p:nvPr>
            <p:ph type="sldNum" sz="quarter" idx="12"/>
          </p:nvPr>
        </p:nvSpPr>
        <p:spPr/>
        <p:txBody>
          <a:bodyPr/>
          <a:lstStyle/>
          <a:p>
            <a:fld id="{DAEF4E38-096D-46EA-AC7A-261DA6AB3E59}" type="slidenum">
              <a:rPr lang="en-US" smtClean="0"/>
              <a:t>‹#›</a:t>
            </a:fld>
            <a:endParaRPr lang="en-US"/>
          </a:p>
        </p:txBody>
      </p:sp>
    </p:spTree>
    <p:extLst>
      <p:ext uri="{BB962C8B-B14F-4D97-AF65-F5344CB8AC3E}">
        <p14:creationId xmlns:p14="http://schemas.microsoft.com/office/powerpoint/2010/main" val="101141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8F156-5046-4701-84BB-DA0819C0E11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6182506-E97D-4D80-8381-336BC4078BF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357D18-12FC-45C3-8C64-CEF02C565DC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4C05F975-FB3F-4875-A101-7B9909350A2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97694B5-3669-4B95-AC6D-39601561EFDD}"/>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1131ED5-9BD2-431F-8DF0-D0DC00739B7B}"/>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9757D68C-F25A-40B6-B16A-D42F395F65F9}"/>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017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7705508C-5D02-44E7-B3B6-183F2E1231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877B04-5264-478E-9FD9-71CE4D2D9880}"/>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3A5CB77-0960-4320-9580-B9743B845AA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E801EE-2F73-439D-9178-8D1610E1380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CF9C074B-9123-4B05-8F11-5BE7B04DE85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309AAB-3942-4B0D-9D18-EAC35A25432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11395CA4-A8AB-49AC-9012-70BAD0B775AE}"/>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6B8D1DE9-739E-4C84-BC34-ABED57FB6901}"/>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532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E27F-F1F9-4574-ABFD-6FD8C325B41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a:extLst>
              <a:ext uri="{FF2B5EF4-FFF2-40B4-BE49-F238E27FC236}">
                <a16:creationId xmlns:a16="http://schemas.microsoft.com/office/drawing/2014/main" id="{2027781A-B6EE-4D1C-9838-6CE83518DF7C}"/>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029F0E74-8E16-49B5-A76C-10F171ED4E0D}"/>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6AB9F4D-974C-47A2-8F17-2FCF31AC2EB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28C01D4-73A9-4292-A3CD-F60D00AD8FF2}"/>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4BBBD702-3832-453C-A59A-D470707B540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C2570B6-E2EA-42B2-8120-43272B62978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16E95B2-E2D8-48DC-980B-618D32CA53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652F893-AAD3-4D1D-ADA5-D8DB73D465E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a:extLst>
                <a:ext uri="{FF2B5EF4-FFF2-40B4-BE49-F238E27FC236}">
                  <a16:creationId xmlns:a16="http://schemas.microsoft.com/office/drawing/2014/main" id="{D0B1F990-6D11-46C4-BF73-D79DE9F046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F15E1C01-996E-4BAF-B1B8-EFCB6211307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6E7BD42F-D352-46ED-9252-1CEEEC2CE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41E9B1E4-1B32-4506-81C6-E1A83D7F8EC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41E78355-35A2-4188-B110-058DEB1B43E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9" name="Slide Number Placeholder 18">
            <a:extLst>
              <a:ext uri="{FF2B5EF4-FFF2-40B4-BE49-F238E27FC236}">
                <a16:creationId xmlns:a16="http://schemas.microsoft.com/office/drawing/2014/main" id="{59EFA480-291B-288B-081A-F34E06096111}"/>
              </a:ext>
            </a:extLst>
          </p:cNvPr>
          <p:cNvSpPr>
            <a:spLocks noGrp="1"/>
          </p:cNvSpPr>
          <p:nvPr>
            <p:ph type="sldNum" sz="quarter" idx="13"/>
          </p:nvPr>
        </p:nvSpPr>
        <p:spPr>
          <a:xfrm>
            <a:off x="157163" y="6456362"/>
            <a:ext cx="2133600" cy="365125"/>
          </a:xfrm>
        </p:spPr>
        <p:txBody>
          <a:bodyPr/>
          <a:lstStyle>
            <a:lvl1pPr algn="l">
              <a:defRPr sz="1400">
                <a:solidFill>
                  <a:srgbClr val="C00000"/>
                </a:solidFill>
              </a:defRPr>
            </a:lvl1p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26136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5B1777-3C13-4849-A597-67EC91BF9A6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206BE1B-AD71-40C1-ABD7-8C8AB00863D6}"/>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6297FE1-9382-41A8-B0FF-683F39E14E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D416B98-13F0-404D-B5A2-A69FA3C7000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0AB9EEE-AEAE-431D-B50D-30DCE07425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B1DCCFF4-519D-4642-BF8C-EF1B23007DE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D22C304-D940-4346-9BC9-E3FB8800DC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CD042E7-9A56-4668-8E1C-B01F503BE0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3DD235E7-8BA6-4C5F-B5F5-81E3302F1A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3ED737C7-ACDC-4F07-9636-67001251A7EF}"/>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C2B6D4EE-E77A-D5DA-EB49-74D7B593D3F6}"/>
              </a:ext>
            </a:extLst>
          </p:cNvPr>
          <p:cNvSpPr>
            <a:spLocks noGrp="1"/>
          </p:cNvSpPr>
          <p:nvPr>
            <p:ph type="dt" sz="half" idx="11"/>
          </p:nvPr>
        </p:nvSpPr>
        <p:spPr/>
        <p:txBody>
          <a:bodyPr/>
          <a:lstStyle/>
          <a:p>
            <a:pPr>
              <a:defRPr/>
            </a:pPr>
            <a:endParaRPr lang="en-US"/>
          </a:p>
        </p:txBody>
      </p:sp>
      <p:sp>
        <p:nvSpPr>
          <p:cNvPr id="15" name="Footer Placeholder 14">
            <a:extLst>
              <a:ext uri="{FF2B5EF4-FFF2-40B4-BE49-F238E27FC236}">
                <a16:creationId xmlns:a16="http://schemas.microsoft.com/office/drawing/2014/main" id="{CE1ADA07-2661-A718-E438-447D3920CEB1}"/>
              </a:ext>
            </a:extLst>
          </p:cNvPr>
          <p:cNvSpPr>
            <a:spLocks noGrp="1"/>
          </p:cNvSpPr>
          <p:nvPr>
            <p:ph type="ftr" sz="quarter" idx="12"/>
          </p:nvPr>
        </p:nvSpPr>
        <p:spPr/>
        <p:txBody>
          <a:bodyPr/>
          <a:lstStyle/>
          <a:p>
            <a:pPr>
              <a:defRPr/>
            </a:pPr>
            <a:r>
              <a:rPr lang="en-US"/>
              <a:t>Page </a:t>
            </a:r>
          </a:p>
        </p:txBody>
      </p:sp>
      <p:sp>
        <p:nvSpPr>
          <p:cNvPr id="16" name="Slide Number Placeholder 15">
            <a:extLst>
              <a:ext uri="{FF2B5EF4-FFF2-40B4-BE49-F238E27FC236}">
                <a16:creationId xmlns:a16="http://schemas.microsoft.com/office/drawing/2014/main" id="{85325592-DE98-A3D0-AE45-F64C454B72AD}"/>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36720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435CBEC3-3CB9-4718-B824-9BAAECF58F9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BDF8ED45-8282-4BF0-8092-0EBA4E7C23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08508915-E0B1-45B6-A328-1BE6160C5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AA73D0BC-C181-4085-ADF5-A0B78510D83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86507D2C-4A7C-495A-A787-3E46876378E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F3644A7-569D-4639-A2C4-2FA01FA21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1AA7E953-06C6-49B7-931B-0787F02EB20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38839638-5860-4CC3-8A69-2EE030F40EA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AE61D979-4DA9-41B0-A7A9-7233307ACE4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14F533C-9787-464E-8520-C2FD2321288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839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E2A4B12-1309-4241-B399-1B38D540D14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8F839D6-2E0A-48F8-B470-F8A3DAA463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302241F-C279-453E-B82A-5D1C81CFA0C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932C9E6-CDA1-41D7-AF5E-7B671FE390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59EB8716-B80E-40B2-A2A3-AEE72E3617C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7C11E34-A643-40D2-BA27-D6E76D6850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3F4E34DC-FA2F-433A-AC37-00ACB511F14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C661A62-9091-4B7F-B9BC-D8E1881095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A6243B5E-6AE7-478C-894D-2A59ECE864D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CD7C6D-0804-4A99-8C1E-39B55C52208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43D7BF12-7544-3C98-728C-85F4E521CE01}"/>
              </a:ext>
            </a:extLst>
          </p:cNvPr>
          <p:cNvSpPr>
            <a:spLocks noGrp="1"/>
          </p:cNvSpPr>
          <p:nvPr>
            <p:ph type="dt" sz="half" idx="11"/>
          </p:nvPr>
        </p:nvSpPr>
        <p:spPr/>
        <p:txBody>
          <a:bodyPr/>
          <a:lstStyle/>
          <a:p>
            <a:pPr>
              <a:defRPr/>
            </a:pPr>
            <a:endParaRPr lang="en-US"/>
          </a:p>
        </p:txBody>
      </p:sp>
      <p:sp>
        <p:nvSpPr>
          <p:cNvPr id="14" name="Footer Placeholder 13">
            <a:extLst>
              <a:ext uri="{FF2B5EF4-FFF2-40B4-BE49-F238E27FC236}">
                <a16:creationId xmlns:a16="http://schemas.microsoft.com/office/drawing/2014/main" id="{A05E7E5B-350B-B51F-EE8E-46E5D676458E}"/>
              </a:ext>
            </a:extLst>
          </p:cNvPr>
          <p:cNvSpPr>
            <a:spLocks noGrp="1"/>
          </p:cNvSpPr>
          <p:nvPr>
            <p:ph type="ftr" sz="quarter" idx="12"/>
          </p:nvPr>
        </p:nvSpPr>
        <p:spPr/>
        <p:txBody>
          <a:bodyPr/>
          <a:lstStyle/>
          <a:p>
            <a:pPr>
              <a:defRPr/>
            </a:pPr>
            <a:r>
              <a:rPr lang="en-US"/>
              <a:t>Page </a:t>
            </a:r>
          </a:p>
        </p:txBody>
      </p:sp>
      <p:sp>
        <p:nvSpPr>
          <p:cNvPr id="15" name="Slide Number Placeholder 14">
            <a:extLst>
              <a:ext uri="{FF2B5EF4-FFF2-40B4-BE49-F238E27FC236}">
                <a16:creationId xmlns:a16="http://schemas.microsoft.com/office/drawing/2014/main" id="{06871B70-E3CB-1722-C661-8FF9B08B21C2}"/>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15692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BFAAEAB5-1E6D-48C6-919F-A63BF1C648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1E0246C8-05BF-4278-9632-CB901818C6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E0BC937-1B91-457B-ABCB-2C5D5730D1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6CCEF62-55DA-4440-8AAA-17272A7DBF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F91CDF5D-6E29-4EDB-B7E3-A70CF45FDFC7}"/>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F7F4B0D-EEA1-4C40-974B-FE885EB0138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18610B9-1084-44CC-95BA-DC9535447F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A84D838-05B5-4304-A14D-AFE56366C5C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6DCFECE-E67E-4E98-B78B-13760251102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07F0-C6A2-474C-A54B-A6929E7A5D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87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5258DD-E2DA-449D-8729-E2C328282B1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966C654-9E26-47B1-9962-80BED35A56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83807637-FF9A-47D4-85A7-35A79F6E7D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7DF770F7-DAD9-4845-BE96-BBEC37DEDF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EE87FEF9-94E5-474E-9374-4BAC36ADAF0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6FD81E90-C840-42AA-9989-7A9D13225C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A635383-583B-4225-95B9-77B187B1CF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8548C0D-99D9-4F0B-8F78-04AA18CB95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ABB89A61-CD83-4917-90B1-1A034FCB7BE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B79440F-0282-4D99-ABC0-2912BD81908A}"/>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045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DAED3-DA09-4E32-BE04-DC632AAD0F6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7D53AA-6483-4BA2-AE29-F1BCB52EA9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57B646-4703-4B81-BA37-3D90D082D1B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44C2F8E8-8885-463C-A7EE-9C75C48904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Page </a:t>
            </a:r>
          </a:p>
        </p:txBody>
      </p:sp>
      <p:sp>
        <p:nvSpPr>
          <p:cNvPr id="6" name="Slide Number Placeholder 5">
            <a:extLst>
              <a:ext uri="{FF2B5EF4-FFF2-40B4-BE49-F238E27FC236}">
                <a16:creationId xmlns:a16="http://schemas.microsoft.com/office/drawing/2014/main" id="{4F56A1BF-DE31-4F3F-824C-82D6DE6DA7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58C161-F5B0-4C03-B20A-A8D6E29AE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7ZTvHqM-_j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l80zgw07W4Y"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D3AF-B63B-41C2-896B-C0D5B766441E}"/>
              </a:ext>
            </a:extLst>
          </p:cNvPr>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3315" name="Content Placeholder 5">
            <a:extLst>
              <a:ext uri="{FF2B5EF4-FFF2-40B4-BE49-F238E27FC236}">
                <a16:creationId xmlns:a16="http://schemas.microsoft.com/office/drawing/2014/main" id="{7BC229F3-7E97-497C-ABE5-2FFF7111051E}"/>
              </a:ext>
            </a:extLst>
          </p:cNvPr>
          <p:cNvSpPr>
            <a:spLocks noGrp="1"/>
          </p:cNvSpPr>
          <p:nvPr>
            <p:ph sz="quarter" idx="13"/>
          </p:nvPr>
        </p:nvSpPr>
        <p:spPr/>
        <p:txBody>
          <a:bodyPr/>
          <a:lstStyle/>
          <a:p>
            <a:pPr eaLnBrk="1" hangingPunct="1">
              <a:spcBef>
                <a:spcPct val="0"/>
              </a:spcBef>
            </a:pPr>
            <a:r>
              <a:rPr lang="en-US" altLang="en-US" dirty="0"/>
              <a:t>Sivasubramanian Natarajan</a:t>
            </a:r>
          </a:p>
          <a:p>
            <a:pPr eaLnBrk="1" hangingPunct="1">
              <a:spcBef>
                <a:spcPct val="0"/>
              </a:spcBef>
            </a:pPr>
            <a:r>
              <a:rPr lang="en-US" altLang="en-US" dirty="0"/>
              <a:t>WILP Division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Deep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10</a:t>
            </a:fld>
            <a:endParaRPr lang="en-US" altLang="en-US" dirty="0"/>
          </a:p>
        </p:txBody>
      </p:sp>
      <p:graphicFrame>
        <p:nvGraphicFramePr>
          <p:cNvPr id="2" name="Diagram 1">
            <a:extLst>
              <a:ext uri="{FF2B5EF4-FFF2-40B4-BE49-F238E27FC236}">
                <a16:creationId xmlns:a16="http://schemas.microsoft.com/office/drawing/2014/main" id="{83873F11-9061-92D8-0873-A1BF6799E67B}"/>
              </a:ext>
            </a:extLst>
          </p:cNvPr>
          <p:cNvGraphicFramePr/>
          <p:nvPr>
            <p:extLst>
              <p:ext uri="{D42A27DB-BD31-4B8C-83A1-F6EECF244321}">
                <p14:modId xmlns:p14="http://schemas.microsoft.com/office/powerpoint/2010/main" val="227461120"/>
              </p:ext>
            </p:extLst>
          </p:nvPr>
        </p:nvGraphicFramePr>
        <p:xfrm>
          <a:off x="157163" y="1295400"/>
          <a:ext cx="8534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848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Machine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11</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2" y="1437174"/>
            <a:ext cx="8682037" cy="3139321"/>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en-US" dirty="0">
                <a:ea typeface="Calibri" panose="020F0502020204030204" pitchFamily="34" charset="0"/>
              </a:rPr>
              <a:t>Machine Learning is a subset of AI</a:t>
            </a:r>
          </a:p>
          <a:p>
            <a:pPr marL="285750" indent="-285750">
              <a:buClr>
                <a:srgbClr val="FF0000"/>
              </a:buClr>
              <a:buFont typeface="Wingdings" panose="05000000000000000000" pitchFamily="2" charset="2"/>
              <a:buChar char="§"/>
            </a:pPr>
            <a:endParaRPr lang="en-US" dirty="0">
              <a:ea typeface="Calibri" panose="020F0502020204030204" pitchFamily="34" charset="0"/>
            </a:endParaRPr>
          </a:p>
          <a:p>
            <a:pPr marL="285750" indent="-285750">
              <a:buClr>
                <a:srgbClr val="FF0000"/>
              </a:buClr>
              <a:buFont typeface="Wingdings" panose="05000000000000000000" pitchFamily="2" charset="2"/>
              <a:buChar char="§"/>
            </a:pPr>
            <a:r>
              <a:rPr lang="en-US" dirty="0">
                <a:ea typeface="Calibri" panose="020F0502020204030204" pitchFamily="34" charset="0"/>
              </a:rPr>
              <a:t>Deep learning is a subset of machine learning with complex layers of data processing. </a:t>
            </a:r>
          </a:p>
          <a:p>
            <a:pPr marL="285750" indent="-285750">
              <a:buClr>
                <a:srgbClr val="FF0000"/>
              </a:buClr>
              <a:buFont typeface="Wingdings" panose="05000000000000000000" pitchFamily="2" charset="2"/>
              <a:buChar char="§"/>
            </a:pPr>
            <a:endParaRPr lang="en-US" dirty="0">
              <a:ea typeface="Calibri" panose="020F0502020204030204" pitchFamily="34" charset="0"/>
            </a:endParaRPr>
          </a:p>
          <a:p>
            <a:pPr marL="285750" indent="-285750">
              <a:buClr>
                <a:srgbClr val="FF0000"/>
              </a:buClr>
              <a:buFont typeface="Wingdings" panose="05000000000000000000" pitchFamily="2" charset="2"/>
              <a:buChar char="§"/>
            </a:pPr>
            <a:r>
              <a:rPr lang="en-US" dirty="0">
                <a:ea typeface="Calibri" panose="020F0502020204030204" pitchFamily="34" charset="0"/>
              </a:rPr>
              <a:t>Like humans, the more data a machine has to learn from, the smarter it becomes. </a:t>
            </a:r>
          </a:p>
          <a:p>
            <a:pPr marL="285750" indent="-285750">
              <a:buClr>
                <a:srgbClr val="FF0000"/>
              </a:buClr>
              <a:buFont typeface="Wingdings" panose="05000000000000000000" pitchFamily="2" charset="2"/>
              <a:buChar char="§"/>
            </a:pPr>
            <a:endParaRPr lang="en-US" dirty="0">
              <a:ea typeface="Calibri" panose="020F0502020204030204" pitchFamily="34" charset="0"/>
            </a:endParaRPr>
          </a:p>
          <a:p>
            <a:pPr marL="285750" indent="-285750">
              <a:buClr>
                <a:srgbClr val="FF0000"/>
              </a:buClr>
              <a:buFont typeface="Wingdings" panose="05000000000000000000" pitchFamily="2" charset="2"/>
              <a:buChar char="§"/>
            </a:pPr>
            <a:r>
              <a:rPr lang="en-US" dirty="0">
                <a:ea typeface="Calibri" panose="020F0502020204030204" pitchFamily="34" charset="0"/>
              </a:rPr>
              <a:t>Modern AI needs data to function, this is where the Big Data technology is leveraged.</a:t>
            </a:r>
          </a:p>
          <a:p>
            <a:pPr marL="285750" indent="-285750">
              <a:buClr>
                <a:srgbClr val="FF0000"/>
              </a:buClr>
              <a:buFont typeface="Wingdings" panose="05000000000000000000" pitchFamily="2" charset="2"/>
              <a:buChar char="§"/>
            </a:pPr>
            <a:endParaRPr lang="en-US" dirty="0">
              <a:ea typeface="Calibri" panose="020F0502020204030204" pitchFamily="34" charset="0"/>
            </a:endParaRPr>
          </a:p>
        </p:txBody>
      </p:sp>
      <p:graphicFrame>
        <p:nvGraphicFramePr>
          <p:cNvPr id="8" name="Diagram 7">
            <a:extLst>
              <a:ext uri="{FF2B5EF4-FFF2-40B4-BE49-F238E27FC236}">
                <a16:creationId xmlns:a16="http://schemas.microsoft.com/office/drawing/2014/main" id="{638A6BEA-71EF-D433-812A-D39836CBF8C8}"/>
              </a:ext>
            </a:extLst>
          </p:cNvPr>
          <p:cNvGraphicFramePr/>
          <p:nvPr/>
        </p:nvGraphicFramePr>
        <p:xfrm>
          <a:off x="1371600" y="3745498"/>
          <a:ext cx="6096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790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Machine Learning foundations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12</a:t>
            </a:fld>
            <a:endParaRPr lang="en-US" altLang="en-US" dirty="0"/>
          </a:p>
        </p:txBody>
      </p:sp>
      <p:sp>
        <p:nvSpPr>
          <p:cNvPr id="2" name="TextBox 1">
            <a:extLst>
              <a:ext uri="{FF2B5EF4-FFF2-40B4-BE49-F238E27FC236}">
                <a16:creationId xmlns:a16="http://schemas.microsoft.com/office/drawing/2014/main" id="{F4FBAA5C-8126-5A15-995E-10A2620D313C}"/>
              </a:ext>
            </a:extLst>
          </p:cNvPr>
          <p:cNvSpPr txBox="1"/>
          <p:nvPr/>
        </p:nvSpPr>
        <p:spPr>
          <a:xfrm>
            <a:off x="157162" y="1437174"/>
            <a:ext cx="8682037" cy="369332"/>
          </a:xfrm>
          <a:prstGeom prst="rect">
            <a:avLst/>
          </a:prstGeom>
          <a:noFill/>
        </p:spPr>
        <p:txBody>
          <a:bodyPr wrap="square" rtlCol="0">
            <a:spAutoFit/>
          </a:bodyPr>
          <a:lstStyle/>
          <a:p>
            <a:r>
              <a:rPr lang="en-US" b="1" dirty="0">
                <a:ea typeface="Calibri" panose="020F0502020204030204" pitchFamily="34" charset="0"/>
              </a:rPr>
              <a:t>The 3 parts to machine learning </a:t>
            </a:r>
          </a:p>
        </p:txBody>
      </p:sp>
      <p:graphicFrame>
        <p:nvGraphicFramePr>
          <p:cNvPr id="5" name="Table 6">
            <a:extLst>
              <a:ext uri="{FF2B5EF4-FFF2-40B4-BE49-F238E27FC236}">
                <a16:creationId xmlns:a16="http://schemas.microsoft.com/office/drawing/2014/main" id="{A71F2364-43B0-9D7F-FC40-BD474258D54F}"/>
              </a:ext>
            </a:extLst>
          </p:cNvPr>
          <p:cNvGraphicFramePr>
            <a:graphicFrameLocks noGrp="1"/>
          </p:cNvGraphicFramePr>
          <p:nvPr/>
        </p:nvGraphicFramePr>
        <p:xfrm>
          <a:off x="157162" y="1835072"/>
          <a:ext cx="8153399" cy="3967480"/>
        </p:xfrm>
        <a:graphic>
          <a:graphicData uri="http://schemas.openxmlformats.org/drawingml/2006/table">
            <a:tbl>
              <a:tblPr firstRow="1" bandRow="1">
                <a:tableStyleId>{5C22544A-7EE6-4342-B048-85BDC9FD1C3A}</a:tableStyleId>
              </a:tblPr>
              <a:tblGrid>
                <a:gridCol w="371699">
                  <a:extLst>
                    <a:ext uri="{9D8B030D-6E8A-4147-A177-3AD203B41FA5}">
                      <a16:colId xmlns:a16="http://schemas.microsoft.com/office/drawing/2014/main" val="1569545417"/>
                    </a:ext>
                  </a:extLst>
                </a:gridCol>
                <a:gridCol w="1441550">
                  <a:extLst>
                    <a:ext uri="{9D8B030D-6E8A-4147-A177-3AD203B41FA5}">
                      <a16:colId xmlns:a16="http://schemas.microsoft.com/office/drawing/2014/main" val="314544024"/>
                    </a:ext>
                  </a:extLst>
                </a:gridCol>
                <a:gridCol w="2133600">
                  <a:extLst>
                    <a:ext uri="{9D8B030D-6E8A-4147-A177-3AD203B41FA5}">
                      <a16:colId xmlns:a16="http://schemas.microsoft.com/office/drawing/2014/main" val="830487660"/>
                    </a:ext>
                  </a:extLst>
                </a:gridCol>
                <a:gridCol w="2133600">
                  <a:extLst>
                    <a:ext uri="{9D8B030D-6E8A-4147-A177-3AD203B41FA5}">
                      <a16:colId xmlns:a16="http://schemas.microsoft.com/office/drawing/2014/main" val="852180313"/>
                    </a:ext>
                  </a:extLst>
                </a:gridCol>
                <a:gridCol w="2072950">
                  <a:extLst>
                    <a:ext uri="{9D8B030D-6E8A-4147-A177-3AD203B41FA5}">
                      <a16:colId xmlns:a16="http://schemas.microsoft.com/office/drawing/2014/main" val="912560173"/>
                    </a:ext>
                  </a:extLst>
                </a:gridCol>
              </a:tblGrid>
              <a:tr h="370840">
                <a:tc>
                  <a:txBody>
                    <a:bodyPr/>
                    <a:lstStyle/>
                    <a:p>
                      <a:r>
                        <a:rPr lang="en-US" dirty="0">
                          <a:solidFill>
                            <a:srgbClr val="002060"/>
                          </a:solidFill>
                        </a:rPr>
                        <a:t>#</a:t>
                      </a:r>
                    </a:p>
                  </a:txBody>
                  <a:tcPr>
                    <a:solidFill>
                      <a:srgbClr val="66FFFF"/>
                    </a:solidFill>
                  </a:tcPr>
                </a:tc>
                <a:tc>
                  <a:txBody>
                    <a:bodyPr/>
                    <a:lstStyle/>
                    <a:p>
                      <a:r>
                        <a:rPr lang="en-US" dirty="0">
                          <a:solidFill>
                            <a:srgbClr val="002060"/>
                          </a:solidFill>
                        </a:rPr>
                        <a:t>Component</a:t>
                      </a:r>
                    </a:p>
                  </a:txBody>
                  <a:tcPr>
                    <a:solidFill>
                      <a:srgbClr val="66FFFF"/>
                    </a:solidFill>
                  </a:tcPr>
                </a:tc>
                <a:tc>
                  <a:txBody>
                    <a:bodyPr/>
                    <a:lstStyle/>
                    <a:p>
                      <a:r>
                        <a:rPr lang="en-US" dirty="0">
                          <a:solidFill>
                            <a:srgbClr val="002060"/>
                          </a:solidFill>
                        </a:rPr>
                        <a:t>Supervised learning</a:t>
                      </a:r>
                    </a:p>
                  </a:txBody>
                  <a:tcPr>
                    <a:solidFill>
                      <a:srgbClr val="66FFFF"/>
                    </a:solidFill>
                  </a:tcPr>
                </a:tc>
                <a:tc>
                  <a:txBody>
                    <a:bodyPr/>
                    <a:lstStyle/>
                    <a:p>
                      <a:r>
                        <a:rPr lang="en-US" dirty="0">
                          <a:solidFill>
                            <a:srgbClr val="002060"/>
                          </a:solidFill>
                        </a:rPr>
                        <a:t>Unsupervised learning</a:t>
                      </a:r>
                    </a:p>
                  </a:txBody>
                  <a:tcPr>
                    <a:solidFill>
                      <a:srgbClr val="66FFFF"/>
                    </a:solidFill>
                  </a:tcPr>
                </a:tc>
                <a:tc>
                  <a:txBody>
                    <a:bodyPr/>
                    <a:lstStyle/>
                    <a:p>
                      <a:r>
                        <a:rPr lang="en-US" dirty="0">
                          <a:solidFill>
                            <a:srgbClr val="002060"/>
                          </a:solidFill>
                        </a:rPr>
                        <a:t>Reinforcement learning</a:t>
                      </a:r>
                    </a:p>
                  </a:txBody>
                  <a:tcPr>
                    <a:solidFill>
                      <a:srgbClr val="66FFFF"/>
                    </a:solidFill>
                  </a:tcPr>
                </a:tc>
                <a:extLst>
                  <a:ext uri="{0D108BD9-81ED-4DB2-BD59-A6C34878D82A}">
                    <a16:rowId xmlns:a16="http://schemas.microsoft.com/office/drawing/2014/main" val="2734250163"/>
                  </a:ext>
                </a:extLst>
              </a:tr>
              <a:tr h="370840">
                <a:tc>
                  <a:txBody>
                    <a:bodyPr/>
                    <a:lstStyle/>
                    <a:p>
                      <a:endParaRPr lang="en-US" sz="1600" dirty="0"/>
                    </a:p>
                  </a:txBody>
                  <a:tcPr/>
                </a:tc>
                <a:tc>
                  <a:txBody>
                    <a:bodyPr/>
                    <a:lstStyle/>
                    <a:p>
                      <a:endParaRPr lang="en-US" sz="1600" dirty="0"/>
                    </a:p>
                  </a:txBody>
                  <a:tcPr/>
                </a:tc>
                <a:tc>
                  <a:txBody>
                    <a:bodyPr/>
                    <a:lstStyle/>
                    <a:p>
                      <a:r>
                        <a:rPr lang="en-US" sz="1600" dirty="0"/>
                        <a:t>Task Driven</a:t>
                      </a:r>
                    </a:p>
                  </a:txBody>
                  <a:tcPr/>
                </a:tc>
                <a:tc>
                  <a:txBody>
                    <a:bodyPr/>
                    <a:lstStyle/>
                    <a:p>
                      <a:r>
                        <a:rPr lang="en-US" sz="1600" dirty="0"/>
                        <a:t>Data Driven</a:t>
                      </a:r>
                    </a:p>
                  </a:txBody>
                  <a:tcPr/>
                </a:tc>
                <a:tc>
                  <a:txBody>
                    <a:bodyPr/>
                    <a:lstStyle/>
                    <a:p>
                      <a:r>
                        <a:rPr lang="en-US" sz="1600" dirty="0"/>
                        <a:t>Continuous learning</a:t>
                      </a:r>
                    </a:p>
                  </a:txBody>
                  <a:tcPr/>
                </a:tc>
                <a:extLst>
                  <a:ext uri="{0D108BD9-81ED-4DB2-BD59-A6C34878D82A}">
                    <a16:rowId xmlns:a16="http://schemas.microsoft.com/office/drawing/2014/main" val="1415931312"/>
                  </a:ext>
                </a:extLst>
              </a:tr>
              <a:tr h="370840">
                <a:tc>
                  <a:txBody>
                    <a:bodyPr/>
                    <a:lstStyle/>
                    <a:p>
                      <a:r>
                        <a:rPr lang="en-US" sz="1600" dirty="0"/>
                        <a:t>1</a:t>
                      </a:r>
                    </a:p>
                  </a:txBody>
                  <a:tcPr/>
                </a:tc>
                <a:tc>
                  <a:txBody>
                    <a:bodyPr/>
                    <a:lstStyle/>
                    <a:p>
                      <a:r>
                        <a:rPr lang="en-US" sz="1600" dirty="0"/>
                        <a:t>Dataset</a:t>
                      </a:r>
                    </a:p>
                  </a:txBody>
                  <a:tcPr/>
                </a:tc>
                <a:tc>
                  <a:txBody>
                    <a:bodyPr/>
                    <a:lstStyle/>
                    <a:p>
                      <a:r>
                        <a:rPr lang="en-US" sz="1600" dirty="0"/>
                        <a:t>Labelled data readily available</a:t>
                      </a:r>
                    </a:p>
                  </a:txBody>
                  <a:tcPr/>
                </a:tc>
                <a:tc>
                  <a:txBody>
                    <a:bodyPr/>
                    <a:lstStyle/>
                    <a:p>
                      <a:r>
                        <a:rPr lang="en-US" sz="1600" dirty="0"/>
                        <a:t>Discover data labels without human supervision</a:t>
                      </a:r>
                    </a:p>
                  </a:txBody>
                  <a:tcPr/>
                </a:tc>
                <a:tc>
                  <a:txBody>
                    <a:bodyPr/>
                    <a:lstStyle/>
                    <a:p>
                      <a:r>
                        <a:rPr lang="en-US" sz="1600" dirty="0"/>
                        <a:t>Feedback mechanism for learning by exploration of data</a:t>
                      </a:r>
                    </a:p>
                  </a:txBody>
                  <a:tcPr/>
                </a:tc>
                <a:extLst>
                  <a:ext uri="{0D108BD9-81ED-4DB2-BD59-A6C34878D82A}">
                    <a16:rowId xmlns:a16="http://schemas.microsoft.com/office/drawing/2014/main" val="901370381"/>
                  </a:ext>
                </a:extLst>
              </a:tr>
              <a:tr h="370840">
                <a:tc>
                  <a:txBody>
                    <a:bodyPr/>
                    <a:lstStyle/>
                    <a:p>
                      <a:r>
                        <a:rPr lang="en-US" sz="1600" dirty="0"/>
                        <a:t>2</a:t>
                      </a:r>
                    </a:p>
                  </a:txBody>
                  <a:tcPr/>
                </a:tc>
                <a:tc>
                  <a:txBody>
                    <a:bodyPr/>
                    <a:lstStyle/>
                    <a:p>
                      <a:r>
                        <a:rPr lang="en-US" sz="1600" dirty="0"/>
                        <a:t>Trainer</a:t>
                      </a:r>
                    </a:p>
                  </a:txBody>
                  <a:tcPr/>
                </a:tc>
                <a:tc>
                  <a:txBody>
                    <a:bodyPr/>
                    <a:lstStyle/>
                    <a:p>
                      <a:r>
                        <a:rPr lang="en-US" sz="1600" dirty="0"/>
                        <a:t>Choosing a framework for acting on the data using ML algorithms</a:t>
                      </a:r>
                    </a:p>
                  </a:txBody>
                  <a:tcPr/>
                </a:tc>
                <a:tc>
                  <a:txBody>
                    <a:bodyPr/>
                    <a:lstStyle/>
                    <a:p>
                      <a:r>
                        <a:rPr lang="en-US" sz="1600" dirty="0"/>
                        <a:t>Data mining techniques, rulesets and optimize dataset for manageability</a:t>
                      </a:r>
                    </a:p>
                  </a:txBody>
                  <a:tcPr/>
                </a:tc>
                <a:tc>
                  <a:txBody>
                    <a:bodyPr/>
                    <a:lstStyle/>
                    <a:p>
                      <a:r>
                        <a:rPr lang="en-US" sz="1600" dirty="0"/>
                        <a:t>Action, Feedback,  State change. Usually, feedback is identified by rewards</a:t>
                      </a:r>
                    </a:p>
                  </a:txBody>
                  <a:tcPr/>
                </a:tc>
                <a:extLst>
                  <a:ext uri="{0D108BD9-81ED-4DB2-BD59-A6C34878D82A}">
                    <a16:rowId xmlns:a16="http://schemas.microsoft.com/office/drawing/2014/main" val="2894697568"/>
                  </a:ext>
                </a:extLst>
              </a:tr>
              <a:tr h="370840">
                <a:tc>
                  <a:txBody>
                    <a:bodyPr/>
                    <a:lstStyle/>
                    <a:p>
                      <a:r>
                        <a:rPr lang="en-US" sz="1600" dirty="0"/>
                        <a:t>3</a:t>
                      </a:r>
                    </a:p>
                  </a:txBody>
                  <a:tcPr/>
                </a:tc>
                <a:tc>
                  <a:txBody>
                    <a:bodyPr/>
                    <a:lstStyle/>
                    <a:p>
                      <a:r>
                        <a:rPr lang="en-US" sz="1600" dirty="0"/>
                        <a:t>Model</a:t>
                      </a:r>
                    </a:p>
                  </a:txBody>
                  <a:tcPr/>
                </a:tc>
                <a:tc>
                  <a:txBody>
                    <a:bodyPr/>
                    <a:lstStyle/>
                    <a:p>
                      <a:r>
                        <a:rPr lang="en-US" sz="1600" dirty="0"/>
                        <a:t>Classification, Regression</a:t>
                      </a:r>
                    </a:p>
                  </a:txBody>
                  <a:tcPr/>
                </a:tc>
                <a:tc>
                  <a:txBody>
                    <a:bodyPr/>
                    <a:lstStyle/>
                    <a:p>
                      <a:r>
                        <a:rPr lang="en-US" sz="1600" dirty="0"/>
                        <a:t>Clustering, Dimensionality reduction and many more</a:t>
                      </a:r>
                    </a:p>
                  </a:txBody>
                  <a:tcPr/>
                </a:tc>
                <a:tc>
                  <a:txBody>
                    <a:bodyPr/>
                    <a:lstStyle/>
                    <a:p>
                      <a:r>
                        <a:rPr lang="en-US" sz="1600" dirty="0"/>
                        <a:t>Real-time decisions</a:t>
                      </a:r>
                    </a:p>
                  </a:txBody>
                  <a:tcPr/>
                </a:tc>
                <a:extLst>
                  <a:ext uri="{0D108BD9-81ED-4DB2-BD59-A6C34878D82A}">
                    <a16:rowId xmlns:a16="http://schemas.microsoft.com/office/drawing/2014/main" val="776038008"/>
                  </a:ext>
                </a:extLst>
              </a:tr>
            </a:tbl>
          </a:graphicData>
        </a:graphic>
      </p:graphicFrame>
    </p:spTree>
    <p:extLst>
      <p:ext uri="{BB962C8B-B14F-4D97-AF65-F5344CB8AC3E}">
        <p14:creationId xmlns:p14="http://schemas.microsoft.com/office/powerpoint/2010/main" val="158062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Machine Learning models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13</a:t>
            </a:fld>
            <a:endParaRPr lang="en-US" altLang="en-US" dirty="0"/>
          </a:p>
        </p:txBody>
      </p:sp>
      <p:graphicFrame>
        <p:nvGraphicFramePr>
          <p:cNvPr id="4" name="Diagram 3">
            <a:extLst>
              <a:ext uri="{FF2B5EF4-FFF2-40B4-BE49-F238E27FC236}">
                <a16:creationId xmlns:a16="http://schemas.microsoft.com/office/drawing/2014/main" id="{FD324E26-9D01-6896-C06D-13715D0CCDE3}"/>
              </a:ext>
            </a:extLst>
          </p:cNvPr>
          <p:cNvGraphicFramePr/>
          <p:nvPr/>
        </p:nvGraphicFramePr>
        <p:xfrm>
          <a:off x="0" y="1471127"/>
          <a:ext cx="8991601" cy="4856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446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Supervised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14</a:t>
            </a:fld>
            <a:endParaRPr lang="en-US" altLang="en-US" dirty="0"/>
          </a:p>
        </p:txBody>
      </p:sp>
      <p:graphicFrame>
        <p:nvGraphicFramePr>
          <p:cNvPr id="5" name="Table 6">
            <a:extLst>
              <a:ext uri="{FF2B5EF4-FFF2-40B4-BE49-F238E27FC236}">
                <a16:creationId xmlns:a16="http://schemas.microsoft.com/office/drawing/2014/main" id="{A71F2364-43B0-9D7F-FC40-BD474258D54F}"/>
              </a:ext>
            </a:extLst>
          </p:cNvPr>
          <p:cNvGraphicFramePr>
            <a:graphicFrameLocks noGrp="1"/>
          </p:cNvGraphicFramePr>
          <p:nvPr/>
        </p:nvGraphicFramePr>
        <p:xfrm>
          <a:off x="122714" y="2514600"/>
          <a:ext cx="8682038" cy="2748280"/>
        </p:xfrm>
        <a:graphic>
          <a:graphicData uri="http://schemas.openxmlformats.org/drawingml/2006/table">
            <a:tbl>
              <a:tblPr firstRow="1" bandRow="1">
                <a:tableStyleId>{5C22544A-7EE6-4342-B048-85BDC9FD1C3A}</a:tableStyleId>
              </a:tblPr>
              <a:tblGrid>
                <a:gridCol w="817641">
                  <a:extLst>
                    <a:ext uri="{9D8B030D-6E8A-4147-A177-3AD203B41FA5}">
                      <a16:colId xmlns:a16="http://schemas.microsoft.com/office/drawing/2014/main" val="1569545417"/>
                    </a:ext>
                  </a:extLst>
                </a:gridCol>
                <a:gridCol w="3171034">
                  <a:extLst>
                    <a:ext uri="{9D8B030D-6E8A-4147-A177-3AD203B41FA5}">
                      <a16:colId xmlns:a16="http://schemas.microsoft.com/office/drawing/2014/main" val="314544024"/>
                    </a:ext>
                  </a:extLst>
                </a:gridCol>
                <a:gridCol w="4693363">
                  <a:extLst>
                    <a:ext uri="{9D8B030D-6E8A-4147-A177-3AD203B41FA5}">
                      <a16:colId xmlns:a16="http://schemas.microsoft.com/office/drawing/2014/main" val="830487660"/>
                    </a:ext>
                  </a:extLst>
                </a:gridCol>
              </a:tblGrid>
              <a:tr h="370840">
                <a:tc>
                  <a:txBody>
                    <a:bodyPr/>
                    <a:lstStyle/>
                    <a:p>
                      <a:r>
                        <a:rPr lang="en-US" dirty="0">
                          <a:solidFill>
                            <a:srgbClr val="002060"/>
                          </a:solidFill>
                        </a:rPr>
                        <a:t>#</a:t>
                      </a:r>
                    </a:p>
                  </a:txBody>
                  <a:tcPr>
                    <a:solidFill>
                      <a:srgbClr val="66FFFF"/>
                    </a:solidFill>
                  </a:tcPr>
                </a:tc>
                <a:tc>
                  <a:txBody>
                    <a:bodyPr/>
                    <a:lstStyle/>
                    <a:p>
                      <a:r>
                        <a:rPr lang="en-US" dirty="0">
                          <a:solidFill>
                            <a:srgbClr val="002060"/>
                          </a:solidFill>
                        </a:rPr>
                        <a:t>Model</a:t>
                      </a:r>
                    </a:p>
                  </a:txBody>
                  <a:tcPr>
                    <a:solidFill>
                      <a:srgbClr val="66FFFF"/>
                    </a:solidFill>
                  </a:tcPr>
                </a:tc>
                <a:tc>
                  <a:txBody>
                    <a:bodyPr/>
                    <a:lstStyle/>
                    <a:p>
                      <a:r>
                        <a:rPr lang="en-US" dirty="0">
                          <a:solidFill>
                            <a:srgbClr val="002060"/>
                          </a:solidFill>
                        </a:rPr>
                        <a:t>Use cases</a:t>
                      </a:r>
                    </a:p>
                  </a:txBody>
                  <a:tcPr>
                    <a:solidFill>
                      <a:srgbClr val="66FFFF"/>
                    </a:solidFill>
                  </a:tcPr>
                </a:tc>
                <a:extLst>
                  <a:ext uri="{0D108BD9-81ED-4DB2-BD59-A6C34878D82A}">
                    <a16:rowId xmlns:a16="http://schemas.microsoft.com/office/drawing/2014/main" val="2734250163"/>
                  </a:ext>
                </a:extLst>
              </a:tr>
              <a:tr h="370840">
                <a:tc>
                  <a:txBody>
                    <a:bodyPr/>
                    <a:lstStyle/>
                    <a:p>
                      <a:r>
                        <a:rPr lang="en-US" sz="1600" dirty="0"/>
                        <a:t>1</a:t>
                      </a:r>
                    </a:p>
                  </a:txBody>
                  <a:tcPr/>
                </a:tc>
                <a:tc>
                  <a:txBody>
                    <a:bodyPr/>
                    <a:lstStyle/>
                    <a:p>
                      <a:r>
                        <a:rPr lang="en-US" sz="1600" dirty="0"/>
                        <a:t>Classification</a:t>
                      </a:r>
                    </a:p>
                  </a:txBody>
                  <a:tcPr/>
                </a:tc>
                <a:tc>
                  <a:txBody>
                    <a:bodyPr/>
                    <a:lstStyle/>
                    <a:p>
                      <a:r>
                        <a:rPr lang="en-US" sz="1600" dirty="0"/>
                        <a:t>Process of organizing the data into groups or categories. Mostly used in sentiment analysis and spam filtering.</a:t>
                      </a:r>
                    </a:p>
                  </a:txBody>
                  <a:tcPr/>
                </a:tc>
                <a:extLst>
                  <a:ext uri="{0D108BD9-81ED-4DB2-BD59-A6C34878D82A}">
                    <a16:rowId xmlns:a16="http://schemas.microsoft.com/office/drawing/2014/main" val="901370381"/>
                  </a:ext>
                </a:extLst>
              </a:tr>
              <a:tr h="370840">
                <a:tc>
                  <a:txBody>
                    <a:bodyPr/>
                    <a:lstStyle/>
                    <a:p>
                      <a:r>
                        <a:rPr lang="en-US" sz="1600" dirty="0"/>
                        <a:t>2</a:t>
                      </a:r>
                    </a:p>
                  </a:txBody>
                  <a:tcPr/>
                </a:tc>
                <a:tc>
                  <a:txBody>
                    <a:bodyPr/>
                    <a:lstStyle/>
                    <a:p>
                      <a:r>
                        <a:rPr lang="en-US" sz="1600" dirty="0"/>
                        <a:t>Regression</a:t>
                      </a:r>
                    </a:p>
                  </a:txBody>
                  <a:tcPr/>
                </a:tc>
                <a:tc>
                  <a:txBody>
                    <a:bodyPr/>
                    <a:lstStyle/>
                    <a:p>
                      <a:r>
                        <a:rPr lang="en-US" sz="1600" dirty="0"/>
                        <a:t>Predictive model for establishing relationship between a dependent variable[Outputs] and independent variable[Inputs]. </a:t>
                      </a:r>
                    </a:p>
                    <a:p>
                      <a:endParaRPr lang="en-US" sz="1600" dirty="0"/>
                    </a:p>
                    <a:p>
                      <a:r>
                        <a:rPr lang="en-US" sz="1600" dirty="0"/>
                        <a:t>Use cases: forecasting the weather, time series modelling, process optimization. </a:t>
                      </a:r>
                    </a:p>
                  </a:txBody>
                  <a:tcPr/>
                </a:tc>
                <a:extLst>
                  <a:ext uri="{0D108BD9-81ED-4DB2-BD59-A6C34878D82A}">
                    <a16:rowId xmlns:a16="http://schemas.microsoft.com/office/drawing/2014/main" val="2894697568"/>
                  </a:ext>
                </a:extLst>
              </a:tr>
            </a:tbl>
          </a:graphicData>
        </a:graphic>
      </p:graphicFrame>
    </p:spTree>
    <p:extLst>
      <p:ext uri="{BB962C8B-B14F-4D97-AF65-F5344CB8AC3E}">
        <p14:creationId xmlns:p14="http://schemas.microsoft.com/office/powerpoint/2010/main" val="233006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Unsupervised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15</a:t>
            </a:fld>
            <a:endParaRPr lang="en-US" altLang="en-US" dirty="0"/>
          </a:p>
        </p:txBody>
      </p:sp>
      <p:graphicFrame>
        <p:nvGraphicFramePr>
          <p:cNvPr id="4" name="Table 6">
            <a:extLst>
              <a:ext uri="{FF2B5EF4-FFF2-40B4-BE49-F238E27FC236}">
                <a16:creationId xmlns:a16="http://schemas.microsoft.com/office/drawing/2014/main" id="{99637B4F-B984-77B7-89A0-218181BD7C44}"/>
              </a:ext>
            </a:extLst>
          </p:cNvPr>
          <p:cNvGraphicFramePr>
            <a:graphicFrameLocks noGrp="1"/>
          </p:cNvGraphicFramePr>
          <p:nvPr/>
        </p:nvGraphicFramePr>
        <p:xfrm>
          <a:off x="122714" y="2514600"/>
          <a:ext cx="8682038" cy="1772920"/>
        </p:xfrm>
        <a:graphic>
          <a:graphicData uri="http://schemas.openxmlformats.org/drawingml/2006/table">
            <a:tbl>
              <a:tblPr firstRow="1" bandRow="1">
                <a:tableStyleId>{5C22544A-7EE6-4342-B048-85BDC9FD1C3A}</a:tableStyleId>
              </a:tblPr>
              <a:tblGrid>
                <a:gridCol w="817641">
                  <a:extLst>
                    <a:ext uri="{9D8B030D-6E8A-4147-A177-3AD203B41FA5}">
                      <a16:colId xmlns:a16="http://schemas.microsoft.com/office/drawing/2014/main" val="1569545417"/>
                    </a:ext>
                  </a:extLst>
                </a:gridCol>
                <a:gridCol w="3171034">
                  <a:extLst>
                    <a:ext uri="{9D8B030D-6E8A-4147-A177-3AD203B41FA5}">
                      <a16:colId xmlns:a16="http://schemas.microsoft.com/office/drawing/2014/main" val="314544024"/>
                    </a:ext>
                  </a:extLst>
                </a:gridCol>
                <a:gridCol w="4693363">
                  <a:extLst>
                    <a:ext uri="{9D8B030D-6E8A-4147-A177-3AD203B41FA5}">
                      <a16:colId xmlns:a16="http://schemas.microsoft.com/office/drawing/2014/main" val="830487660"/>
                    </a:ext>
                  </a:extLst>
                </a:gridCol>
              </a:tblGrid>
              <a:tr h="370840">
                <a:tc>
                  <a:txBody>
                    <a:bodyPr/>
                    <a:lstStyle/>
                    <a:p>
                      <a:r>
                        <a:rPr lang="en-US" dirty="0">
                          <a:solidFill>
                            <a:srgbClr val="002060"/>
                          </a:solidFill>
                        </a:rPr>
                        <a:t>#</a:t>
                      </a:r>
                    </a:p>
                  </a:txBody>
                  <a:tcPr>
                    <a:solidFill>
                      <a:srgbClr val="66FFFF"/>
                    </a:solidFill>
                  </a:tcPr>
                </a:tc>
                <a:tc>
                  <a:txBody>
                    <a:bodyPr/>
                    <a:lstStyle/>
                    <a:p>
                      <a:r>
                        <a:rPr lang="en-US" dirty="0">
                          <a:solidFill>
                            <a:srgbClr val="002060"/>
                          </a:solidFill>
                        </a:rPr>
                        <a:t>Model</a:t>
                      </a:r>
                    </a:p>
                  </a:txBody>
                  <a:tcPr>
                    <a:solidFill>
                      <a:srgbClr val="66FFFF"/>
                    </a:solidFill>
                  </a:tcPr>
                </a:tc>
                <a:tc>
                  <a:txBody>
                    <a:bodyPr/>
                    <a:lstStyle/>
                    <a:p>
                      <a:r>
                        <a:rPr lang="en-US" dirty="0">
                          <a:solidFill>
                            <a:srgbClr val="002060"/>
                          </a:solidFill>
                        </a:rPr>
                        <a:t>Use cases</a:t>
                      </a:r>
                    </a:p>
                  </a:txBody>
                  <a:tcPr>
                    <a:solidFill>
                      <a:srgbClr val="66FFFF"/>
                    </a:solidFill>
                  </a:tcPr>
                </a:tc>
                <a:extLst>
                  <a:ext uri="{0D108BD9-81ED-4DB2-BD59-A6C34878D82A}">
                    <a16:rowId xmlns:a16="http://schemas.microsoft.com/office/drawing/2014/main" val="2734250163"/>
                  </a:ext>
                </a:extLst>
              </a:tr>
              <a:tr h="370840">
                <a:tc>
                  <a:txBody>
                    <a:bodyPr/>
                    <a:lstStyle/>
                    <a:p>
                      <a:r>
                        <a:rPr lang="en-US" sz="1600" dirty="0"/>
                        <a:t>1</a:t>
                      </a:r>
                    </a:p>
                  </a:txBody>
                  <a:tcPr/>
                </a:tc>
                <a:tc>
                  <a:txBody>
                    <a:bodyPr/>
                    <a:lstStyle/>
                    <a:p>
                      <a:r>
                        <a:rPr lang="en-US" sz="1600" dirty="0"/>
                        <a:t>Clustering</a:t>
                      </a:r>
                    </a:p>
                  </a:txBody>
                  <a:tcPr/>
                </a:tc>
                <a:tc>
                  <a:txBody>
                    <a:bodyPr/>
                    <a:lstStyle/>
                    <a:p>
                      <a:r>
                        <a:rPr lang="en-US" sz="1600" dirty="0"/>
                        <a:t>Identify common patterns in raw data and group them into clusters. Used in pattern discovery. (Not recognition)</a:t>
                      </a:r>
                    </a:p>
                  </a:txBody>
                  <a:tcPr/>
                </a:tc>
                <a:extLst>
                  <a:ext uri="{0D108BD9-81ED-4DB2-BD59-A6C34878D82A}">
                    <a16:rowId xmlns:a16="http://schemas.microsoft.com/office/drawing/2014/main" val="901370381"/>
                  </a:ext>
                </a:extLst>
              </a:tr>
              <a:tr h="370840">
                <a:tc>
                  <a:txBody>
                    <a:bodyPr/>
                    <a:lstStyle/>
                    <a:p>
                      <a:r>
                        <a:rPr lang="en-US" sz="1600" dirty="0"/>
                        <a:t>2</a:t>
                      </a:r>
                    </a:p>
                  </a:txBody>
                  <a:tcPr/>
                </a:tc>
                <a:tc>
                  <a:txBody>
                    <a:bodyPr/>
                    <a:lstStyle/>
                    <a:p>
                      <a:r>
                        <a:rPr lang="en-US" sz="1600" dirty="0"/>
                        <a:t>Dimensionality reduction</a:t>
                      </a:r>
                    </a:p>
                  </a:txBody>
                  <a:tcPr/>
                </a:tc>
                <a:tc>
                  <a:txBody>
                    <a:bodyPr/>
                    <a:lstStyle/>
                    <a:p>
                      <a:r>
                        <a:rPr lang="en-US" sz="1600" dirty="0"/>
                        <a:t>Reduce complexity in data by finding the least common denominator. </a:t>
                      </a:r>
                    </a:p>
                  </a:txBody>
                  <a:tcPr/>
                </a:tc>
                <a:extLst>
                  <a:ext uri="{0D108BD9-81ED-4DB2-BD59-A6C34878D82A}">
                    <a16:rowId xmlns:a16="http://schemas.microsoft.com/office/drawing/2014/main" val="2894697568"/>
                  </a:ext>
                </a:extLst>
              </a:tr>
            </a:tbl>
          </a:graphicData>
        </a:graphic>
      </p:graphicFrame>
    </p:spTree>
    <p:extLst>
      <p:ext uri="{BB962C8B-B14F-4D97-AF65-F5344CB8AC3E}">
        <p14:creationId xmlns:p14="http://schemas.microsoft.com/office/powerpoint/2010/main" val="106581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Case study on patterns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16</a:t>
            </a:fld>
            <a:endParaRPr lang="en-US" altLang="en-US" dirty="0"/>
          </a:p>
        </p:txBody>
      </p:sp>
      <p:sp>
        <p:nvSpPr>
          <p:cNvPr id="2" name="TextBox 1">
            <a:extLst>
              <a:ext uri="{FF2B5EF4-FFF2-40B4-BE49-F238E27FC236}">
                <a16:creationId xmlns:a16="http://schemas.microsoft.com/office/drawing/2014/main" id="{F4FBAA5C-8126-5A15-995E-10A2620D313C}"/>
              </a:ext>
            </a:extLst>
          </p:cNvPr>
          <p:cNvSpPr txBox="1"/>
          <p:nvPr/>
        </p:nvSpPr>
        <p:spPr>
          <a:xfrm>
            <a:off x="157162" y="1437174"/>
            <a:ext cx="8682037"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Unsupervised learning</a:t>
            </a:r>
          </a:p>
        </p:txBody>
      </p:sp>
      <p:sp>
        <p:nvSpPr>
          <p:cNvPr id="8" name="TextBox 7">
            <a:extLst>
              <a:ext uri="{FF2B5EF4-FFF2-40B4-BE49-F238E27FC236}">
                <a16:creationId xmlns:a16="http://schemas.microsoft.com/office/drawing/2014/main" id="{FF8DFC72-48BC-E73A-D265-6547178116F4}"/>
              </a:ext>
            </a:extLst>
          </p:cNvPr>
          <p:cNvSpPr txBox="1"/>
          <p:nvPr/>
        </p:nvSpPr>
        <p:spPr>
          <a:xfrm>
            <a:off x="304800" y="2438400"/>
            <a:ext cx="8499952"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Case study: On patterns (time 37</a:t>
            </a:r>
            <a:r>
              <a:rPr lang="en-US" baseline="30000" dirty="0">
                <a:latin typeface="Calibri" panose="020F0502020204030204" pitchFamily="34" charset="0"/>
                <a:ea typeface="Calibri" panose="020F0502020204030204" pitchFamily="34" charset="0"/>
                <a:cs typeface="Calibri" panose="020F0502020204030204" pitchFamily="34" charset="0"/>
              </a:rPr>
              <a:t>th</a:t>
            </a:r>
            <a:r>
              <a:rPr lang="en-US" dirty="0">
                <a:latin typeface="Calibri" panose="020F0502020204030204" pitchFamily="34" charset="0"/>
                <a:ea typeface="Calibri" panose="020F0502020204030204" pitchFamily="34" charset="0"/>
                <a:cs typeface="Calibri" panose="020F0502020204030204" pitchFamily="34" charset="0"/>
              </a:rPr>
              <a:t> minute)</a:t>
            </a:r>
          </a:p>
          <a:p>
            <a:pPr marL="285750" indent="-285750">
              <a:buFont typeface="Arial" panose="020B0604020202020204" pitchFamily="34" charset="0"/>
              <a:buChar char="•"/>
            </a:pPr>
            <a:r>
              <a:rPr lang="en-US" dirty="0">
                <a:hlinkClick r:id="rId3"/>
              </a:rPr>
              <a:t>Aesthetic Universals and the Neurology of Hindu Art - </a:t>
            </a:r>
            <a:r>
              <a:rPr lang="en-US" dirty="0" err="1">
                <a:hlinkClick r:id="rId3"/>
              </a:rPr>
              <a:t>Vilayanur</a:t>
            </a:r>
            <a:r>
              <a:rPr lang="en-US" dirty="0">
                <a:hlinkClick r:id="rId3"/>
              </a:rPr>
              <a:t> S. Ramachandran - YouTube</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2667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Reinforcement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17</a:t>
            </a:fld>
            <a:endParaRPr lang="en-US" altLang="en-US" dirty="0"/>
          </a:p>
        </p:txBody>
      </p:sp>
      <p:sp>
        <p:nvSpPr>
          <p:cNvPr id="2" name="TextBox 1">
            <a:extLst>
              <a:ext uri="{FF2B5EF4-FFF2-40B4-BE49-F238E27FC236}">
                <a16:creationId xmlns:a16="http://schemas.microsoft.com/office/drawing/2014/main" id="{F4FBAA5C-8126-5A15-995E-10A2620D313C}"/>
              </a:ext>
            </a:extLst>
          </p:cNvPr>
          <p:cNvSpPr txBox="1"/>
          <p:nvPr/>
        </p:nvSpPr>
        <p:spPr>
          <a:xfrm>
            <a:off x="157162" y="1437174"/>
            <a:ext cx="8682037"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Reinforcement learning</a:t>
            </a:r>
          </a:p>
        </p:txBody>
      </p:sp>
      <p:graphicFrame>
        <p:nvGraphicFramePr>
          <p:cNvPr id="4" name="Table 6">
            <a:extLst>
              <a:ext uri="{FF2B5EF4-FFF2-40B4-BE49-F238E27FC236}">
                <a16:creationId xmlns:a16="http://schemas.microsoft.com/office/drawing/2014/main" id="{4CAC8942-75F9-6EC8-7C89-0B4763EF2CFE}"/>
              </a:ext>
            </a:extLst>
          </p:cNvPr>
          <p:cNvGraphicFramePr>
            <a:graphicFrameLocks noGrp="1"/>
          </p:cNvGraphicFramePr>
          <p:nvPr/>
        </p:nvGraphicFramePr>
        <p:xfrm>
          <a:off x="122714" y="2514600"/>
          <a:ext cx="8682038" cy="1320800"/>
        </p:xfrm>
        <a:graphic>
          <a:graphicData uri="http://schemas.openxmlformats.org/drawingml/2006/table">
            <a:tbl>
              <a:tblPr firstRow="1" bandRow="1">
                <a:tableStyleId>{5C22544A-7EE6-4342-B048-85BDC9FD1C3A}</a:tableStyleId>
              </a:tblPr>
              <a:tblGrid>
                <a:gridCol w="817641">
                  <a:extLst>
                    <a:ext uri="{9D8B030D-6E8A-4147-A177-3AD203B41FA5}">
                      <a16:colId xmlns:a16="http://schemas.microsoft.com/office/drawing/2014/main" val="1569545417"/>
                    </a:ext>
                  </a:extLst>
                </a:gridCol>
                <a:gridCol w="3171034">
                  <a:extLst>
                    <a:ext uri="{9D8B030D-6E8A-4147-A177-3AD203B41FA5}">
                      <a16:colId xmlns:a16="http://schemas.microsoft.com/office/drawing/2014/main" val="314544024"/>
                    </a:ext>
                  </a:extLst>
                </a:gridCol>
                <a:gridCol w="4693363">
                  <a:extLst>
                    <a:ext uri="{9D8B030D-6E8A-4147-A177-3AD203B41FA5}">
                      <a16:colId xmlns:a16="http://schemas.microsoft.com/office/drawing/2014/main" val="830487660"/>
                    </a:ext>
                  </a:extLst>
                </a:gridCol>
              </a:tblGrid>
              <a:tr h="370840">
                <a:tc>
                  <a:txBody>
                    <a:bodyPr/>
                    <a:lstStyle/>
                    <a:p>
                      <a:r>
                        <a:rPr lang="en-US" dirty="0">
                          <a:solidFill>
                            <a:srgbClr val="002060"/>
                          </a:solidFill>
                        </a:rPr>
                        <a:t>#</a:t>
                      </a:r>
                    </a:p>
                  </a:txBody>
                  <a:tcPr>
                    <a:solidFill>
                      <a:srgbClr val="66FFFF"/>
                    </a:solidFill>
                  </a:tcPr>
                </a:tc>
                <a:tc>
                  <a:txBody>
                    <a:bodyPr/>
                    <a:lstStyle/>
                    <a:p>
                      <a:r>
                        <a:rPr lang="en-US" dirty="0">
                          <a:solidFill>
                            <a:srgbClr val="002060"/>
                          </a:solidFill>
                        </a:rPr>
                        <a:t>Model</a:t>
                      </a:r>
                    </a:p>
                  </a:txBody>
                  <a:tcPr>
                    <a:solidFill>
                      <a:srgbClr val="66FFFF"/>
                    </a:solidFill>
                  </a:tcPr>
                </a:tc>
                <a:tc>
                  <a:txBody>
                    <a:bodyPr/>
                    <a:lstStyle/>
                    <a:p>
                      <a:r>
                        <a:rPr lang="en-US" dirty="0">
                          <a:solidFill>
                            <a:srgbClr val="002060"/>
                          </a:solidFill>
                        </a:rPr>
                        <a:t>Use cases</a:t>
                      </a:r>
                    </a:p>
                  </a:txBody>
                  <a:tcPr>
                    <a:solidFill>
                      <a:srgbClr val="66FFFF"/>
                    </a:solidFill>
                  </a:tcPr>
                </a:tc>
                <a:extLst>
                  <a:ext uri="{0D108BD9-81ED-4DB2-BD59-A6C34878D82A}">
                    <a16:rowId xmlns:a16="http://schemas.microsoft.com/office/drawing/2014/main" val="2734250163"/>
                  </a:ext>
                </a:extLst>
              </a:tr>
              <a:tr h="370840">
                <a:tc>
                  <a:txBody>
                    <a:bodyPr/>
                    <a:lstStyle/>
                    <a:p>
                      <a:r>
                        <a:rPr lang="en-US" sz="1600" dirty="0"/>
                        <a:t>1</a:t>
                      </a:r>
                    </a:p>
                  </a:txBody>
                  <a:tcPr/>
                </a:tc>
                <a:tc>
                  <a:txBody>
                    <a:bodyPr/>
                    <a:lstStyle/>
                    <a:p>
                      <a:r>
                        <a:rPr lang="en-US" sz="1600" dirty="0"/>
                        <a:t>Real-time decisions</a:t>
                      </a:r>
                    </a:p>
                  </a:txBody>
                  <a:tcPr/>
                </a:tc>
                <a:tc>
                  <a:txBody>
                    <a:bodyPr/>
                    <a:lstStyle/>
                    <a:p>
                      <a:r>
                        <a:rPr lang="en-US" sz="1600" dirty="0"/>
                        <a:t>Uses a trial-and-error process to achieve the outcome, mostly used in robotics.</a:t>
                      </a:r>
                    </a:p>
                  </a:txBody>
                  <a:tcPr/>
                </a:tc>
                <a:extLst>
                  <a:ext uri="{0D108BD9-81ED-4DB2-BD59-A6C34878D82A}">
                    <a16:rowId xmlns:a16="http://schemas.microsoft.com/office/drawing/2014/main" val="901370381"/>
                  </a:ext>
                </a:extLst>
              </a:tr>
              <a:tr h="370840">
                <a:tc>
                  <a:txBody>
                    <a:bodyPr/>
                    <a:lstStyle/>
                    <a:p>
                      <a:r>
                        <a:rPr lang="en-US" sz="1600" dirty="0"/>
                        <a:t>2</a:t>
                      </a:r>
                    </a:p>
                  </a:txBody>
                  <a:tcPr/>
                </a:tc>
                <a:tc>
                  <a:txBody>
                    <a:bodyPr/>
                    <a:lstStyle/>
                    <a:p>
                      <a:r>
                        <a:rPr lang="en-US" sz="1600" dirty="0"/>
                        <a:t>Learning tasks</a:t>
                      </a:r>
                    </a:p>
                  </a:txBody>
                  <a:tcPr/>
                </a:tc>
                <a:tc>
                  <a:txBody>
                    <a:bodyPr/>
                    <a:lstStyle/>
                    <a:p>
                      <a:r>
                        <a:rPr lang="en-US" sz="1600" dirty="0"/>
                        <a:t>Reward and punishment process</a:t>
                      </a:r>
                    </a:p>
                  </a:txBody>
                  <a:tcPr/>
                </a:tc>
                <a:extLst>
                  <a:ext uri="{0D108BD9-81ED-4DB2-BD59-A6C34878D82A}">
                    <a16:rowId xmlns:a16="http://schemas.microsoft.com/office/drawing/2014/main" val="2894697568"/>
                  </a:ext>
                </a:extLst>
              </a:tr>
            </a:tbl>
          </a:graphicData>
        </a:graphic>
      </p:graphicFrame>
    </p:spTree>
    <p:extLst>
      <p:ext uri="{BB962C8B-B14F-4D97-AF65-F5344CB8AC3E}">
        <p14:creationId xmlns:p14="http://schemas.microsoft.com/office/powerpoint/2010/main" val="3465377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a:t>
            </a:r>
          </a:p>
          <a:p>
            <a:r>
              <a:rPr lang="en-US" dirty="0"/>
              <a:t>Neural Networks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18</a:t>
            </a:fld>
            <a:endParaRPr lang="en-US" altLang="en-US" dirty="0"/>
          </a:p>
        </p:txBody>
      </p:sp>
      <p:sp>
        <p:nvSpPr>
          <p:cNvPr id="2" name="TextBox 1">
            <a:extLst>
              <a:ext uri="{FF2B5EF4-FFF2-40B4-BE49-F238E27FC236}">
                <a16:creationId xmlns:a16="http://schemas.microsoft.com/office/drawing/2014/main" id="{74CCCA76-5437-FBC5-F905-75D3A405BE4A}"/>
              </a:ext>
            </a:extLst>
          </p:cNvPr>
          <p:cNvSpPr txBox="1"/>
          <p:nvPr/>
        </p:nvSpPr>
        <p:spPr>
          <a:xfrm>
            <a:off x="157162" y="1437174"/>
            <a:ext cx="8682037" cy="2985433"/>
          </a:xfrm>
          <a:prstGeom prst="rect">
            <a:avLst/>
          </a:prstGeom>
          <a:noFill/>
        </p:spPr>
        <p:txBody>
          <a:bodyPr wrap="square" lIns="91440" tIns="45720" rIns="91440" bIns="45720" rtlCol="0" anchor="t">
            <a:spAutoFit/>
          </a:bodyPr>
          <a:lstStyle/>
          <a:p>
            <a:pPr marL="342900" indent="-342900">
              <a:buClr>
                <a:srgbClr val="FF0000"/>
              </a:buClr>
              <a:buFont typeface="Wingdings" panose="05000000000000000000" pitchFamily="2" charset="2"/>
              <a:buChar char="§"/>
            </a:pPr>
            <a:r>
              <a:rPr lang="en-US" sz="2400" b="1" dirty="0">
                <a:ea typeface="Calibri" panose="020F0502020204030204" pitchFamily="34" charset="0"/>
              </a:rPr>
              <a:t>Highlights</a:t>
            </a:r>
          </a:p>
          <a:p>
            <a:pPr marL="342900" indent="-342900">
              <a:buClr>
                <a:srgbClr val="FF0000"/>
              </a:buClr>
              <a:buFont typeface="Wingdings" panose="05000000000000000000" pitchFamily="2" charset="2"/>
              <a:buChar char="§"/>
            </a:pPr>
            <a:endParaRPr lang="en-US" sz="2400" dirty="0">
              <a:ea typeface="Calibri" panose="020F0502020204030204" pitchFamily="34" charset="0"/>
            </a:endParaRPr>
          </a:p>
          <a:p>
            <a:pPr marL="285750" indent="-285750">
              <a:buClr>
                <a:srgbClr val="FF0000"/>
              </a:buClr>
              <a:buFont typeface="Wingdings" panose="05000000000000000000" pitchFamily="2" charset="2"/>
              <a:buChar char="§"/>
            </a:pPr>
            <a:r>
              <a:rPr lang="en-US" sz="2000" dirty="0">
                <a:ea typeface="Calibri" panose="020F0502020204030204" pitchFamily="34" charset="0"/>
              </a:rPr>
              <a:t>Design of Neural network is inspired by brain function</a:t>
            </a:r>
          </a:p>
          <a:p>
            <a:pPr marL="285750" indent="-285750">
              <a:buClr>
                <a:srgbClr val="FF0000"/>
              </a:buClr>
              <a:buFont typeface="Wingdings" panose="05000000000000000000" pitchFamily="2" charset="2"/>
              <a:buChar char="§"/>
            </a:pPr>
            <a:endParaRPr lang="en-US" sz="2000" dirty="0">
              <a:ea typeface="Calibri" panose="020F0502020204030204" pitchFamily="34" charset="0"/>
            </a:endParaRPr>
          </a:p>
          <a:p>
            <a:pPr marL="285750" indent="-285750">
              <a:buClr>
                <a:srgbClr val="FF0000"/>
              </a:buClr>
              <a:buFont typeface="Wingdings" panose="05000000000000000000" pitchFamily="2" charset="2"/>
              <a:buChar char="§"/>
            </a:pPr>
            <a:r>
              <a:rPr lang="en-US" sz="2000" dirty="0">
                <a:ea typeface="Calibri" panose="020F0502020204030204" pitchFamily="34" charset="0"/>
              </a:rPr>
              <a:t>The brain connects all senses through neurons</a:t>
            </a:r>
          </a:p>
          <a:p>
            <a:pPr>
              <a:buClr>
                <a:srgbClr val="FF0000"/>
              </a:buClr>
            </a:pPr>
            <a:r>
              <a:rPr lang="en-US" sz="2000" dirty="0">
                <a:ea typeface="Calibri" panose="020F0502020204030204" pitchFamily="34" charset="0"/>
              </a:rPr>
              <a:t> </a:t>
            </a:r>
          </a:p>
          <a:p>
            <a:pPr marL="742950" lvl="1" indent="-285750">
              <a:buClr>
                <a:srgbClr val="FF0000"/>
              </a:buClr>
              <a:buFont typeface="Wingdings" panose="05000000000000000000" pitchFamily="2" charset="2"/>
              <a:buChar char="§"/>
            </a:pPr>
            <a:r>
              <a:rPr lang="en-US" sz="2000" dirty="0">
                <a:ea typeface="Calibri" panose="020F0502020204030204" pitchFamily="34" charset="0"/>
              </a:rPr>
              <a:t>External – Seeing, Hearing, Thinking and Speaking</a:t>
            </a:r>
          </a:p>
          <a:p>
            <a:pPr marL="742950" lvl="1" indent="-285750">
              <a:buClr>
                <a:srgbClr val="FF0000"/>
              </a:buClr>
              <a:buFont typeface="Wingdings" panose="05000000000000000000" pitchFamily="2" charset="2"/>
              <a:buChar char="§"/>
            </a:pPr>
            <a:r>
              <a:rPr lang="en-US" sz="2000" dirty="0">
                <a:ea typeface="Calibri" panose="020F0502020204030204" pitchFamily="34" charset="0"/>
              </a:rPr>
              <a:t>Internal – Control the autonomous functions like breathing, sleeping, feel good effects etc., which happens as reflex.</a:t>
            </a:r>
          </a:p>
        </p:txBody>
      </p:sp>
      <p:graphicFrame>
        <p:nvGraphicFramePr>
          <p:cNvPr id="4" name="Diagram 3">
            <a:extLst>
              <a:ext uri="{FF2B5EF4-FFF2-40B4-BE49-F238E27FC236}">
                <a16:creationId xmlns:a16="http://schemas.microsoft.com/office/drawing/2014/main" id="{1B213DE2-A925-1DA8-732E-08504E2AB9D0}"/>
              </a:ext>
            </a:extLst>
          </p:cNvPr>
          <p:cNvGraphicFramePr/>
          <p:nvPr/>
        </p:nvGraphicFramePr>
        <p:xfrm>
          <a:off x="414760" y="5159415"/>
          <a:ext cx="8420582" cy="129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1382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Neural networks enable deep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19</a:t>
            </a:fld>
            <a:endParaRPr lang="en-US" altLang="en-US" dirty="0"/>
          </a:p>
        </p:txBody>
      </p:sp>
      <p:sp>
        <p:nvSpPr>
          <p:cNvPr id="2" name="TextBox 1">
            <a:extLst>
              <a:ext uri="{FF2B5EF4-FFF2-40B4-BE49-F238E27FC236}">
                <a16:creationId xmlns:a16="http://schemas.microsoft.com/office/drawing/2014/main" id="{74CCCA76-5437-FBC5-F905-75D3A405BE4A}"/>
              </a:ext>
            </a:extLst>
          </p:cNvPr>
          <p:cNvSpPr txBox="1"/>
          <p:nvPr/>
        </p:nvSpPr>
        <p:spPr>
          <a:xfrm>
            <a:off x="157162" y="1437174"/>
            <a:ext cx="8682037" cy="2862322"/>
          </a:xfrm>
          <a:prstGeom prst="rect">
            <a:avLst/>
          </a:prstGeom>
          <a:noFill/>
        </p:spPr>
        <p:txBody>
          <a:bodyPr wrap="square" lIns="91440" tIns="45720" rIns="91440" bIns="45720" rtlCol="0" anchor="t">
            <a:spAutoFit/>
          </a:bodyPr>
          <a:lstStyle/>
          <a:p>
            <a:pPr marL="285750" indent="-285750">
              <a:buClr>
                <a:srgbClr val="FF0000"/>
              </a:buClr>
              <a:buFont typeface="Wingdings" panose="05000000000000000000" pitchFamily="2" charset="2"/>
              <a:buChar char="§"/>
            </a:pPr>
            <a:r>
              <a:rPr lang="en-US" sz="2000" dirty="0">
                <a:ea typeface="Calibri" panose="020F0502020204030204" pitchFamily="34" charset="0"/>
              </a:rPr>
              <a:t>External functions are used in Neural networks</a:t>
            </a:r>
          </a:p>
          <a:p>
            <a:pPr marL="285750" indent="-285750">
              <a:buClr>
                <a:srgbClr val="FF0000"/>
              </a:buClr>
              <a:buFont typeface="Wingdings" panose="05000000000000000000" pitchFamily="2" charset="2"/>
              <a:buChar char="§"/>
            </a:pPr>
            <a:endParaRPr lang="en-US" sz="2000" dirty="0">
              <a:ea typeface="Calibri" panose="020F0502020204030204" pitchFamily="34" charset="0"/>
            </a:endParaRPr>
          </a:p>
          <a:p>
            <a:pPr marL="285750" indent="-285750">
              <a:buClr>
                <a:srgbClr val="FF0000"/>
              </a:buClr>
              <a:buFont typeface="Wingdings" panose="05000000000000000000" pitchFamily="2" charset="2"/>
              <a:buChar char="§"/>
            </a:pPr>
            <a:r>
              <a:rPr lang="en-US" sz="2000" dirty="0">
                <a:ea typeface="Calibri" panose="020F0502020204030204" pitchFamily="34" charset="0"/>
              </a:rPr>
              <a:t>Neural networks aggregate multiple data from each of the data sources, each having a different form - that is from seeing, hearing, thinking and speaking.</a:t>
            </a:r>
          </a:p>
          <a:p>
            <a:pPr marL="285750" indent="-285750">
              <a:buClr>
                <a:srgbClr val="FF0000"/>
              </a:buClr>
              <a:buFont typeface="Wingdings" panose="05000000000000000000" pitchFamily="2" charset="2"/>
              <a:buChar char="§"/>
            </a:pPr>
            <a:endParaRPr lang="en-US" sz="2000" dirty="0">
              <a:ea typeface="Calibri" panose="020F0502020204030204" pitchFamily="34" charset="0"/>
            </a:endParaRPr>
          </a:p>
          <a:p>
            <a:pPr marL="285750" indent="-285750">
              <a:buClr>
                <a:srgbClr val="FF0000"/>
              </a:buClr>
              <a:buFont typeface="Wingdings" panose="05000000000000000000" pitchFamily="2" charset="2"/>
              <a:buChar char="§"/>
            </a:pPr>
            <a:r>
              <a:rPr lang="en-US" sz="2000" dirty="0">
                <a:ea typeface="Calibri" panose="020F0502020204030204" pitchFamily="34" charset="0"/>
              </a:rPr>
              <a:t>This data is then assembled and processed for decision making</a:t>
            </a:r>
          </a:p>
          <a:p>
            <a:pPr marL="285750" indent="-285750">
              <a:buClr>
                <a:srgbClr val="FF0000"/>
              </a:buClr>
              <a:buFont typeface="Wingdings" panose="05000000000000000000" pitchFamily="2" charset="2"/>
              <a:buChar char="§"/>
            </a:pPr>
            <a:endParaRPr lang="en-US" sz="2000" dirty="0">
              <a:ea typeface="Calibri" panose="020F0502020204030204" pitchFamily="34" charset="0"/>
            </a:endParaRPr>
          </a:p>
          <a:p>
            <a:pPr marL="285750" indent="-285750">
              <a:buClr>
                <a:srgbClr val="FF0000"/>
              </a:buClr>
              <a:buFont typeface="Wingdings" panose="05000000000000000000" pitchFamily="2" charset="2"/>
              <a:buChar char="§"/>
            </a:pPr>
            <a:r>
              <a:rPr lang="en-US" sz="2000" dirty="0">
                <a:ea typeface="Calibri" panose="020F0502020204030204" pitchFamily="34" charset="0"/>
              </a:rPr>
              <a:t>This results in evolution of deep learning techniques. </a:t>
            </a:r>
          </a:p>
        </p:txBody>
      </p:sp>
      <p:graphicFrame>
        <p:nvGraphicFramePr>
          <p:cNvPr id="4" name="Diagram 3">
            <a:extLst>
              <a:ext uri="{FF2B5EF4-FFF2-40B4-BE49-F238E27FC236}">
                <a16:creationId xmlns:a16="http://schemas.microsoft.com/office/drawing/2014/main" id="{1B213DE2-A925-1DA8-732E-08504E2AB9D0}"/>
              </a:ext>
            </a:extLst>
          </p:cNvPr>
          <p:cNvGraphicFramePr/>
          <p:nvPr/>
        </p:nvGraphicFramePr>
        <p:xfrm>
          <a:off x="414760" y="5159415"/>
          <a:ext cx="8420582" cy="129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470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pPr algn="l"/>
            <a:r>
              <a:rPr lang="en-US" b="0" i="0" dirty="0">
                <a:solidFill>
                  <a:srgbClr val="333333"/>
                </a:solidFill>
                <a:effectLst/>
                <a:latin typeface="Helvetica Neue"/>
                <a:cs typeface="Arial"/>
              </a:rPr>
              <a:t>Introduction to Fintech </a:t>
            </a:r>
            <a:r>
              <a:rPr lang="en-US" sz="3600" b="0" i="0" dirty="0">
                <a:solidFill>
                  <a:srgbClr val="333333"/>
                </a:solidFill>
                <a:effectLst/>
                <a:latin typeface="Helvetica Neue"/>
                <a:cs typeface="Arial"/>
              </a:rPr>
              <a:t>(Merged - MBAZG516/PDFTZG516)(</a:t>
            </a:r>
            <a:r>
              <a:rPr lang="en-US" sz="3600" b="0" dirty="0">
                <a:solidFill>
                  <a:srgbClr val="333333"/>
                </a:solidFill>
                <a:latin typeface="Helvetica Neue"/>
                <a:cs typeface="Arial"/>
              </a:rPr>
              <a:t>S1-24</a:t>
            </a:r>
            <a:r>
              <a:rPr lang="en-US" sz="3600" b="0" i="0" dirty="0">
                <a:solidFill>
                  <a:srgbClr val="333333"/>
                </a:solidFill>
                <a:effectLst/>
                <a:latin typeface="Helvetica Neue"/>
                <a:cs typeface="Arial"/>
              </a:rPr>
              <a:t>)</a:t>
            </a:r>
          </a:p>
          <a:p>
            <a:pPr eaLnBrk="1" hangingPunct="1">
              <a:spcBef>
                <a:spcPct val="0"/>
              </a:spcBef>
              <a:buFont typeface="Arial" charset="0"/>
              <a:buNone/>
              <a:defRPr/>
            </a:pPr>
            <a:r>
              <a:rPr lang="en-US" dirty="0">
                <a:latin typeface="Arial" charset="0"/>
                <a:cs typeface="Arial" charset="0"/>
              </a:rPr>
              <a:t>Lecture No. 8 / Week 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AI-ML Practical applications in finance</a:t>
            </a:r>
          </a:p>
        </p:txBody>
      </p:sp>
      <p:sp>
        <p:nvSpPr>
          <p:cNvPr id="2" name="TextBox 1">
            <a:extLst>
              <a:ext uri="{FF2B5EF4-FFF2-40B4-BE49-F238E27FC236}">
                <a16:creationId xmlns:a16="http://schemas.microsoft.com/office/drawing/2014/main" id="{4FE6C92B-EA80-490A-B464-5DDF8080D162}"/>
              </a:ext>
            </a:extLst>
          </p:cNvPr>
          <p:cNvSpPr txBox="1"/>
          <p:nvPr/>
        </p:nvSpPr>
        <p:spPr>
          <a:xfrm>
            <a:off x="152247" y="1310148"/>
            <a:ext cx="8763000" cy="4708981"/>
          </a:xfrm>
          <a:prstGeom prst="rect">
            <a:avLst/>
          </a:prstGeom>
          <a:noFill/>
        </p:spPr>
        <p:txBody>
          <a:bodyPr wrap="square" lIns="91440" tIns="45720" rIns="91440" bIns="45720" rtlCol="0" anchor="t">
            <a:spAutoFit/>
          </a:bodyPr>
          <a:lstStyle/>
          <a:p>
            <a:pPr marL="342900" indent="-342900">
              <a:buFont typeface="+mj-lt"/>
              <a:buAutoNum type="arabicPeriod"/>
            </a:pPr>
            <a:r>
              <a:rPr lang="en-US" sz="2000" dirty="0">
                <a:solidFill>
                  <a:srgbClr val="101141"/>
                </a:solidFill>
                <a:latin typeface="+mn-lt"/>
                <a:cs typeface="Arial"/>
              </a:rPr>
              <a:t>Algorithmic trading</a:t>
            </a:r>
          </a:p>
          <a:p>
            <a:pPr marL="800100" lvl="1" indent="-342900">
              <a:buFont typeface="Arial" panose="020B0604020202020204" pitchFamily="34" charset="0"/>
              <a:buChar char="•"/>
            </a:pPr>
            <a:r>
              <a:rPr lang="en-US" sz="2000" dirty="0">
                <a:solidFill>
                  <a:srgbClr val="101141"/>
                </a:solidFill>
                <a:latin typeface="+mn-lt"/>
                <a:cs typeface="Arial"/>
              </a:rPr>
              <a:t>Initiate automated trades based on threshold and goals set in the investment objectives</a:t>
            </a:r>
          </a:p>
          <a:p>
            <a:pPr marL="342900" indent="-342900">
              <a:buFont typeface="+mj-lt"/>
              <a:buAutoNum type="arabicPeriod"/>
            </a:pPr>
            <a:r>
              <a:rPr lang="en-US" sz="2000" dirty="0">
                <a:solidFill>
                  <a:srgbClr val="101141"/>
                </a:solidFill>
                <a:latin typeface="+mn-lt"/>
                <a:cs typeface="Arial"/>
              </a:rPr>
              <a:t>Robo-advisors</a:t>
            </a:r>
          </a:p>
          <a:p>
            <a:pPr marL="800100" lvl="1" indent="-342900">
              <a:buFont typeface="Arial" panose="020B0604020202020204" pitchFamily="34" charset="0"/>
              <a:buChar char="•"/>
            </a:pPr>
            <a:r>
              <a:rPr lang="en-US" sz="2000" dirty="0">
                <a:solidFill>
                  <a:srgbClr val="101141"/>
                </a:solidFill>
                <a:latin typeface="+mn-lt"/>
                <a:cs typeface="Arial"/>
              </a:rPr>
              <a:t>Provide advisory services crunching data sourced from company reports, business write up and social media</a:t>
            </a:r>
          </a:p>
          <a:p>
            <a:pPr marL="342900" indent="-342900">
              <a:buFont typeface="+mj-lt"/>
              <a:buAutoNum type="arabicPeriod"/>
            </a:pPr>
            <a:r>
              <a:rPr lang="en-US" sz="2000" dirty="0">
                <a:solidFill>
                  <a:srgbClr val="101141"/>
                </a:solidFill>
                <a:latin typeface="+mn-lt"/>
                <a:cs typeface="Arial"/>
              </a:rPr>
              <a:t>Chatbots</a:t>
            </a:r>
          </a:p>
          <a:p>
            <a:pPr marL="800100" lvl="1" indent="-342900">
              <a:buFont typeface="Arial" panose="020B0604020202020204" pitchFamily="34" charset="0"/>
              <a:buChar char="•"/>
            </a:pPr>
            <a:r>
              <a:rPr lang="en-US" sz="2000" dirty="0">
                <a:solidFill>
                  <a:srgbClr val="101141"/>
                </a:solidFill>
                <a:latin typeface="+mn-lt"/>
                <a:cs typeface="Arial"/>
              </a:rPr>
              <a:t>Customer engagement, grievance redressal, repeat orders</a:t>
            </a:r>
          </a:p>
          <a:p>
            <a:pPr marL="342900" indent="-342900">
              <a:buFont typeface="+mj-lt"/>
              <a:buAutoNum type="arabicPeriod"/>
            </a:pPr>
            <a:r>
              <a:rPr lang="en-US" sz="2000" dirty="0">
                <a:solidFill>
                  <a:srgbClr val="101141"/>
                </a:solidFill>
                <a:latin typeface="+mn-lt"/>
                <a:cs typeface="Arial"/>
              </a:rPr>
              <a:t>Fraud detection</a:t>
            </a:r>
          </a:p>
          <a:p>
            <a:pPr marL="342900" indent="-342900">
              <a:buFont typeface="+mj-lt"/>
              <a:buAutoNum type="arabicPeriod"/>
            </a:pPr>
            <a:r>
              <a:rPr lang="en-US" sz="2000" dirty="0">
                <a:solidFill>
                  <a:srgbClr val="101141"/>
                </a:solidFill>
                <a:latin typeface="+mn-lt"/>
                <a:cs typeface="Arial"/>
              </a:rPr>
              <a:t>Loan / Insurance underwriting</a:t>
            </a:r>
          </a:p>
          <a:p>
            <a:pPr marL="800100" lvl="1" indent="-342900">
              <a:buFont typeface="Arial" panose="020B0604020202020204" pitchFamily="34" charset="0"/>
              <a:buChar char="•"/>
            </a:pPr>
            <a:r>
              <a:rPr lang="en-US" sz="2000" dirty="0">
                <a:solidFill>
                  <a:srgbClr val="101141"/>
                </a:solidFill>
                <a:latin typeface="+mn-lt"/>
                <a:cs typeface="Arial"/>
              </a:rPr>
              <a:t>Credit assessment sourcing data from Scoring agencies</a:t>
            </a:r>
          </a:p>
          <a:p>
            <a:pPr marL="800100" lvl="1" indent="-342900">
              <a:buFont typeface="Arial" panose="020B0604020202020204" pitchFamily="34" charset="0"/>
              <a:buChar char="•"/>
            </a:pPr>
            <a:r>
              <a:rPr lang="en-US" sz="2000" dirty="0">
                <a:solidFill>
                  <a:srgbClr val="101141"/>
                </a:solidFill>
                <a:latin typeface="+mn-lt"/>
                <a:cs typeface="Arial"/>
              </a:rPr>
              <a:t>Risk assessment using massive datasets and situational outcomes based on various factors</a:t>
            </a:r>
          </a:p>
          <a:p>
            <a:pPr marL="342900" indent="-342900">
              <a:buFont typeface="+mj-lt"/>
              <a:buAutoNum type="arabicPeriod"/>
            </a:pPr>
            <a:r>
              <a:rPr lang="en-US" sz="2000" dirty="0">
                <a:solidFill>
                  <a:srgbClr val="101141"/>
                </a:solidFill>
                <a:latin typeface="+mn-lt"/>
                <a:cs typeface="Arial"/>
              </a:rPr>
              <a:t>Decision engineering</a:t>
            </a:r>
          </a:p>
          <a:p>
            <a:pPr marL="800100" lvl="1" indent="-342900">
              <a:buFont typeface="Arial" panose="020B0604020202020204" pitchFamily="34" charset="0"/>
              <a:buChar char="•"/>
            </a:pPr>
            <a:r>
              <a:rPr lang="en-US" sz="2000" dirty="0">
                <a:solidFill>
                  <a:srgbClr val="101141"/>
                </a:solidFill>
                <a:latin typeface="+mn-lt"/>
                <a:cs typeface="Arial"/>
              </a:rPr>
              <a:t>Strategic positioning of financial products and services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20</a:t>
            </a:fld>
            <a:endParaRPr lang="en-US" altLang="en-US"/>
          </a:p>
        </p:txBody>
      </p:sp>
    </p:spTree>
    <p:extLst>
      <p:ext uri="{BB962C8B-B14F-4D97-AF65-F5344CB8AC3E}">
        <p14:creationId xmlns:p14="http://schemas.microsoft.com/office/powerpoint/2010/main" val="297233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Case study: Decision tree for insurance premium calculation</a:t>
            </a:r>
          </a:p>
        </p:txBody>
      </p:sp>
      <p:sp>
        <p:nvSpPr>
          <p:cNvPr id="9" name="Slide Number Placeholder 8">
            <a:extLst>
              <a:ext uri="{FF2B5EF4-FFF2-40B4-BE49-F238E27FC236}">
                <a16:creationId xmlns:a16="http://schemas.microsoft.com/office/drawing/2014/main" id="{F9386CF7-7AF4-50EA-915B-CAC1894DDB04}"/>
              </a:ext>
            </a:extLst>
          </p:cNvPr>
          <p:cNvSpPr>
            <a:spLocks noGrp="1"/>
          </p:cNvSpPr>
          <p:nvPr>
            <p:ph type="sldNum" sz="quarter" idx="13"/>
          </p:nvPr>
        </p:nvSpPr>
        <p:spPr/>
        <p:txBody>
          <a:bodyPr/>
          <a:lstStyle/>
          <a:p>
            <a:fld id="{7C58C161-F5B0-4C03-B20A-A8D6E29AEA41}" type="slidenum">
              <a:rPr lang="en-US" altLang="en-US" smtClean="0"/>
              <a:pPr/>
              <a:t>21</a:t>
            </a:fld>
            <a:endParaRPr lang="en-US" altLang="en-US"/>
          </a:p>
        </p:txBody>
      </p:sp>
      <p:graphicFrame>
        <p:nvGraphicFramePr>
          <p:cNvPr id="5" name="Diagram 4">
            <a:extLst>
              <a:ext uri="{FF2B5EF4-FFF2-40B4-BE49-F238E27FC236}">
                <a16:creationId xmlns:a16="http://schemas.microsoft.com/office/drawing/2014/main" id="{E30CE3D9-A9BD-1BDA-860C-B3050CE119BA}"/>
              </a:ext>
            </a:extLst>
          </p:cNvPr>
          <p:cNvGraphicFramePr/>
          <p:nvPr/>
        </p:nvGraphicFramePr>
        <p:xfrm>
          <a:off x="457200" y="1447800"/>
          <a:ext cx="7391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0139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Case study:  Investment Objective setting and algorithmic trading</a:t>
            </a:r>
          </a:p>
        </p:txBody>
      </p:sp>
      <p:sp>
        <p:nvSpPr>
          <p:cNvPr id="9" name="Slide Number Placeholder 8">
            <a:extLst>
              <a:ext uri="{FF2B5EF4-FFF2-40B4-BE49-F238E27FC236}">
                <a16:creationId xmlns:a16="http://schemas.microsoft.com/office/drawing/2014/main" id="{F9386CF7-7AF4-50EA-915B-CAC1894DDB04}"/>
              </a:ext>
            </a:extLst>
          </p:cNvPr>
          <p:cNvSpPr>
            <a:spLocks noGrp="1"/>
          </p:cNvSpPr>
          <p:nvPr>
            <p:ph type="sldNum" sz="quarter" idx="13"/>
          </p:nvPr>
        </p:nvSpPr>
        <p:spPr/>
        <p:txBody>
          <a:bodyPr/>
          <a:lstStyle/>
          <a:p>
            <a:fld id="{7C58C161-F5B0-4C03-B20A-A8D6E29AEA41}" type="slidenum">
              <a:rPr lang="en-US" altLang="en-US" smtClean="0"/>
              <a:pPr/>
              <a:t>22</a:t>
            </a:fld>
            <a:endParaRPr lang="en-US" altLang="en-US"/>
          </a:p>
        </p:txBody>
      </p:sp>
      <p:grpSp>
        <p:nvGrpSpPr>
          <p:cNvPr id="19" name="Group 18">
            <a:extLst>
              <a:ext uri="{FF2B5EF4-FFF2-40B4-BE49-F238E27FC236}">
                <a16:creationId xmlns:a16="http://schemas.microsoft.com/office/drawing/2014/main" id="{CE5EA2D2-37A8-3C47-0386-6FFB644E0438}"/>
              </a:ext>
            </a:extLst>
          </p:cNvPr>
          <p:cNvGrpSpPr/>
          <p:nvPr/>
        </p:nvGrpSpPr>
        <p:grpSpPr>
          <a:xfrm>
            <a:off x="-185494" y="1371600"/>
            <a:ext cx="9253293" cy="4857929"/>
            <a:chOff x="-185494" y="1371600"/>
            <a:chExt cx="9253293" cy="4857929"/>
          </a:xfrm>
        </p:grpSpPr>
        <p:graphicFrame>
          <p:nvGraphicFramePr>
            <p:cNvPr id="5" name="Diagram 4">
              <a:extLst>
                <a:ext uri="{FF2B5EF4-FFF2-40B4-BE49-F238E27FC236}">
                  <a16:creationId xmlns:a16="http://schemas.microsoft.com/office/drawing/2014/main" id="{E30CE3D9-A9BD-1BDA-860C-B3050CE119BA}"/>
                </a:ext>
              </a:extLst>
            </p:cNvPr>
            <p:cNvGraphicFramePr/>
            <p:nvPr/>
          </p:nvGraphicFramePr>
          <p:xfrm>
            <a:off x="-185494" y="1421363"/>
            <a:ext cx="4267200" cy="3670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ight Brace 5">
              <a:extLst>
                <a:ext uri="{FF2B5EF4-FFF2-40B4-BE49-F238E27FC236}">
                  <a16:creationId xmlns:a16="http://schemas.microsoft.com/office/drawing/2014/main" id="{53151525-8AA6-D48B-E35C-B61ADF1A71EC}"/>
                </a:ext>
              </a:extLst>
            </p:cNvPr>
            <p:cNvSpPr/>
            <p:nvPr/>
          </p:nvSpPr>
          <p:spPr>
            <a:xfrm>
              <a:off x="3589954" y="1371600"/>
              <a:ext cx="345015" cy="3886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36C1F22-094D-420A-316C-5A893C355C43}"/>
                </a:ext>
              </a:extLst>
            </p:cNvPr>
            <p:cNvSpPr txBox="1"/>
            <p:nvPr/>
          </p:nvSpPr>
          <p:spPr>
            <a:xfrm>
              <a:off x="4495800" y="5029200"/>
              <a:ext cx="2133600"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200" dirty="0">
                  <a:solidFill>
                    <a:srgbClr val="002060"/>
                  </a:solidFill>
                </a:rPr>
                <a:t>If CMP &gt; 5% Holding value place buy order</a:t>
              </a:r>
            </a:p>
            <a:p>
              <a:pPr marL="285750" indent="-285750">
                <a:buFont typeface="Arial" panose="020B0604020202020204" pitchFamily="34" charset="0"/>
                <a:buChar char="•"/>
              </a:pPr>
              <a:r>
                <a:rPr lang="en-US" sz="1200" dirty="0">
                  <a:solidFill>
                    <a:srgbClr val="002060"/>
                  </a:solidFill>
                </a:rPr>
                <a:t>If CMP &lt; 10% Holding value place sell order</a:t>
              </a:r>
            </a:p>
            <a:p>
              <a:pPr marL="285750" indent="-285750">
                <a:buFont typeface="Arial" panose="020B0604020202020204" pitchFamily="34" charset="0"/>
                <a:buChar char="•"/>
              </a:pPr>
              <a:r>
                <a:rPr lang="en-US" sz="1200" dirty="0">
                  <a:solidFill>
                    <a:srgbClr val="002060"/>
                  </a:solidFill>
                </a:rPr>
                <a:t>If CMP &lt;= 2% Holding value hold</a:t>
              </a:r>
            </a:p>
          </p:txBody>
        </p:sp>
        <p:sp>
          <p:nvSpPr>
            <p:cNvPr id="8" name="TextBox 7">
              <a:extLst>
                <a:ext uri="{FF2B5EF4-FFF2-40B4-BE49-F238E27FC236}">
                  <a16:creationId xmlns:a16="http://schemas.microsoft.com/office/drawing/2014/main" id="{85783FA4-4B2D-52BB-51C7-7C9C7E7F9576}"/>
                </a:ext>
              </a:extLst>
            </p:cNvPr>
            <p:cNvSpPr txBox="1"/>
            <p:nvPr/>
          </p:nvSpPr>
          <p:spPr>
            <a:xfrm>
              <a:off x="4572000" y="1447800"/>
              <a:ext cx="3657600" cy="95410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solidFill>
                    <a:srgbClr val="002060"/>
                  </a:solidFill>
                </a:rPr>
                <a:t>Sources of Current Market Price</a:t>
              </a:r>
            </a:p>
            <a:p>
              <a:pPr marL="742950" lvl="1" indent="-285750">
                <a:buFont typeface="Arial" panose="020B0604020202020204" pitchFamily="34" charset="0"/>
                <a:buChar char="•"/>
              </a:pPr>
              <a:r>
                <a:rPr lang="en-US" sz="1400" dirty="0">
                  <a:solidFill>
                    <a:srgbClr val="002060"/>
                  </a:solidFill>
                </a:rPr>
                <a:t>Online magazines</a:t>
              </a:r>
            </a:p>
            <a:p>
              <a:pPr marL="742950" lvl="1" indent="-285750">
                <a:buFont typeface="Arial" panose="020B0604020202020204" pitchFamily="34" charset="0"/>
                <a:buChar char="•"/>
              </a:pPr>
              <a:r>
                <a:rPr lang="en-US" sz="1400" dirty="0">
                  <a:solidFill>
                    <a:srgbClr val="002060"/>
                  </a:solidFill>
                </a:rPr>
                <a:t>Exchange data</a:t>
              </a:r>
            </a:p>
            <a:p>
              <a:pPr marL="742950" lvl="1" indent="-285750">
                <a:buFont typeface="Arial" panose="020B0604020202020204" pitchFamily="34" charset="0"/>
                <a:buChar char="•"/>
              </a:pPr>
              <a:r>
                <a:rPr lang="en-US" sz="1400" dirty="0">
                  <a:solidFill>
                    <a:srgbClr val="002060"/>
                  </a:solidFill>
                </a:rPr>
                <a:t>Company performance</a:t>
              </a:r>
            </a:p>
          </p:txBody>
        </p:sp>
        <p:sp>
          <p:nvSpPr>
            <p:cNvPr id="10" name="TextBox 9">
              <a:extLst>
                <a:ext uri="{FF2B5EF4-FFF2-40B4-BE49-F238E27FC236}">
                  <a16:creationId xmlns:a16="http://schemas.microsoft.com/office/drawing/2014/main" id="{958E29D5-9E76-26DE-7FCF-C6B276765736}"/>
                </a:ext>
              </a:extLst>
            </p:cNvPr>
            <p:cNvSpPr txBox="1"/>
            <p:nvPr/>
          </p:nvSpPr>
          <p:spPr>
            <a:xfrm>
              <a:off x="7047721" y="3066871"/>
              <a:ext cx="2020078" cy="1200329"/>
            </a:xfrm>
            <a:prstGeom prst="rect">
              <a:avLst/>
            </a:prstGeom>
            <a:noFill/>
            <a:ln>
              <a:solidFill>
                <a:schemeClr val="tx1"/>
              </a:solidFill>
            </a:ln>
          </p:spPr>
          <p:txBody>
            <a:bodyPr wrap="square" rtlCol="0">
              <a:spAutoFit/>
            </a:bodyPr>
            <a:lstStyle/>
            <a:p>
              <a:r>
                <a:rPr lang="en-US" sz="1200" b="1" dirty="0">
                  <a:solidFill>
                    <a:srgbClr val="002060"/>
                  </a:solidFill>
                </a:rPr>
                <a:t>Market Sentiments</a:t>
              </a:r>
            </a:p>
            <a:p>
              <a:pPr marL="285750" indent="-285750">
                <a:buFont typeface="Arial" panose="020B0604020202020204" pitchFamily="34" charset="0"/>
                <a:buChar char="•"/>
              </a:pPr>
              <a:r>
                <a:rPr lang="en-US" sz="1200" dirty="0">
                  <a:solidFill>
                    <a:srgbClr val="002060"/>
                  </a:solidFill>
                </a:rPr>
                <a:t>Investor sentiments through poll</a:t>
              </a:r>
            </a:p>
            <a:p>
              <a:pPr marL="285750" indent="-285750">
                <a:buFont typeface="Arial" panose="020B0604020202020204" pitchFamily="34" charset="0"/>
                <a:buChar char="•"/>
              </a:pPr>
              <a:r>
                <a:rPr lang="en-US" sz="1200" dirty="0">
                  <a:solidFill>
                    <a:srgbClr val="002060"/>
                  </a:solidFill>
                </a:rPr>
                <a:t>Twitter and Facebook</a:t>
              </a:r>
            </a:p>
            <a:p>
              <a:pPr marL="285750" indent="-285750">
                <a:buFont typeface="Arial" panose="020B0604020202020204" pitchFamily="34" charset="0"/>
                <a:buChar char="•"/>
              </a:pPr>
              <a:r>
                <a:rPr lang="en-US" sz="1200" dirty="0">
                  <a:solidFill>
                    <a:srgbClr val="002060"/>
                  </a:solidFill>
                </a:rPr>
                <a:t>Buy / Sell / Hold data from fund managers</a:t>
              </a:r>
            </a:p>
          </p:txBody>
        </p:sp>
        <p:sp>
          <p:nvSpPr>
            <p:cNvPr id="11" name="TextBox 10">
              <a:extLst>
                <a:ext uri="{FF2B5EF4-FFF2-40B4-BE49-F238E27FC236}">
                  <a16:creationId xmlns:a16="http://schemas.microsoft.com/office/drawing/2014/main" id="{429BD667-DC9E-AF01-7317-A54C210D8129}"/>
                </a:ext>
              </a:extLst>
            </p:cNvPr>
            <p:cNvSpPr txBox="1"/>
            <p:nvPr/>
          </p:nvSpPr>
          <p:spPr>
            <a:xfrm>
              <a:off x="6692997" y="5019728"/>
              <a:ext cx="2362200"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200" dirty="0">
                  <a:solidFill>
                    <a:srgbClr val="002060"/>
                  </a:solidFill>
                </a:rPr>
                <a:t>If CMP &gt; 5% Holding value &amp; sentiment is positive place buy order</a:t>
              </a:r>
            </a:p>
            <a:p>
              <a:pPr marL="285750" indent="-285750">
                <a:buFont typeface="Arial" panose="020B0604020202020204" pitchFamily="34" charset="0"/>
                <a:buChar char="•"/>
              </a:pPr>
              <a:r>
                <a:rPr lang="en-US" sz="1200" dirty="0">
                  <a:solidFill>
                    <a:srgbClr val="002060"/>
                  </a:solidFill>
                </a:rPr>
                <a:t>If CMP &lt; 10% Holding value &amp; sentiment is negative place sell order</a:t>
              </a:r>
            </a:p>
          </p:txBody>
        </p:sp>
        <p:sp>
          <p:nvSpPr>
            <p:cNvPr id="12" name="Flowchart: Decision 11">
              <a:extLst>
                <a:ext uri="{FF2B5EF4-FFF2-40B4-BE49-F238E27FC236}">
                  <a16:creationId xmlns:a16="http://schemas.microsoft.com/office/drawing/2014/main" id="{9C177D60-57E6-98E6-2CC9-272E63083D50}"/>
                </a:ext>
              </a:extLst>
            </p:cNvPr>
            <p:cNvSpPr/>
            <p:nvPr/>
          </p:nvSpPr>
          <p:spPr>
            <a:xfrm>
              <a:off x="4428153" y="3016681"/>
              <a:ext cx="2020078" cy="1326719"/>
            </a:xfrm>
            <a:prstGeom prst="flowChartDecisi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Use sentiment data? </a:t>
              </a:r>
            </a:p>
          </p:txBody>
        </p:sp>
        <p:sp>
          <p:nvSpPr>
            <p:cNvPr id="14" name="Arrow: Striped Right 13">
              <a:extLst>
                <a:ext uri="{FF2B5EF4-FFF2-40B4-BE49-F238E27FC236}">
                  <a16:creationId xmlns:a16="http://schemas.microsoft.com/office/drawing/2014/main" id="{8C0E9A11-B349-34D4-39F0-0853757695FE}"/>
                </a:ext>
              </a:extLst>
            </p:cNvPr>
            <p:cNvSpPr/>
            <p:nvPr/>
          </p:nvSpPr>
          <p:spPr>
            <a:xfrm rot="5400000">
              <a:off x="5210166" y="2419247"/>
              <a:ext cx="437389" cy="484632"/>
            </a:xfrm>
            <a:prstGeom prst="striped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Striped Right 14">
              <a:extLst>
                <a:ext uri="{FF2B5EF4-FFF2-40B4-BE49-F238E27FC236}">
                  <a16:creationId xmlns:a16="http://schemas.microsoft.com/office/drawing/2014/main" id="{1579DCFD-B84A-AC7C-BDBA-9FA7E8C8B4A3}"/>
                </a:ext>
              </a:extLst>
            </p:cNvPr>
            <p:cNvSpPr/>
            <p:nvPr/>
          </p:nvSpPr>
          <p:spPr>
            <a:xfrm>
              <a:off x="6482722" y="3455673"/>
              <a:ext cx="564999" cy="484632"/>
            </a:xfrm>
            <a:prstGeom prst="striped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YES</a:t>
              </a:r>
            </a:p>
          </p:txBody>
        </p:sp>
        <p:sp>
          <p:nvSpPr>
            <p:cNvPr id="16" name="Arrow: Striped Right 15">
              <a:extLst>
                <a:ext uri="{FF2B5EF4-FFF2-40B4-BE49-F238E27FC236}">
                  <a16:creationId xmlns:a16="http://schemas.microsoft.com/office/drawing/2014/main" id="{74A4E446-8D73-B5F2-B874-B007D668665A}"/>
                </a:ext>
              </a:extLst>
            </p:cNvPr>
            <p:cNvSpPr/>
            <p:nvPr/>
          </p:nvSpPr>
          <p:spPr>
            <a:xfrm rot="5400000">
              <a:off x="5209220" y="4461655"/>
              <a:ext cx="498059" cy="484632"/>
            </a:xfrm>
            <a:prstGeom prst="striped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vert="wordArtVert" rtlCol="0" anchor="ctr"/>
            <a:lstStyle/>
            <a:p>
              <a:pPr algn="ctr"/>
              <a:r>
                <a:rPr lang="en-US" sz="1000" dirty="0">
                  <a:solidFill>
                    <a:schemeClr val="tx1"/>
                  </a:solidFill>
                </a:rPr>
                <a:t>NO</a:t>
              </a:r>
            </a:p>
          </p:txBody>
        </p:sp>
        <p:sp>
          <p:nvSpPr>
            <p:cNvPr id="17" name="Arrow: Striped Right 16">
              <a:extLst>
                <a:ext uri="{FF2B5EF4-FFF2-40B4-BE49-F238E27FC236}">
                  <a16:creationId xmlns:a16="http://schemas.microsoft.com/office/drawing/2014/main" id="{4D6E10DE-D857-96F0-7DBF-A6E7269F1A2C}"/>
                </a:ext>
              </a:extLst>
            </p:cNvPr>
            <p:cNvSpPr/>
            <p:nvPr/>
          </p:nvSpPr>
          <p:spPr>
            <a:xfrm rot="5400000">
              <a:off x="7325596" y="4479159"/>
              <a:ext cx="533062" cy="484632"/>
            </a:xfrm>
            <a:prstGeom prst="striped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Arrow: Bent 20">
            <a:extLst>
              <a:ext uri="{FF2B5EF4-FFF2-40B4-BE49-F238E27FC236}">
                <a16:creationId xmlns:a16="http://schemas.microsoft.com/office/drawing/2014/main" id="{328C6307-2E1B-0077-39D0-BF9EDEACB8A1}"/>
              </a:ext>
            </a:extLst>
          </p:cNvPr>
          <p:cNvSpPr/>
          <p:nvPr/>
        </p:nvSpPr>
        <p:spPr>
          <a:xfrm>
            <a:off x="4163567" y="1524000"/>
            <a:ext cx="484633" cy="1092649"/>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Bent-Up 21">
            <a:extLst>
              <a:ext uri="{FF2B5EF4-FFF2-40B4-BE49-F238E27FC236}">
                <a16:creationId xmlns:a16="http://schemas.microsoft.com/office/drawing/2014/main" id="{5A650640-906C-2778-5598-151E85BDA4B0}"/>
              </a:ext>
            </a:extLst>
          </p:cNvPr>
          <p:cNvSpPr/>
          <p:nvPr/>
        </p:nvSpPr>
        <p:spPr>
          <a:xfrm>
            <a:off x="3831991" y="2632654"/>
            <a:ext cx="528735" cy="731520"/>
          </a:xfrm>
          <a:prstGeom prst="bentUp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345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Key challenges in AI-ML</a:t>
            </a:r>
          </a:p>
        </p:txBody>
      </p:sp>
      <p:sp>
        <p:nvSpPr>
          <p:cNvPr id="9" name="Slide Number Placeholder 8">
            <a:extLst>
              <a:ext uri="{FF2B5EF4-FFF2-40B4-BE49-F238E27FC236}">
                <a16:creationId xmlns:a16="http://schemas.microsoft.com/office/drawing/2014/main" id="{F9386CF7-7AF4-50EA-915B-CAC1894DDB04}"/>
              </a:ext>
            </a:extLst>
          </p:cNvPr>
          <p:cNvSpPr>
            <a:spLocks noGrp="1"/>
          </p:cNvSpPr>
          <p:nvPr>
            <p:ph type="sldNum" sz="quarter" idx="13"/>
          </p:nvPr>
        </p:nvSpPr>
        <p:spPr/>
        <p:txBody>
          <a:bodyPr/>
          <a:lstStyle/>
          <a:p>
            <a:fld id="{7C58C161-F5B0-4C03-B20A-A8D6E29AEA41}" type="slidenum">
              <a:rPr lang="en-US" altLang="en-US" smtClean="0"/>
              <a:pPr/>
              <a:t>23</a:t>
            </a:fld>
            <a:endParaRPr lang="en-US" altLang="en-US"/>
          </a:p>
        </p:txBody>
      </p:sp>
      <p:sp>
        <p:nvSpPr>
          <p:cNvPr id="10" name="TextBox 9">
            <a:extLst>
              <a:ext uri="{FF2B5EF4-FFF2-40B4-BE49-F238E27FC236}">
                <a16:creationId xmlns:a16="http://schemas.microsoft.com/office/drawing/2014/main" id="{99E9050E-2565-6F35-113C-95B4E069BCF0}"/>
              </a:ext>
            </a:extLst>
          </p:cNvPr>
          <p:cNvSpPr txBox="1"/>
          <p:nvPr/>
        </p:nvSpPr>
        <p:spPr>
          <a:xfrm>
            <a:off x="267929" y="1371600"/>
            <a:ext cx="8001000" cy="2677656"/>
          </a:xfrm>
          <a:prstGeom prst="rect">
            <a:avLst/>
          </a:prstGeom>
          <a:noFill/>
        </p:spPr>
        <p:txBody>
          <a:bodyPr wrap="square" lIns="91440" tIns="45720" rIns="91440" bIns="45720" rtlCol="0" anchor="t">
            <a:spAutoFit/>
          </a:bodyPr>
          <a:lstStyle/>
          <a:p>
            <a:pPr marL="342900" indent="-342900">
              <a:buClr>
                <a:srgbClr val="FF0000"/>
              </a:buClr>
              <a:buFont typeface="Wingdings" panose="05000000000000000000" pitchFamily="2" charset="2"/>
              <a:buChar char="§"/>
            </a:pPr>
            <a:r>
              <a:rPr lang="en-US" sz="2400" b="1" dirty="0"/>
              <a:t>Regulation</a:t>
            </a:r>
          </a:p>
          <a:p>
            <a:pPr marL="342900" indent="-342900">
              <a:buClr>
                <a:srgbClr val="FF0000"/>
              </a:buClr>
              <a:buFont typeface="Wingdings" panose="05000000000000000000" pitchFamily="2" charset="2"/>
              <a:buChar char="§"/>
            </a:pPr>
            <a:endParaRPr lang="en-US" sz="2400" b="1" dirty="0"/>
          </a:p>
          <a:p>
            <a:pPr marL="800100" lvl="1" indent="-342900">
              <a:buClr>
                <a:srgbClr val="FF0000"/>
              </a:buClr>
              <a:buFont typeface="Wingdings" panose="05000000000000000000" pitchFamily="2" charset="2"/>
              <a:buChar char="§"/>
            </a:pPr>
            <a:r>
              <a:rPr lang="en-US" sz="2400" b="1" dirty="0"/>
              <a:t>Ethics</a:t>
            </a:r>
          </a:p>
          <a:p>
            <a:pPr marL="800100" lvl="1" indent="-342900">
              <a:buClr>
                <a:srgbClr val="FF0000"/>
              </a:buClr>
              <a:buFont typeface="Wingdings" panose="05000000000000000000" pitchFamily="2" charset="2"/>
              <a:buChar char="§"/>
            </a:pPr>
            <a:r>
              <a:rPr lang="en-US" sz="2400" b="1" dirty="0"/>
              <a:t>Bias</a:t>
            </a:r>
          </a:p>
          <a:p>
            <a:pPr marL="800100" lvl="1" indent="-342900">
              <a:buClr>
                <a:srgbClr val="FF0000"/>
              </a:buClr>
              <a:buFont typeface="Wingdings" panose="05000000000000000000" pitchFamily="2" charset="2"/>
              <a:buChar char="§"/>
            </a:pPr>
            <a:r>
              <a:rPr lang="en-US" sz="2400" b="1" dirty="0"/>
              <a:t>Privacy</a:t>
            </a:r>
          </a:p>
          <a:p>
            <a:pPr marL="800100" lvl="1" indent="-342900">
              <a:buClr>
                <a:srgbClr val="FF0000"/>
              </a:buClr>
              <a:buFont typeface="Wingdings" panose="05000000000000000000" pitchFamily="2" charset="2"/>
              <a:buChar char="§"/>
            </a:pPr>
            <a:r>
              <a:rPr lang="en-US" sz="2400" b="1" dirty="0"/>
              <a:t>Human Control</a:t>
            </a:r>
          </a:p>
          <a:p>
            <a:pPr marL="800100" lvl="1" indent="-342900">
              <a:buClr>
                <a:srgbClr val="FF0000"/>
              </a:buClr>
              <a:buFont typeface="Wingdings" panose="05000000000000000000" pitchFamily="2" charset="2"/>
              <a:buChar char="§"/>
            </a:pPr>
            <a:r>
              <a:rPr lang="en-US" sz="2400" b="1" dirty="0"/>
              <a:t>Misuse</a:t>
            </a:r>
          </a:p>
        </p:txBody>
      </p:sp>
    </p:spTree>
    <p:extLst>
      <p:ext uri="{BB962C8B-B14F-4D97-AF65-F5344CB8AC3E}">
        <p14:creationId xmlns:p14="http://schemas.microsoft.com/office/powerpoint/2010/main" val="245804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Indicators of the trend</a:t>
            </a:r>
          </a:p>
        </p:txBody>
      </p:sp>
      <p:sp>
        <p:nvSpPr>
          <p:cNvPr id="9" name="Slide Number Placeholder 8">
            <a:extLst>
              <a:ext uri="{FF2B5EF4-FFF2-40B4-BE49-F238E27FC236}">
                <a16:creationId xmlns:a16="http://schemas.microsoft.com/office/drawing/2014/main" id="{F9386CF7-7AF4-50EA-915B-CAC1894DDB04}"/>
              </a:ext>
            </a:extLst>
          </p:cNvPr>
          <p:cNvSpPr>
            <a:spLocks noGrp="1"/>
          </p:cNvSpPr>
          <p:nvPr>
            <p:ph type="sldNum" sz="quarter" idx="13"/>
          </p:nvPr>
        </p:nvSpPr>
        <p:spPr/>
        <p:txBody>
          <a:bodyPr/>
          <a:lstStyle/>
          <a:p>
            <a:fld id="{7C58C161-F5B0-4C03-B20A-A8D6E29AEA41}" type="slidenum">
              <a:rPr lang="en-US" altLang="en-US" smtClean="0"/>
              <a:pPr/>
              <a:t>24</a:t>
            </a:fld>
            <a:endParaRPr lang="en-US" altLang="en-US"/>
          </a:p>
        </p:txBody>
      </p:sp>
      <p:sp>
        <p:nvSpPr>
          <p:cNvPr id="2" name="TextBox 1">
            <a:extLst>
              <a:ext uri="{FF2B5EF4-FFF2-40B4-BE49-F238E27FC236}">
                <a16:creationId xmlns:a16="http://schemas.microsoft.com/office/drawing/2014/main" id="{D607B760-4567-0711-E8B4-A3A97BE6F2E0}"/>
              </a:ext>
            </a:extLst>
          </p:cNvPr>
          <p:cNvSpPr txBox="1"/>
          <p:nvPr/>
        </p:nvSpPr>
        <p:spPr>
          <a:xfrm>
            <a:off x="159152" y="1370635"/>
            <a:ext cx="8656898" cy="5909310"/>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en-US" b="1" dirty="0"/>
              <a:t>Evolution of new services (</a:t>
            </a:r>
            <a:r>
              <a:rPr lang="en-US" b="1" i="1" dirty="0"/>
              <a:t>not exhaustive list</a:t>
            </a:r>
            <a:r>
              <a:rPr lang="en-US" b="1" dirty="0"/>
              <a:t>)</a:t>
            </a:r>
          </a:p>
          <a:p>
            <a:pPr marL="285750" indent="-285750">
              <a:buClr>
                <a:srgbClr val="FF0000"/>
              </a:buClr>
              <a:buFont typeface="Wingdings" panose="05000000000000000000" pitchFamily="2" charset="2"/>
              <a:buChar char="§"/>
            </a:pPr>
            <a:endParaRPr lang="en-US" b="1" dirty="0"/>
          </a:p>
          <a:p>
            <a:pPr marL="285750" indent="-285750">
              <a:buClr>
                <a:srgbClr val="FF0000"/>
              </a:buClr>
              <a:buFont typeface="Wingdings" panose="05000000000000000000" pitchFamily="2" charset="2"/>
              <a:buChar char="§"/>
            </a:pPr>
            <a:r>
              <a:rPr lang="en-US" b="1" dirty="0"/>
              <a:t>Data acquisition, analytics, presentation and decision making</a:t>
            </a:r>
          </a:p>
          <a:p>
            <a:pPr marL="742950" lvl="1" indent="-285750">
              <a:buClr>
                <a:srgbClr val="FF0000"/>
              </a:buClr>
              <a:buFont typeface="Wingdings" panose="05000000000000000000" pitchFamily="2" charset="2"/>
              <a:buChar char="§"/>
            </a:pPr>
            <a:r>
              <a:rPr lang="en-US" dirty="0"/>
              <a:t>AI and ML technologies today supplement the speed at which data analysis has to happen, to promote faster decision making. (Example Robo adviser in investments)</a:t>
            </a:r>
          </a:p>
          <a:p>
            <a:pPr marL="285750" indent="-285750">
              <a:buClr>
                <a:srgbClr val="FF0000"/>
              </a:buClr>
              <a:buFont typeface="Wingdings" panose="05000000000000000000" pitchFamily="2" charset="2"/>
              <a:buChar char="§"/>
            </a:pPr>
            <a:r>
              <a:rPr lang="en-US" b="1" dirty="0"/>
              <a:t>Compliance requirements by central bank</a:t>
            </a:r>
          </a:p>
          <a:p>
            <a:pPr marL="742950" lvl="1" indent="-285750">
              <a:buClr>
                <a:srgbClr val="FF0000"/>
              </a:buClr>
              <a:buFont typeface="Wingdings" panose="05000000000000000000" pitchFamily="2" charset="2"/>
              <a:buChar char="§"/>
            </a:pPr>
            <a:r>
              <a:rPr lang="en-US" dirty="0"/>
              <a:t>The emergence of regulation tech as a support system for fintech</a:t>
            </a:r>
          </a:p>
          <a:p>
            <a:pPr marL="285750" indent="-285750">
              <a:buClr>
                <a:srgbClr val="FF0000"/>
              </a:buClr>
              <a:buFont typeface="Wingdings" panose="05000000000000000000" pitchFamily="2" charset="2"/>
              <a:buChar char="§"/>
            </a:pPr>
            <a:r>
              <a:rPr lang="en-US" b="1" dirty="0"/>
              <a:t>Transaction processing</a:t>
            </a:r>
          </a:p>
          <a:p>
            <a:pPr marL="742950" lvl="1" indent="-285750">
              <a:buClr>
                <a:srgbClr val="FF0000"/>
              </a:buClr>
              <a:buFont typeface="Wingdings" panose="05000000000000000000" pitchFamily="2" charset="2"/>
              <a:buChar char="§"/>
            </a:pPr>
            <a:r>
              <a:rPr lang="en-US" dirty="0"/>
              <a:t>Blockchain and crypto (CBDC) are fast overtaking the traditional money movements, that requires a laborious clearing and settlement process.</a:t>
            </a:r>
          </a:p>
          <a:p>
            <a:pPr marL="285750" indent="-285750">
              <a:buClr>
                <a:srgbClr val="FF0000"/>
              </a:buClr>
              <a:buFont typeface="Wingdings" panose="05000000000000000000" pitchFamily="2" charset="2"/>
              <a:buChar char="§"/>
            </a:pPr>
            <a:r>
              <a:rPr lang="en-US" b="1" dirty="0"/>
              <a:t>Insurance underwriting</a:t>
            </a:r>
          </a:p>
          <a:p>
            <a:pPr marL="742950" lvl="1" indent="-285750">
              <a:buClr>
                <a:srgbClr val="FF0000"/>
              </a:buClr>
              <a:buFont typeface="Wingdings" panose="05000000000000000000" pitchFamily="2" charset="2"/>
              <a:buChar char="§"/>
            </a:pPr>
            <a:r>
              <a:rPr lang="en-US" dirty="0"/>
              <a:t>Large amount of historical data acquisition and faster algorithms used for analysis have improved the speed and accuracy of insurance premium proposals.</a:t>
            </a:r>
          </a:p>
          <a:p>
            <a:pPr marL="285750" indent="-285750">
              <a:buClr>
                <a:srgbClr val="FF0000"/>
              </a:buClr>
              <a:buFont typeface="Wingdings" panose="05000000000000000000" pitchFamily="2" charset="2"/>
              <a:buChar char="§"/>
            </a:pPr>
            <a:r>
              <a:rPr lang="en-US" b="1" dirty="0"/>
              <a:t>Investments</a:t>
            </a:r>
          </a:p>
          <a:p>
            <a:pPr marL="742950" lvl="1" indent="-285750">
              <a:buClr>
                <a:srgbClr val="FF0000"/>
              </a:buClr>
              <a:buFont typeface="Wingdings" panose="05000000000000000000" pitchFamily="2" charset="2"/>
              <a:buChar char="§"/>
            </a:pPr>
            <a:r>
              <a:rPr lang="en-US" dirty="0"/>
              <a:t>Robot advisers, Algorithmic trading, Automated investment objectives setting.</a:t>
            </a:r>
          </a:p>
          <a:p>
            <a:pPr marL="285750" indent="-285750">
              <a:buClr>
                <a:srgbClr val="FF0000"/>
              </a:buClr>
              <a:buFont typeface="Wingdings" panose="05000000000000000000" pitchFamily="2" charset="2"/>
              <a:buChar char="§"/>
            </a:pPr>
            <a:r>
              <a:rPr lang="en-US" b="1" dirty="0"/>
              <a:t>Lending</a:t>
            </a:r>
          </a:p>
          <a:p>
            <a:pPr marL="742950" lvl="1" indent="-285750">
              <a:buClr>
                <a:srgbClr val="FF0000"/>
              </a:buClr>
              <a:buFont typeface="Wingdings" panose="05000000000000000000" pitchFamily="2" charset="2"/>
              <a:buChar char="§"/>
            </a:pPr>
            <a:r>
              <a:rPr lang="en-US" dirty="0"/>
              <a:t>Online Marketplaces like P2P lending, crowdfunding etc., are fast overtaking traditional loan processes offered by Banks and NBFCs</a:t>
            </a:r>
          </a:p>
        </p:txBody>
      </p:sp>
    </p:spTree>
    <p:extLst>
      <p:ext uri="{BB962C8B-B14F-4D97-AF65-F5344CB8AC3E}">
        <p14:creationId xmlns:p14="http://schemas.microsoft.com/office/powerpoint/2010/main" val="1858261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How to prepare for the trend</a:t>
            </a:r>
          </a:p>
        </p:txBody>
      </p:sp>
      <p:sp>
        <p:nvSpPr>
          <p:cNvPr id="9" name="Slide Number Placeholder 8">
            <a:extLst>
              <a:ext uri="{FF2B5EF4-FFF2-40B4-BE49-F238E27FC236}">
                <a16:creationId xmlns:a16="http://schemas.microsoft.com/office/drawing/2014/main" id="{F9386CF7-7AF4-50EA-915B-CAC1894DDB04}"/>
              </a:ext>
            </a:extLst>
          </p:cNvPr>
          <p:cNvSpPr>
            <a:spLocks noGrp="1"/>
          </p:cNvSpPr>
          <p:nvPr>
            <p:ph type="sldNum" sz="quarter" idx="13"/>
          </p:nvPr>
        </p:nvSpPr>
        <p:spPr/>
        <p:txBody>
          <a:bodyPr/>
          <a:lstStyle/>
          <a:p>
            <a:fld id="{7C58C161-F5B0-4C03-B20A-A8D6E29AEA41}" type="slidenum">
              <a:rPr lang="en-US" altLang="en-US" smtClean="0"/>
              <a:pPr/>
              <a:t>25</a:t>
            </a:fld>
            <a:endParaRPr lang="en-US" altLang="en-US"/>
          </a:p>
        </p:txBody>
      </p:sp>
      <p:sp>
        <p:nvSpPr>
          <p:cNvPr id="2" name="TextBox 1">
            <a:extLst>
              <a:ext uri="{FF2B5EF4-FFF2-40B4-BE49-F238E27FC236}">
                <a16:creationId xmlns:a16="http://schemas.microsoft.com/office/drawing/2014/main" id="{D607B760-4567-0711-E8B4-A3A97BE6F2E0}"/>
              </a:ext>
            </a:extLst>
          </p:cNvPr>
          <p:cNvSpPr txBox="1"/>
          <p:nvPr/>
        </p:nvSpPr>
        <p:spPr>
          <a:xfrm>
            <a:off x="149507" y="1293471"/>
            <a:ext cx="8840163" cy="4401205"/>
          </a:xfrm>
          <a:prstGeom prst="rect">
            <a:avLst/>
          </a:prstGeom>
          <a:noFill/>
        </p:spPr>
        <p:txBody>
          <a:bodyPr wrap="square" lIns="91440" tIns="45720" rIns="91440" bIns="45720" rtlCol="0" anchor="t">
            <a:spAutoFit/>
          </a:bodyPr>
          <a:lstStyle/>
          <a:p>
            <a:pPr marL="342900" indent="-342900">
              <a:buClr>
                <a:srgbClr val="FF0000"/>
              </a:buClr>
              <a:buFont typeface="Wingdings" panose="05000000000000000000" pitchFamily="2" charset="2"/>
              <a:buChar char="§"/>
            </a:pPr>
            <a:r>
              <a:rPr lang="en-US" sz="2000" dirty="0"/>
              <a:t>Evolution of new products and services</a:t>
            </a:r>
          </a:p>
          <a:p>
            <a:pPr marL="342900" indent="-342900">
              <a:buClr>
                <a:srgbClr val="FF0000"/>
              </a:buClr>
              <a:buFont typeface="Wingdings" panose="05000000000000000000" pitchFamily="2" charset="2"/>
              <a:buChar char="§"/>
            </a:pPr>
            <a:r>
              <a:rPr lang="en-US" sz="2000" dirty="0"/>
              <a:t>Integrating business processes into AI</a:t>
            </a:r>
          </a:p>
          <a:p>
            <a:pPr marL="342900" indent="-342900">
              <a:buClr>
                <a:srgbClr val="FF0000"/>
              </a:buClr>
              <a:buFont typeface="Wingdings" panose="05000000000000000000" pitchFamily="2" charset="2"/>
              <a:buChar char="§"/>
            </a:pPr>
            <a:r>
              <a:rPr lang="en-US" sz="2000" dirty="0"/>
              <a:t>What is happening in India ?</a:t>
            </a:r>
          </a:p>
          <a:p>
            <a:pPr marL="342900" indent="-342900">
              <a:buClr>
                <a:srgbClr val="FF0000"/>
              </a:buClr>
              <a:buFont typeface="Wingdings" panose="05000000000000000000" pitchFamily="2" charset="2"/>
              <a:buChar char="§"/>
            </a:pPr>
            <a:endParaRPr lang="en-US" sz="2000" dirty="0"/>
          </a:p>
          <a:p>
            <a:pPr marL="800100" lvl="1" indent="-342900">
              <a:buClr>
                <a:srgbClr val="FF0000"/>
              </a:buClr>
              <a:buFont typeface="Wingdings" panose="05000000000000000000" pitchFamily="2" charset="2"/>
              <a:buChar char="§"/>
            </a:pPr>
            <a:r>
              <a:rPr lang="en-US" sz="2000" dirty="0"/>
              <a:t>Saas Companies are increasing indicative of business growth in Saas based AI services.</a:t>
            </a:r>
          </a:p>
          <a:p>
            <a:pPr marL="800100" lvl="1" indent="-342900">
              <a:buClr>
                <a:srgbClr val="FF0000"/>
              </a:buClr>
              <a:buFont typeface="Wingdings" panose="05000000000000000000" pitchFamily="2" charset="2"/>
              <a:buChar char="§"/>
            </a:pPr>
            <a:endParaRPr lang="en-US" sz="2000" dirty="0"/>
          </a:p>
          <a:p>
            <a:pPr marL="800100" lvl="1" indent="-342900">
              <a:buClr>
                <a:srgbClr val="FF0000"/>
              </a:buClr>
              <a:buFont typeface="Wingdings" panose="05000000000000000000" pitchFamily="2" charset="2"/>
              <a:buChar char="§"/>
            </a:pPr>
            <a:r>
              <a:rPr lang="en-US" sz="2000" dirty="0"/>
              <a:t>Startups with AI based marketable solutions are attracting Investors </a:t>
            </a:r>
          </a:p>
          <a:p>
            <a:pPr marL="800100" lvl="1" indent="-342900">
              <a:buClr>
                <a:srgbClr val="FF0000"/>
              </a:buClr>
              <a:buFont typeface="Wingdings" panose="05000000000000000000" pitchFamily="2" charset="2"/>
              <a:buChar char="§"/>
            </a:pPr>
            <a:endParaRPr lang="en-US" sz="2000" dirty="0"/>
          </a:p>
          <a:p>
            <a:pPr marL="1257300" lvl="2" indent="-342900">
              <a:buClr>
                <a:srgbClr val="FF0000"/>
              </a:buClr>
              <a:buFont typeface="Wingdings" panose="05000000000000000000" pitchFamily="2" charset="2"/>
              <a:buChar char="§"/>
            </a:pPr>
            <a:r>
              <a:rPr lang="en-US" sz="2000" dirty="0"/>
              <a:t>Fresh works and Zoho are integrating generative AI capabilities into their content generation applications using ChatGPT</a:t>
            </a:r>
          </a:p>
          <a:p>
            <a:pPr marL="1257300" lvl="2" indent="-342900">
              <a:buClr>
                <a:srgbClr val="FF0000"/>
              </a:buClr>
              <a:buFont typeface="Wingdings" panose="05000000000000000000" pitchFamily="2" charset="2"/>
              <a:buChar char="§"/>
            </a:pPr>
            <a:r>
              <a:rPr lang="en-US" sz="2000" dirty="0"/>
              <a:t>Spot Draft an AI based startup received $26 M in seed funding. The company is involved in speeding up search and correlation of covenants across multiple contracts.</a:t>
            </a:r>
          </a:p>
        </p:txBody>
      </p:sp>
    </p:spTree>
    <p:extLst>
      <p:ext uri="{BB962C8B-B14F-4D97-AF65-F5344CB8AC3E}">
        <p14:creationId xmlns:p14="http://schemas.microsoft.com/office/powerpoint/2010/main" val="2836221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Philosophical thoughts in </a:t>
            </a:r>
          </a:p>
          <a:p>
            <a:r>
              <a:rPr lang="en-US" dirty="0"/>
              <a:t>Artificial Intelligence and Machine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26</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2" y="1437174"/>
            <a:ext cx="8682037" cy="3170099"/>
          </a:xfrm>
          <a:prstGeom prst="rect">
            <a:avLst/>
          </a:prstGeom>
          <a:noFill/>
        </p:spPr>
        <p:txBody>
          <a:bodyPr wrap="square" rtlCol="0">
            <a:spAutoFit/>
          </a:bodyPr>
          <a:lstStyle/>
          <a:p>
            <a:pPr marL="342900" indent="-342900">
              <a:buClr>
                <a:srgbClr val="FF0000"/>
              </a:buClr>
              <a:buFont typeface="Wingdings" panose="05000000000000000000" pitchFamily="2" charset="2"/>
              <a:buChar char="§"/>
            </a:pPr>
            <a:r>
              <a:rPr lang="en-US" sz="2000" b="1" dirty="0">
                <a:latin typeface="Arial"/>
                <a:ea typeface="Calibri" panose="020F0502020204030204" pitchFamily="34" charset="0"/>
                <a:cs typeface="Arial"/>
              </a:rPr>
              <a:t>Philosophical thoughts</a:t>
            </a:r>
          </a:p>
          <a:p>
            <a:pPr marL="342900" indent="-342900">
              <a:buClr>
                <a:srgbClr val="FF0000"/>
              </a:buClr>
              <a:buFont typeface="Wingdings" panose="05000000000000000000" pitchFamily="2" charset="2"/>
              <a:buChar char="§"/>
            </a:pPr>
            <a:endParaRPr lang="en-US" sz="2000" dirty="0">
              <a:latin typeface="Arial"/>
              <a:ea typeface="Calibri" panose="020F0502020204030204" pitchFamily="34" charset="0"/>
              <a:cs typeface="Arial"/>
            </a:endParaRPr>
          </a:p>
          <a:p>
            <a:pPr marL="342900" indent="-342900">
              <a:buClr>
                <a:srgbClr val="FF0000"/>
              </a:buClr>
              <a:buFont typeface="Wingdings" panose="05000000000000000000" pitchFamily="2" charset="2"/>
              <a:buChar char="§"/>
            </a:pPr>
            <a:r>
              <a:rPr lang="en-US" sz="2000" dirty="0">
                <a:latin typeface="Arial"/>
                <a:ea typeface="Calibri" panose="020F0502020204030204" pitchFamily="34" charset="0"/>
                <a:cs typeface="Arial"/>
              </a:rPr>
              <a:t>Being and consciousness</a:t>
            </a:r>
          </a:p>
          <a:p>
            <a:pPr marL="342900" indent="-342900">
              <a:buClr>
                <a:srgbClr val="FF0000"/>
              </a:buClr>
              <a:buFont typeface="Wingdings" panose="05000000000000000000" pitchFamily="2" charset="2"/>
              <a:buChar char="§"/>
            </a:pPr>
            <a:r>
              <a:rPr lang="en-US" sz="2000" dirty="0">
                <a:latin typeface="Arial"/>
                <a:ea typeface="Calibri" panose="020F0502020204030204" pitchFamily="34" charset="0"/>
                <a:cs typeface="Arial"/>
              </a:rPr>
              <a:t>Rational and irrational part of the mind</a:t>
            </a:r>
          </a:p>
          <a:p>
            <a:pPr marL="342900" indent="-342900">
              <a:buClr>
                <a:srgbClr val="FF0000"/>
              </a:buClr>
              <a:buFont typeface="Wingdings" panose="05000000000000000000" pitchFamily="2" charset="2"/>
              <a:buChar char="§"/>
            </a:pPr>
            <a:r>
              <a:rPr lang="en-US" sz="2000" dirty="0">
                <a:latin typeface="Arial"/>
                <a:ea typeface="Calibri" panose="020F0502020204030204" pitchFamily="34" charset="0"/>
                <a:cs typeface="Arial"/>
              </a:rPr>
              <a:t>Mind versus physical brain</a:t>
            </a:r>
          </a:p>
          <a:p>
            <a:pPr marL="342900" indent="-342900">
              <a:buClr>
                <a:srgbClr val="FF0000"/>
              </a:buClr>
              <a:buFont typeface="Wingdings" panose="05000000000000000000" pitchFamily="2" charset="2"/>
              <a:buChar char="§"/>
            </a:pPr>
            <a:r>
              <a:rPr lang="en-US" sz="2000" dirty="0">
                <a:latin typeface="Arial"/>
                <a:ea typeface="Calibri" panose="020F0502020204030204" pitchFamily="34" charset="0"/>
                <a:cs typeface="Arial"/>
              </a:rPr>
              <a:t>Where knowledge comes from</a:t>
            </a:r>
          </a:p>
          <a:p>
            <a:pPr marL="342900" indent="-342900">
              <a:buClr>
                <a:srgbClr val="FF0000"/>
              </a:buClr>
              <a:buFont typeface="Wingdings" panose="05000000000000000000" pitchFamily="2" charset="2"/>
              <a:buChar char="§"/>
            </a:pPr>
            <a:r>
              <a:rPr lang="en-US" sz="2000" dirty="0">
                <a:latin typeface="Arial"/>
                <a:ea typeface="Calibri" panose="020F0502020204030204" pitchFamily="34" charset="0"/>
                <a:cs typeface="Arial"/>
              </a:rPr>
              <a:t>How Knowledge leads to action</a:t>
            </a:r>
          </a:p>
          <a:p>
            <a:pPr marL="342900" indent="-342900">
              <a:buClr>
                <a:srgbClr val="FF0000"/>
              </a:buClr>
              <a:buFont typeface="Wingdings" panose="05000000000000000000" pitchFamily="2" charset="2"/>
              <a:buChar char="§"/>
            </a:pPr>
            <a:endParaRPr lang="en-US" sz="2000" dirty="0">
              <a:latin typeface="Arial"/>
              <a:ea typeface="Calibri" panose="020F0502020204030204" pitchFamily="34" charset="0"/>
              <a:cs typeface="Arial"/>
            </a:endParaRPr>
          </a:p>
          <a:p>
            <a:pPr marL="342900" indent="-342900">
              <a:buClr>
                <a:srgbClr val="FF0000"/>
              </a:buClr>
              <a:buFont typeface="Wingdings" panose="05000000000000000000" pitchFamily="2" charset="2"/>
              <a:buChar char="§"/>
            </a:pPr>
            <a:r>
              <a:rPr lang="en-US" sz="2000" dirty="0">
                <a:latin typeface="Arial"/>
                <a:cs typeface="Arial"/>
                <a:hlinkClick r:id="rId3"/>
              </a:rPr>
              <a:t>The neurons that shaped civilization - VS Ramachandran – YouTube</a:t>
            </a:r>
            <a:endParaRPr lang="en-US" sz="2000" dirty="0">
              <a:latin typeface="Arial"/>
              <a:ea typeface="Calibri" panose="020F0502020204030204" pitchFamily="34" charset="0"/>
              <a:cs typeface="Arial"/>
            </a:endParaRPr>
          </a:p>
          <a:p>
            <a:pPr marL="342900" indent="-342900">
              <a:buClr>
                <a:srgbClr val="FF0000"/>
              </a:buClr>
              <a:buFont typeface="Wingdings" panose="05000000000000000000" pitchFamily="2" charset="2"/>
              <a:buChar char="§"/>
            </a:pPr>
            <a:endParaRPr lang="en-US" sz="2000" dirty="0">
              <a:latin typeface="Arial"/>
              <a:ea typeface="Calibri" panose="020F0502020204030204" pitchFamily="34" charset="0"/>
              <a:cs typeface="Arial"/>
            </a:endParaRPr>
          </a:p>
        </p:txBody>
      </p:sp>
    </p:spTree>
    <p:extLst>
      <p:ext uri="{BB962C8B-B14F-4D97-AF65-F5344CB8AC3E}">
        <p14:creationId xmlns:p14="http://schemas.microsoft.com/office/powerpoint/2010/main" val="48953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Week 8 Focus</a:t>
            </a:r>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a:t>
            </a:fld>
            <a:endParaRPr lang="en-US" altLang="en-US"/>
          </a:p>
        </p:txBody>
      </p:sp>
      <p:graphicFrame>
        <p:nvGraphicFramePr>
          <p:cNvPr id="7" name="Table 6">
            <a:extLst>
              <a:ext uri="{FF2B5EF4-FFF2-40B4-BE49-F238E27FC236}">
                <a16:creationId xmlns:a16="http://schemas.microsoft.com/office/drawing/2014/main" id="{53BD3E3E-EA05-A86B-E53E-EA153084081F}"/>
              </a:ext>
            </a:extLst>
          </p:cNvPr>
          <p:cNvGraphicFramePr>
            <a:graphicFrameLocks noGrp="1"/>
          </p:cNvGraphicFramePr>
          <p:nvPr>
            <p:extLst>
              <p:ext uri="{D42A27DB-BD31-4B8C-83A1-F6EECF244321}">
                <p14:modId xmlns:p14="http://schemas.microsoft.com/office/powerpoint/2010/main" val="2197001553"/>
              </p:ext>
            </p:extLst>
          </p:nvPr>
        </p:nvGraphicFramePr>
        <p:xfrm>
          <a:off x="423862" y="2209800"/>
          <a:ext cx="8339138" cy="707264"/>
        </p:xfrm>
        <a:graphic>
          <a:graphicData uri="http://schemas.openxmlformats.org/drawingml/2006/table">
            <a:tbl>
              <a:tblPr>
                <a:tableStyleId>{5C22544A-7EE6-4342-B048-85BDC9FD1C3A}</a:tableStyleId>
              </a:tblPr>
              <a:tblGrid>
                <a:gridCol w="1252538">
                  <a:extLst>
                    <a:ext uri="{9D8B030D-6E8A-4147-A177-3AD203B41FA5}">
                      <a16:colId xmlns:a16="http://schemas.microsoft.com/office/drawing/2014/main" val="3534471527"/>
                    </a:ext>
                  </a:extLst>
                </a:gridCol>
                <a:gridCol w="1524000">
                  <a:extLst>
                    <a:ext uri="{9D8B030D-6E8A-4147-A177-3AD203B41FA5}">
                      <a16:colId xmlns:a16="http://schemas.microsoft.com/office/drawing/2014/main" val="1292108692"/>
                    </a:ext>
                  </a:extLst>
                </a:gridCol>
                <a:gridCol w="2743200">
                  <a:extLst>
                    <a:ext uri="{9D8B030D-6E8A-4147-A177-3AD203B41FA5}">
                      <a16:colId xmlns:a16="http://schemas.microsoft.com/office/drawing/2014/main" val="1712943658"/>
                    </a:ext>
                  </a:extLst>
                </a:gridCol>
                <a:gridCol w="2819400">
                  <a:extLst>
                    <a:ext uri="{9D8B030D-6E8A-4147-A177-3AD203B41FA5}">
                      <a16:colId xmlns:a16="http://schemas.microsoft.com/office/drawing/2014/main" val="1392413013"/>
                    </a:ext>
                  </a:extLst>
                </a:gridCol>
              </a:tblGrid>
              <a:tr h="0">
                <a:tc>
                  <a:txBody>
                    <a:bodyPr/>
                    <a:lstStyle/>
                    <a:p>
                      <a:pPr marL="0" marR="420370">
                        <a:lnSpc>
                          <a:spcPct val="115000"/>
                        </a:lnSpc>
                        <a:spcBef>
                          <a:spcPts val="0"/>
                        </a:spcBef>
                        <a:spcAft>
                          <a:spcPts val="0"/>
                        </a:spcAft>
                      </a:pPr>
                      <a:r>
                        <a:rPr lang="en-US" sz="1400" kern="100" dirty="0">
                          <a:effectLst/>
                        </a:rPr>
                        <a:t>Session 1</a:t>
                      </a: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Contact Hours</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Topic Title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Study / HW Resource Reference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892360414"/>
                  </a:ext>
                </a:extLst>
              </a:tr>
              <a:tr h="0">
                <a:tc>
                  <a:txBody>
                    <a:bodyPr/>
                    <a:lstStyle/>
                    <a:p>
                      <a:pPr marL="0" marR="420370">
                        <a:lnSpc>
                          <a:spcPct val="115000"/>
                        </a:lnSpc>
                        <a:spcBef>
                          <a:spcPts val="0"/>
                        </a:spcBef>
                        <a:spcAft>
                          <a:spcPts val="0"/>
                        </a:spcAft>
                      </a:pP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effectLst/>
                        </a:rPr>
                        <a:t>15 and 16</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R="420370">
                        <a:lnSpc>
                          <a:spcPct val="115000"/>
                        </a:lnSpc>
                        <a:spcAft>
                          <a:spcPts val="1000"/>
                        </a:spcAft>
                      </a:pPr>
                      <a:r>
                        <a:rPr lang="en-GB" sz="1400" kern="100" dirty="0">
                          <a:solidFill>
                            <a:srgbClr val="000000"/>
                          </a:solidFill>
                          <a:effectLst/>
                          <a:latin typeface="+mn-lt"/>
                          <a:ea typeface="Calibri" panose="020F0502020204030204" pitchFamily="34" charset="0"/>
                        </a:rPr>
                        <a:t>Artificial Intelligence and Machine learning</a:t>
                      </a:r>
                      <a:endParaRPr lang="en-IN" sz="1400" kern="100" dirty="0">
                        <a:solidFill>
                          <a:srgbClr val="000000"/>
                        </a:solidFill>
                        <a:effectLst/>
                        <a:latin typeface="+mn-lt"/>
                        <a:ea typeface="Calibri" panose="020F0502020204030204" pitchFamily="34" charset="0"/>
                      </a:endParaRPr>
                    </a:p>
                  </a:txBody>
                  <a:tcPr marL="0" marR="0" marT="0" marB="0"/>
                </a:tc>
                <a:tc>
                  <a:txBody>
                    <a:bodyPr/>
                    <a:lstStyle/>
                    <a:p>
                      <a:pPr marR="420370">
                        <a:lnSpc>
                          <a:spcPct val="115000"/>
                        </a:lnSpc>
                        <a:spcAft>
                          <a:spcPts val="1000"/>
                        </a:spcAft>
                      </a:pPr>
                      <a:r>
                        <a:rPr lang="en-US" sz="1400" kern="100" dirty="0">
                          <a:solidFill>
                            <a:srgbClr val="000000"/>
                          </a:solidFill>
                          <a:effectLst/>
                          <a:latin typeface="+mn-lt"/>
                          <a:ea typeface="Calibri" panose="020F0502020204030204" pitchFamily="34" charset="0"/>
                        </a:rPr>
                        <a:t>T1, Class materials</a:t>
                      </a:r>
                      <a:endParaRPr lang="en-IN" sz="1400" kern="100" dirty="0">
                        <a:solidFill>
                          <a:srgbClr val="000000"/>
                        </a:solidFill>
                        <a:effectLst/>
                        <a:latin typeface="+mn-lt"/>
                        <a:ea typeface="Calibri" panose="020F0502020204030204" pitchFamily="34" charset="0"/>
                      </a:endParaRPr>
                    </a:p>
                  </a:txBody>
                  <a:tcPr marL="0" marR="0" marT="0" marB="0"/>
                </a:tc>
                <a:extLst>
                  <a:ext uri="{0D108BD9-81ED-4DB2-BD59-A6C34878D82A}">
                    <a16:rowId xmlns:a16="http://schemas.microsoft.com/office/drawing/2014/main" val="1145146919"/>
                  </a:ext>
                </a:extLst>
              </a:tr>
            </a:tbl>
          </a:graphicData>
        </a:graphic>
      </p:graphicFrame>
    </p:spTree>
    <p:extLst>
      <p:ext uri="{BB962C8B-B14F-4D97-AF65-F5344CB8AC3E}">
        <p14:creationId xmlns:p14="http://schemas.microsoft.com/office/powerpoint/2010/main" val="406315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Recap</a:t>
            </a:r>
          </a:p>
        </p:txBody>
      </p:sp>
      <p:sp>
        <p:nvSpPr>
          <p:cNvPr id="2" name="TextBox 1">
            <a:extLst>
              <a:ext uri="{FF2B5EF4-FFF2-40B4-BE49-F238E27FC236}">
                <a16:creationId xmlns:a16="http://schemas.microsoft.com/office/drawing/2014/main" id="{4FE6C92B-EA80-490A-B464-5DDF8080D162}"/>
              </a:ext>
            </a:extLst>
          </p:cNvPr>
          <p:cNvSpPr txBox="1"/>
          <p:nvPr/>
        </p:nvSpPr>
        <p:spPr>
          <a:xfrm>
            <a:off x="76200" y="1447800"/>
            <a:ext cx="8763000" cy="5078313"/>
          </a:xfrm>
          <a:prstGeom prst="rect">
            <a:avLst/>
          </a:prstGeom>
          <a:noFill/>
        </p:spPr>
        <p:txBody>
          <a:bodyPr wrap="square" lIns="91440" tIns="45720" rIns="91440" bIns="45720" rtlCol="0" anchor="t">
            <a:spAutoFit/>
          </a:bodyPr>
          <a:lstStyle/>
          <a:p>
            <a:pPr marL="285750" indent="-285750">
              <a:buClr>
                <a:srgbClr val="FF0000"/>
              </a:buClr>
              <a:buFont typeface="Wingdings" pitchFamily="2" charset="2"/>
              <a:buChar char="§"/>
            </a:pPr>
            <a:r>
              <a:rPr lang="en-US" dirty="0"/>
              <a:t>Fintech is characterized by its treelike structure, which clarifies the way fintech is organized across the different financial services in the market today.</a:t>
            </a:r>
          </a:p>
          <a:p>
            <a:pPr marL="285750" indent="-285750">
              <a:buClr>
                <a:srgbClr val="FF0000"/>
              </a:buClr>
              <a:buFont typeface="Wingdings" pitchFamily="2" charset="2"/>
              <a:buChar char="§"/>
            </a:pPr>
            <a:r>
              <a:rPr lang="en-US" dirty="0">
                <a:latin typeface="Arial"/>
                <a:cs typeface="Arial"/>
              </a:rPr>
              <a:t>Fintech Ecosystem</a:t>
            </a:r>
            <a:endParaRPr lang="en-US" dirty="0"/>
          </a:p>
          <a:p>
            <a:pPr marL="285750" indent="-285750">
              <a:buClr>
                <a:srgbClr val="FF0000"/>
              </a:buClr>
              <a:buFont typeface="Wingdings" pitchFamily="2" charset="2"/>
              <a:buChar char="§"/>
            </a:pPr>
            <a:r>
              <a:rPr lang="en-US" dirty="0">
                <a:latin typeface="Arial"/>
                <a:cs typeface="Arial"/>
              </a:rPr>
              <a:t>Financial Services</a:t>
            </a:r>
          </a:p>
          <a:p>
            <a:pPr marL="742950" lvl="1" indent="-285750">
              <a:buClr>
                <a:srgbClr val="FF0000"/>
              </a:buClr>
              <a:buFont typeface="Wingdings" pitchFamily="2" charset="2"/>
              <a:buChar char="§"/>
            </a:pPr>
            <a:r>
              <a:rPr lang="en-US" dirty="0">
                <a:latin typeface="Arial"/>
                <a:cs typeface="Arial"/>
              </a:rPr>
              <a:t>Domains (Banking, Payments, Lending, Insurance, Wealth Management)</a:t>
            </a:r>
          </a:p>
          <a:p>
            <a:pPr marL="1200150" lvl="2" indent="-285750">
              <a:buClr>
                <a:srgbClr val="FF0000"/>
              </a:buClr>
              <a:buFont typeface="Wingdings" pitchFamily="2" charset="2"/>
              <a:buChar char="§"/>
            </a:pPr>
            <a:r>
              <a:rPr lang="en-US" dirty="0">
                <a:latin typeface="Arial"/>
                <a:cs typeface="Arial"/>
              </a:rPr>
              <a:t>Themes</a:t>
            </a:r>
          </a:p>
          <a:p>
            <a:pPr marL="1200150" lvl="2" indent="-285750">
              <a:buClr>
                <a:srgbClr val="FF0000"/>
              </a:buClr>
              <a:buFont typeface="Wingdings" pitchFamily="2" charset="2"/>
              <a:buChar char="§"/>
            </a:pPr>
            <a:r>
              <a:rPr lang="en-US" dirty="0">
                <a:latin typeface="Arial"/>
                <a:cs typeface="Arial"/>
              </a:rPr>
              <a:t>Trends</a:t>
            </a:r>
          </a:p>
          <a:p>
            <a:pPr marL="1200150" lvl="2" indent="-285750">
              <a:buClr>
                <a:srgbClr val="FF0000"/>
              </a:buClr>
              <a:buFont typeface="Wingdings" pitchFamily="2" charset="2"/>
              <a:buChar char="§"/>
            </a:pPr>
            <a:r>
              <a:rPr lang="en-US" dirty="0">
                <a:latin typeface="Arial"/>
                <a:cs typeface="Arial"/>
              </a:rPr>
              <a:t>Domain activity</a:t>
            </a:r>
          </a:p>
          <a:p>
            <a:pPr marL="742950" lvl="1" indent="-285750">
              <a:buClr>
                <a:srgbClr val="FF0000"/>
              </a:buClr>
              <a:buFont typeface="Wingdings" pitchFamily="2" charset="2"/>
              <a:buChar char="§"/>
            </a:pPr>
            <a:r>
              <a:rPr lang="en-US" dirty="0">
                <a:latin typeface="Arial"/>
                <a:cs typeface="Arial"/>
              </a:rPr>
              <a:t>Domain specific service providers</a:t>
            </a:r>
          </a:p>
          <a:p>
            <a:pPr indent="-457200">
              <a:buClr>
                <a:srgbClr val="FF0000"/>
              </a:buClr>
              <a:buFont typeface="Wingdings" pitchFamily="2" charset="2"/>
              <a:buChar char="§"/>
            </a:pPr>
            <a:r>
              <a:rPr lang="en-US" dirty="0">
                <a:latin typeface="Arial"/>
                <a:cs typeface="Arial"/>
              </a:rPr>
              <a:t>Ecosystem Players</a:t>
            </a:r>
          </a:p>
          <a:p>
            <a:pPr lvl="2" indent="-457200">
              <a:buClr>
                <a:srgbClr val="FF0000"/>
              </a:buClr>
              <a:buFont typeface="Wingdings" pitchFamily="2" charset="2"/>
              <a:buChar char="§"/>
            </a:pPr>
            <a:r>
              <a:rPr lang="en-US" dirty="0">
                <a:latin typeface="Arial"/>
                <a:cs typeface="Arial"/>
              </a:rPr>
              <a:t>Regulation</a:t>
            </a:r>
          </a:p>
          <a:p>
            <a:pPr lvl="2" indent="-457200">
              <a:buClr>
                <a:srgbClr val="FF0000"/>
              </a:buClr>
              <a:buFont typeface="Wingdings" pitchFamily="2" charset="2"/>
              <a:buChar char="§"/>
            </a:pPr>
            <a:r>
              <a:rPr lang="en-US" dirty="0">
                <a:latin typeface="Arial"/>
                <a:cs typeface="Arial"/>
              </a:rPr>
              <a:t>Capital</a:t>
            </a:r>
          </a:p>
          <a:p>
            <a:pPr lvl="2" indent="-457200">
              <a:buClr>
                <a:srgbClr val="FF0000"/>
              </a:buClr>
              <a:buFont typeface="Wingdings" pitchFamily="2" charset="2"/>
              <a:buChar char="§"/>
            </a:pPr>
            <a:r>
              <a:rPr lang="en-US" dirty="0">
                <a:latin typeface="Arial"/>
                <a:cs typeface="Arial"/>
              </a:rPr>
              <a:t>Partnership / Alliances</a:t>
            </a:r>
          </a:p>
          <a:p>
            <a:pPr lvl="1" indent="-457200">
              <a:buClr>
                <a:srgbClr val="FF0000"/>
              </a:buClr>
              <a:buFont typeface="Wingdings" pitchFamily="2" charset="2"/>
              <a:buChar char="§"/>
            </a:pPr>
            <a:r>
              <a:rPr lang="en-US" dirty="0">
                <a:latin typeface="Arial"/>
                <a:cs typeface="Arial"/>
              </a:rPr>
              <a:t>Tech enabled Business</a:t>
            </a:r>
          </a:p>
          <a:p>
            <a:pPr lvl="1" indent="-457200">
              <a:buClr>
                <a:srgbClr val="FF0000"/>
              </a:buClr>
              <a:buFont typeface="Wingdings" pitchFamily="2" charset="2"/>
              <a:buChar char="§"/>
            </a:pPr>
            <a:r>
              <a:rPr lang="en-US" dirty="0">
                <a:latin typeface="Arial"/>
                <a:cs typeface="Arial"/>
              </a:rPr>
              <a:t>Tech Powered Business</a:t>
            </a:r>
          </a:p>
          <a:p>
            <a:pPr lvl="1" indent="-457200">
              <a:buClr>
                <a:srgbClr val="FF0000"/>
              </a:buClr>
              <a:buFont typeface="Wingdings" pitchFamily="2" charset="2"/>
              <a:buChar char="§"/>
            </a:pPr>
            <a:r>
              <a:rPr lang="en-US" dirty="0">
                <a:latin typeface="Arial"/>
                <a:cs typeface="Arial"/>
              </a:rPr>
              <a:t>Fintech Frameworks</a:t>
            </a:r>
          </a:p>
          <a:p>
            <a:pPr lvl="1" indent="-457200">
              <a:buClr>
                <a:srgbClr val="FF0000"/>
              </a:buClr>
              <a:buFont typeface="Wingdings" pitchFamily="2" charset="2"/>
              <a:buChar char="§"/>
            </a:pPr>
            <a:r>
              <a:rPr lang="en-US" dirty="0">
                <a:latin typeface="Arial"/>
                <a:cs typeface="Arial"/>
              </a:rPr>
              <a:t>Digital Identity</a:t>
            </a:r>
          </a:p>
          <a:p>
            <a:pPr lvl="1" indent="-457200">
              <a:buClr>
                <a:srgbClr val="FF0000"/>
              </a:buClr>
              <a:buFont typeface="Wingdings" pitchFamily="2" charset="2"/>
              <a:buChar char="§"/>
            </a:pPr>
            <a:r>
              <a:rPr lang="en-US" dirty="0">
                <a:latin typeface="Arial"/>
                <a:cs typeface="Arial"/>
              </a:rPr>
              <a:t>Cloud Computing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4</a:t>
            </a:fld>
            <a:endParaRPr lang="en-US" altLang="en-US" dirty="0"/>
          </a:p>
        </p:txBody>
      </p:sp>
    </p:spTree>
    <p:extLst>
      <p:ext uri="{BB962C8B-B14F-4D97-AF65-F5344CB8AC3E}">
        <p14:creationId xmlns:p14="http://schemas.microsoft.com/office/powerpoint/2010/main" val="123073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rial"/>
                <a:cs typeface="Arial"/>
              </a:rPr>
              <a:t>Week 8 Agenda Summary</a:t>
            </a:r>
            <a:endParaRPr lang="en-US" dirty="0"/>
          </a:p>
        </p:txBody>
      </p:sp>
      <p:sp>
        <p:nvSpPr>
          <p:cNvPr id="2" name="TextBox 1">
            <a:extLst>
              <a:ext uri="{FF2B5EF4-FFF2-40B4-BE49-F238E27FC236}">
                <a16:creationId xmlns:a16="http://schemas.microsoft.com/office/drawing/2014/main" id="{A84B9E0D-D230-4CA8-E1D1-B1B79207A73A}"/>
              </a:ext>
            </a:extLst>
          </p:cNvPr>
          <p:cNvSpPr txBox="1"/>
          <p:nvPr/>
        </p:nvSpPr>
        <p:spPr>
          <a:xfrm>
            <a:off x="154781" y="1447800"/>
            <a:ext cx="8834437" cy="830997"/>
          </a:xfrm>
          <a:prstGeom prst="rect">
            <a:avLst/>
          </a:prstGeom>
          <a:noFill/>
        </p:spPr>
        <p:txBody>
          <a:bodyPr wrap="square" rtlCol="0">
            <a:spAutoFit/>
          </a:bodyPr>
          <a:lstStyle/>
          <a:p>
            <a:pPr marL="457200" indent="-457200">
              <a:buClr>
                <a:srgbClr val="FF0000"/>
              </a:buClr>
              <a:buFont typeface="Wingdings" pitchFamily="2" charset="2"/>
              <a:buChar char="§"/>
            </a:pPr>
            <a:r>
              <a:rPr lang="en-US" sz="2400" dirty="0">
                <a:solidFill>
                  <a:srgbClr val="1F2328"/>
                </a:solidFill>
                <a:highlight>
                  <a:srgbClr val="FFFFFF"/>
                </a:highlight>
                <a:latin typeface="Arial"/>
                <a:cs typeface="Arial"/>
              </a:rPr>
              <a:t>Artificial Intelligence and Machine Learning</a:t>
            </a:r>
            <a:endParaRPr lang="en-US" sz="2400" dirty="0">
              <a:ea typeface="Calibri" panose="020F0502020204030204" pitchFamily="34" charset="0"/>
            </a:endParaRPr>
          </a:p>
          <a:p>
            <a:pPr marL="457200" indent="-457200">
              <a:buAutoNum type="arabicPeriod"/>
            </a:pPr>
            <a:endParaRPr lang="en-US" sz="2400" dirty="0">
              <a:ea typeface="Calibri" panose="020F0502020204030204" pitchFamily="34" charset="0"/>
            </a:endParaRPr>
          </a:p>
        </p:txBody>
      </p:sp>
    </p:spTree>
    <p:extLst>
      <p:ext uri="{BB962C8B-B14F-4D97-AF65-F5344CB8AC3E}">
        <p14:creationId xmlns:p14="http://schemas.microsoft.com/office/powerpoint/2010/main" val="45918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 </a:t>
            </a:r>
          </a:p>
          <a:p>
            <a:r>
              <a:rPr lang="en-US" dirty="0"/>
              <a:t>Artificial Intelligence and Machine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6</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2" y="1437174"/>
            <a:ext cx="8682037" cy="4985980"/>
          </a:xfrm>
          <a:prstGeom prst="rect">
            <a:avLst/>
          </a:prstGeom>
          <a:noFill/>
        </p:spPr>
        <p:txBody>
          <a:bodyPr wrap="square" rtlCol="0">
            <a:spAutoFit/>
          </a:bodyPr>
          <a:lstStyle/>
          <a:p>
            <a:r>
              <a:rPr lang="en-US" sz="2000" dirty="0">
                <a:ea typeface="Calibri" panose="020F0502020204030204" pitchFamily="34" charset="0"/>
              </a:rPr>
              <a:t>Definitions</a:t>
            </a:r>
          </a:p>
          <a:p>
            <a:endParaRPr lang="en-US" sz="2000" dirty="0">
              <a:ea typeface="Calibri" panose="020F0502020204030204" pitchFamily="34" charset="0"/>
            </a:endParaRPr>
          </a:p>
          <a:p>
            <a:pPr marL="342900" indent="-342900">
              <a:buClr>
                <a:srgbClr val="FF0000"/>
              </a:buClr>
              <a:buFont typeface="Wingdings" panose="05000000000000000000" pitchFamily="2" charset="2"/>
              <a:buChar char="§"/>
            </a:pPr>
            <a:r>
              <a:rPr lang="en-US" sz="2000" dirty="0">
                <a:ea typeface="Calibri" panose="020F0502020204030204" pitchFamily="34" charset="0"/>
              </a:rPr>
              <a:t>AI and ML refers to ability of computers / machines to learn and act intelligently</a:t>
            </a:r>
          </a:p>
          <a:p>
            <a:pPr marL="342900" indent="-342900">
              <a:buClr>
                <a:srgbClr val="FF0000"/>
              </a:buClr>
              <a:buFont typeface="Wingdings" panose="05000000000000000000" pitchFamily="2" charset="2"/>
              <a:buChar char="§"/>
            </a:pPr>
            <a:endParaRPr lang="en-US" sz="2000" dirty="0">
              <a:ea typeface="Calibri" panose="020F0502020204030204" pitchFamily="34" charset="0"/>
            </a:endParaRPr>
          </a:p>
          <a:p>
            <a:pPr marL="342900" indent="-342900">
              <a:buClr>
                <a:srgbClr val="FF0000"/>
              </a:buClr>
              <a:buFont typeface="Wingdings" panose="05000000000000000000" pitchFamily="2" charset="2"/>
              <a:buChar char="§"/>
            </a:pPr>
            <a:r>
              <a:rPr lang="en-US" sz="2000" dirty="0">
                <a:ea typeface="Calibri" panose="020F0502020204030204" pitchFamily="34" charset="0"/>
              </a:rPr>
              <a:t>AI exhibits characteristics of humans </a:t>
            </a:r>
          </a:p>
          <a:p>
            <a:pPr marL="800100" lvl="1" indent="-342900">
              <a:buClr>
                <a:srgbClr val="FF0000"/>
              </a:buClr>
              <a:buFont typeface="Wingdings" panose="05000000000000000000" pitchFamily="2" charset="2"/>
              <a:buChar char="§"/>
            </a:pPr>
            <a:r>
              <a:rPr lang="en-US" sz="2000" dirty="0">
                <a:ea typeface="Calibri" panose="020F0502020204030204" pitchFamily="34" charset="0"/>
              </a:rPr>
              <a:t>Think and act humanly , Think and act rationally – Steve Russel and Peter Norvig</a:t>
            </a:r>
          </a:p>
          <a:p>
            <a:pPr marL="800100" lvl="1" indent="-342900">
              <a:buClr>
                <a:srgbClr val="FF0000"/>
              </a:buClr>
              <a:buFont typeface="Wingdings" panose="05000000000000000000" pitchFamily="2" charset="2"/>
              <a:buChar char="§"/>
            </a:pPr>
            <a:endParaRPr lang="en-US" sz="2000" dirty="0">
              <a:ea typeface="Calibri" panose="020F0502020204030204" pitchFamily="34" charset="0"/>
            </a:endParaRPr>
          </a:p>
          <a:p>
            <a:pPr marL="342900" indent="-342900">
              <a:buClr>
                <a:srgbClr val="FF0000"/>
              </a:buClr>
              <a:buFont typeface="Wingdings" panose="05000000000000000000" pitchFamily="2" charset="2"/>
              <a:buChar char="§"/>
            </a:pPr>
            <a:r>
              <a:rPr lang="en-US" sz="2000" dirty="0">
                <a:ea typeface="Calibri" panose="020F0502020204030204" pitchFamily="34" charset="0"/>
              </a:rPr>
              <a:t>To think and act like humans the AI/ML algorithms, implemented through computers, require data,</a:t>
            </a:r>
          </a:p>
          <a:p>
            <a:pPr marL="342900" indent="-342900">
              <a:buClr>
                <a:srgbClr val="FF0000"/>
              </a:buClr>
              <a:buFont typeface="Wingdings" panose="05000000000000000000" pitchFamily="2" charset="2"/>
              <a:buChar char="§"/>
            </a:pPr>
            <a:endParaRPr lang="en-US" sz="2000" dirty="0">
              <a:ea typeface="Calibri" panose="020F0502020204030204" pitchFamily="34" charset="0"/>
            </a:endParaRPr>
          </a:p>
          <a:p>
            <a:pPr marL="800100" lvl="1" indent="-342900">
              <a:buClr>
                <a:srgbClr val="FF0000"/>
              </a:buClr>
              <a:buFont typeface="Wingdings" panose="05000000000000000000" pitchFamily="2" charset="2"/>
              <a:buChar char="§"/>
            </a:pPr>
            <a:r>
              <a:rPr lang="en-US" sz="2000" dirty="0">
                <a:ea typeface="Calibri" panose="020F0502020204030204" pitchFamily="34" charset="0"/>
              </a:rPr>
              <a:t>To Make Decisions</a:t>
            </a:r>
          </a:p>
          <a:p>
            <a:pPr marL="800100" lvl="1" indent="-342900">
              <a:buClr>
                <a:srgbClr val="FF0000"/>
              </a:buClr>
              <a:buFont typeface="Wingdings" panose="05000000000000000000" pitchFamily="2" charset="2"/>
              <a:buChar char="§"/>
            </a:pPr>
            <a:r>
              <a:rPr lang="en-US" sz="2000" dirty="0">
                <a:ea typeface="Calibri" panose="020F0502020204030204" pitchFamily="34" charset="0"/>
              </a:rPr>
              <a:t>To process information</a:t>
            </a:r>
          </a:p>
          <a:p>
            <a:pPr marL="800100" lvl="1" indent="-342900">
              <a:buClr>
                <a:srgbClr val="FF0000"/>
              </a:buClr>
              <a:buFont typeface="Wingdings" panose="05000000000000000000" pitchFamily="2" charset="2"/>
              <a:buChar char="§"/>
            </a:pPr>
            <a:r>
              <a:rPr lang="en-US" sz="2000" dirty="0">
                <a:ea typeface="Calibri" panose="020F0502020204030204" pitchFamily="34" charset="0"/>
              </a:rPr>
              <a:t>To act on data</a:t>
            </a:r>
          </a:p>
          <a:p>
            <a:pPr marL="800100" lvl="1" indent="-342900">
              <a:buClr>
                <a:srgbClr val="FF0000"/>
              </a:buClr>
              <a:buFont typeface="Wingdings" panose="05000000000000000000" pitchFamily="2" charset="2"/>
              <a:buChar char="§"/>
            </a:pPr>
            <a:r>
              <a:rPr lang="en-US" sz="2000" dirty="0">
                <a:ea typeface="Calibri" panose="020F0502020204030204" pitchFamily="34" charset="0"/>
              </a:rPr>
              <a:t>To forecast based on what was learnt through data</a:t>
            </a:r>
          </a:p>
        </p:txBody>
      </p:sp>
    </p:spTree>
    <p:extLst>
      <p:ext uri="{BB962C8B-B14F-4D97-AF65-F5344CB8AC3E}">
        <p14:creationId xmlns:p14="http://schemas.microsoft.com/office/powerpoint/2010/main" val="280771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Functional use cases of</a:t>
            </a:r>
          </a:p>
          <a:p>
            <a:r>
              <a:rPr lang="en-US" dirty="0"/>
              <a:t>Artificial Intelligence and Machine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7</a:t>
            </a:fld>
            <a:endParaRPr lang="en-US" altLang="en-US" dirty="0"/>
          </a:p>
        </p:txBody>
      </p:sp>
      <p:graphicFrame>
        <p:nvGraphicFramePr>
          <p:cNvPr id="2" name="Diagram 1">
            <a:extLst>
              <a:ext uri="{FF2B5EF4-FFF2-40B4-BE49-F238E27FC236}">
                <a16:creationId xmlns:a16="http://schemas.microsoft.com/office/drawing/2014/main" id="{5D267C47-1DFD-6130-B521-003F7CBEFC21}"/>
              </a:ext>
            </a:extLst>
          </p:cNvPr>
          <p:cNvGraphicFramePr/>
          <p:nvPr>
            <p:extLst>
              <p:ext uri="{D42A27DB-BD31-4B8C-83A1-F6EECF244321}">
                <p14:modId xmlns:p14="http://schemas.microsoft.com/office/powerpoint/2010/main" val="1977837136"/>
              </p:ext>
            </p:extLst>
          </p:nvPr>
        </p:nvGraphicFramePr>
        <p:xfrm>
          <a:off x="157163" y="1600200"/>
          <a:ext cx="8534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055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Algorithms and Patterns</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8</a:t>
            </a:fld>
            <a:endParaRPr lang="en-US" altLang="en-US" dirty="0"/>
          </a:p>
        </p:txBody>
      </p:sp>
      <p:sp>
        <p:nvSpPr>
          <p:cNvPr id="7" name="TextBox 6">
            <a:extLst>
              <a:ext uri="{FF2B5EF4-FFF2-40B4-BE49-F238E27FC236}">
                <a16:creationId xmlns:a16="http://schemas.microsoft.com/office/drawing/2014/main" id="{2AA51D63-3930-C46E-B3B6-A381F6AB3F14}"/>
              </a:ext>
            </a:extLst>
          </p:cNvPr>
          <p:cNvSpPr txBox="1"/>
          <p:nvPr/>
        </p:nvSpPr>
        <p:spPr>
          <a:xfrm>
            <a:off x="157162" y="1371600"/>
            <a:ext cx="8682037" cy="2585323"/>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en-US" dirty="0">
                <a:ea typeface="Calibri" panose="020F0502020204030204" pitchFamily="34" charset="0"/>
              </a:rPr>
              <a:t>Algorithms are a set of instructions to work on data. The type of algorithms vary based on data inputs and the desired outcome.</a:t>
            </a:r>
          </a:p>
          <a:p>
            <a:pPr marL="285750" indent="-285750">
              <a:buClr>
                <a:srgbClr val="FF0000"/>
              </a:buClr>
              <a:buFont typeface="Wingdings" panose="05000000000000000000" pitchFamily="2" charset="2"/>
              <a:buChar char="§"/>
            </a:pPr>
            <a:endParaRPr lang="en-US" dirty="0">
              <a:ea typeface="Calibri" panose="020F0502020204030204" pitchFamily="34" charset="0"/>
            </a:endParaRPr>
          </a:p>
          <a:p>
            <a:pPr marL="285750" indent="-285750">
              <a:buClr>
                <a:srgbClr val="FF0000"/>
              </a:buClr>
              <a:buFont typeface="Wingdings" panose="05000000000000000000" pitchFamily="2" charset="2"/>
              <a:buChar char="§"/>
            </a:pPr>
            <a:r>
              <a:rPr lang="en-US" dirty="0">
                <a:ea typeface="Calibri" panose="020F0502020204030204" pitchFamily="34" charset="0"/>
              </a:rPr>
              <a:t>Human intelligence is built on assimilation, retention and processing of data as a primary ability. There are other abilities like intuition, beyond the scope of the topic.</a:t>
            </a:r>
          </a:p>
          <a:p>
            <a:pPr marL="285750" indent="-285750">
              <a:buClr>
                <a:srgbClr val="FF0000"/>
              </a:buClr>
              <a:buFont typeface="Wingdings" panose="05000000000000000000" pitchFamily="2" charset="2"/>
              <a:buChar char="§"/>
            </a:pPr>
            <a:endParaRPr lang="en-US" dirty="0">
              <a:ea typeface="Calibri" panose="020F0502020204030204" pitchFamily="34" charset="0"/>
            </a:endParaRPr>
          </a:p>
          <a:p>
            <a:pPr marL="285750" indent="-285750">
              <a:buClr>
                <a:srgbClr val="FF0000"/>
              </a:buClr>
              <a:buFont typeface="Wingdings" panose="05000000000000000000" pitchFamily="2" charset="2"/>
              <a:buChar char="§"/>
            </a:pPr>
            <a:r>
              <a:rPr lang="en-US" dirty="0">
                <a:ea typeface="Calibri" panose="020F0502020204030204" pitchFamily="34" charset="0"/>
              </a:rPr>
              <a:t>AI / ML can process data as text and media (voice and video) from various sources.</a:t>
            </a:r>
          </a:p>
        </p:txBody>
      </p:sp>
      <p:graphicFrame>
        <p:nvGraphicFramePr>
          <p:cNvPr id="2" name="Table 1">
            <a:extLst>
              <a:ext uri="{FF2B5EF4-FFF2-40B4-BE49-F238E27FC236}">
                <a16:creationId xmlns:a16="http://schemas.microsoft.com/office/drawing/2014/main" id="{75EC04F3-4FA0-71C3-2796-9084CD4EAD38}"/>
              </a:ext>
            </a:extLst>
          </p:cNvPr>
          <p:cNvGraphicFramePr>
            <a:graphicFrameLocks noGrp="1"/>
          </p:cNvGraphicFramePr>
          <p:nvPr>
            <p:extLst>
              <p:ext uri="{D42A27DB-BD31-4B8C-83A1-F6EECF244321}">
                <p14:modId xmlns:p14="http://schemas.microsoft.com/office/powerpoint/2010/main" val="2185292241"/>
              </p:ext>
            </p:extLst>
          </p:nvPr>
        </p:nvGraphicFramePr>
        <p:xfrm>
          <a:off x="157161" y="3987800"/>
          <a:ext cx="8682036" cy="2382520"/>
        </p:xfrm>
        <a:graphic>
          <a:graphicData uri="http://schemas.openxmlformats.org/drawingml/2006/table">
            <a:tbl>
              <a:tblPr firstRow="1" bandRow="1">
                <a:tableStyleId>{5C22544A-7EE6-4342-B048-85BDC9FD1C3A}</a:tableStyleId>
              </a:tblPr>
              <a:tblGrid>
                <a:gridCol w="2894012">
                  <a:extLst>
                    <a:ext uri="{9D8B030D-6E8A-4147-A177-3AD203B41FA5}">
                      <a16:colId xmlns:a16="http://schemas.microsoft.com/office/drawing/2014/main" val="3041626568"/>
                    </a:ext>
                  </a:extLst>
                </a:gridCol>
                <a:gridCol w="2894012">
                  <a:extLst>
                    <a:ext uri="{9D8B030D-6E8A-4147-A177-3AD203B41FA5}">
                      <a16:colId xmlns:a16="http://schemas.microsoft.com/office/drawing/2014/main" val="4183822320"/>
                    </a:ext>
                  </a:extLst>
                </a:gridCol>
                <a:gridCol w="2894012">
                  <a:extLst>
                    <a:ext uri="{9D8B030D-6E8A-4147-A177-3AD203B41FA5}">
                      <a16:colId xmlns:a16="http://schemas.microsoft.com/office/drawing/2014/main" val="3191525738"/>
                    </a:ext>
                  </a:extLst>
                </a:gridCol>
              </a:tblGrid>
              <a:tr h="370840">
                <a:tc>
                  <a:txBody>
                    <a:bodyPr/>
                    <a:lstStyle/>
                    <a:p>
                      <a:r>
                        <a:rPr lang="en-US" dirty="0">
                          <a:solidFill>
                            <a:schemeClr val="tx1"/>
                          </a:solidFill>
                          <a:latin typeface="Arial" panose="020B0604020202020204" pitchFamily="34" charset="0"/>
                          <a:cs typeface="Arial" panose="020B0604020202020204" pitchFamily="34" charset="0"/>
                        </a:rPr>
                        <a:t>Data sources</a:t>
                      </a:r>
                    </a:p>
                  </a:txBody>
                  <a:tcPr>
                    <a:lnB w="12700" cap="flat" cmpd="sng" algn="ctr">
                      <a:solidFill>
                        <a:schemeClr val="tx1"/>
                      </a:solidFill>
                      <a:prstDash val="solid"/>
                      <a:round/>
                      <a:headEnd type="none" w="med" len="med"/>
                      <a:tailEnd type="none" w="med" len="med"/>
                    </a:lnB>
                    <a:solidFill>
                      <a:srgbClr val="66FFFF"/>
                    </a:solidFill>
                  </a:tcPr>
                </a:tc>
                <a:tc>
                  <a:txBody>
                    <a:bodyPr/>
                    <a:lstStyle/>
                    <a:p>
                      <a:r>
                        <a:rPr lang="en-US" dirty="0">
                          <a:solidFill>
                            <a:schemeClr val="tx1"/>
                          </a:solidFill>
                          <a:latin typeface="Arial" panose="020B0604020202020204" pitchFamily="34" charset="0"/>
                          <a:cs typeface="Arial" panose="020B0604020202020204" pitchFamily="34" charset="0"/>
                        </a:rPr>
                        <a:t>Data type</a:t>
                      </a:r>
                    </a:p>
                  </a:txBody>
                  <a:tcPr>
                    <a:lnB w="12700" cap="flat" cmpd="sng" algn="ctr">
                      <a:solidFill>
                        <a:schemeClr val="tx1"/>
                      </a:solidFill>
                      <a:prstDash val="solid"/>
                      <a:round/>
                      <a:headEnd type="none" w="med" len="med"/>
                      <a:tailEnd type="none" w="med" len="med"/>
                    </a:lnB>
                    <a:solidFill>
                      <a:srgbClr val="66FFFF"/>
                    </a:solidFill>
                  </a:tcPr>
                </a:tc>
                <a:tc>
                  <a:txBody>
                    <a:bodyPr/>
                    <a:lstStyle/>
                    <a:p>
                      <a:r>
                        <a:rPr lang="en-US" dirty="0">
                          <a:solidFill>
                            <a:schemeClr val="tx1"/>
                          </a:solidFill>
                          <a:latin typeface="Arial" panose="020B0604020202020204" pitchFamily="34" charset="0"/>
                          <a:cs typeface="Arial" panose="020B0604020202020204" pitchFamily="34" charset="0"/>
                        </a:rPr>
                        <a:t>Applications</a:t>
                      </a:r>
                    </a:p>
                  </a:txBody>
                  <a:tcPr>
                    <a:lnB w="12700" cap="flat" cmpd="sng" algn="ctr">
                      <a:solidFill>
                        <a:schemeClr val="tx1"/>
                      </a:solidFill>
                      <a:prstDash val="solid"/>
                      <a:round/>
                      <a:headEnd type="none" w="med" len="med"/>
                      <a:tailEnd type="none" w="med" len="med"/>
                    </a:lnB>
                    <a:solidFill>
                      <a:srgbClr val="66FFFF"/>
                    </a:solidFill>
                  </a:tcPr>
                </a:tc>
                <a:extLst>
                  <a:ext uri="{0D108BD9-81ED-4DB2-BD59-A6C34878D82A}">
                    <a16:rowId xmlns:a16="http://schemas.microsoft.com/office/drawing/2014/main" val="637773526"/>
                  </a:ext>
                </a:extLst>
              </a:tr>
              <a:tr h="370840">
                <a:tc>
                  <a:txBody>
                    <a:bodyPr/>
                    <a:lstStyle/>
                    <a:p>
                      <a:pPr marL="285750" indent="-285750">
                        <a:buClr>
                          <a:srgbClr val="FF0000"/>
                        </a:buClr>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Static content from web</a:t>
                      </a:r>
                    </a:p>
                    <a:p>
                      <a:pPr marL="285750" indent="-285750">
                        <a:buClr>
                          <a:srgbClr val="FF0000"/>
                        </a:buClr>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File input</a:t>
                      </a:r>
                    </a:p>
                    <a:p>
                      <a:pPr marL="285750" indent="-285750">
                        <a:buClr>
                          <a:srgbClr val="FF0000"/>
                        </a:buClr>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Streaming media from web</a:t>
                      </a:r>
                    </a:p>
                  </a:txBody>
                  <a:tcPr>
                    <a:lnT w="12700" cap="flat" cmpd="sng" algn="ctr">
                      <a:solidFill>
                        <a:schemeClr val="tx1"/>
                      </a:solidFill>
                      <a:prstDash val="solid"/>
                      <a:round/>
                      <a:headEnd type="none" w="med" len="med"/>
                      <a:tailEnd type="none" w="med" len="med"/>
                    </a:lnT>
                    <a:noFill/>
                  </a:tcPr>
                </a:tc>
                <a:tc>
                  <a:txBody>
                    <a:bodyPr/>
                    <a:lstStyle/>
                    <a:p>
                      <a:pPr marL="285750" lvl="0" indent="-285750">
                        <a:buClr>
                          <a:srgbClr val="FF0000"/>
                        </a:buClr>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Structured</a:t>
                      </a:r>
                    </a:p>
                    <a:p>
                      <a:pPr marL="285750" lvl="0" indent="-285750">
                        <a:buClr>
                          <a:srgbClr val="FF0000"/>
                        </a:buClr>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Unstructured</a:t>
                      </a:r>
                    </a:p>
                    <a:p>
                      <a:pPr marL="285750" lvl="0" indent="-285750">
                        <a:buClr>
                          <a:srgbClr val="FF0000"/>
                        </a:buClr>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Partially structured</a:t>
                      </a:r>
                    </a:p>
                    <a:p>
                      <a:endParaRPr lang="en-US"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marL="285750" lvl="0" indent="-285750" algn="l" defTabSz="914400" rtl="0" eaLnBrk="1" latinLnBrk="0" hangingPunct="1">
                        <a:buClr>
                          <a:srgbClr val="FF0000"/>
                        </a:buClr>
                        <a:buFont typeface="Wingdings" panose="05000000000000000000" pitchFamily="2" charset="2"/>
                        <a:buChar char="§"/>
                      </a:pPr>
                      <a:r>
                        <a:rPr lang="en-US" sz="1800" kern="1200" dirty="0">
                          <a:solidFill>
                            <a:schemeClr val="dk1"/>
                          </a:solidFill>
                          <a:latin typeface="Arial" panose="020B0604020202020204" pitchFamily="34" charset="0"/>
                          <a:ea typeface="Calibri" panose="020F0502020204030204" pitchFamily="34" charset="0"/>
                          <a:cs typeface="Arial" panose="020B0604020202020204" pitchFamily="34" charset="0"/>
                        </a:rPr>
                        <a:t>Natural language processing</a:t>
                      </a:r>
                    </a:p>
                    <a:p>
                      <a:pPr marL="285750" lvl="0" indent="-285750" algn="l" defTabSz="914400" rtl="0" eaLnBrk="1" latinLnBrk="0" hangingPunct="1">
                        <a:buClr>
                          <a:srgbClr val="FF0000"/>
                        </a:buClr>
                        <a:buFont typeface="Wingdings" panose="05000000000000000000" pitchFamily="2" charset="2"/>
                        <a:buChar char="§"/>
                      </a:pPr>
                      <a:r>
                        <a:rPr lang="en-US" sz="1800" kern="1200" dirty="0">
                          <a:solidFill>
                            <a:schemeClr val="dk1"/>
                          </a:solidFill>
                          <a:latin typeface="Arial" panose="020B0604020202020204" pitchFamily="34" charset="0"/>
                          <a:ea typeface="Calibri" panose="020F0502020204030204" pitchFamily="34" charset="0"/>
                          <a:cs typeface="Arial" panose="020B0604020202020204" pitchFamily="34" charset="0"/>
                        </a:rPr>
                        <a:t>Pattern matching voice and video</a:t>
                      </a:r>
                    </a:p>
                    <a:p>
                      <a:pPr marL="285750" lvl="0" indent="-285750" algn="l" defTabSz="914400" rtl="0" eaLnBrk="1" latinLnBrk="0" hangingPunct="1">
                        <a:buClr>
                          <a:srgbClr val="FF0000"/>
                        </a:buClr>
                        <a:buFont typeface="Wingdings" panose="05000000000000000000" pitchFamily="2" charset="2"/>
                        <a:buChar char="§"/>
                      </a:pPr>
                      <a:r>
                        <a:rPr lang="en-US" sz="1800" kern="1200" dirty="0">
                          <a:solidFill>
                            <a:schemeClr val="dk1"/>
                          </a:solidFill>
                          <a:latin typeface="Arial" panose="020B0604020202020204" pitchFamily="34" charset="0"/>
                          <a:ea typeface="Calibri" panose="020F0502020204030204" pitchFamily="34" charset="0"/>
                          <a:cs typeface="Arial" panose="020B0604020202020204" pitchFamily="34" charset="0"/>
                        </a:rPr>
                        <a:t>Identify anomalies</a:t>
                      </a:r>
                    </a:p>
                    <a:p>
                      <a:pPr marL="285750" lvl="0" indent="-285750" algn="l" defTabSz="914400" rtl="0" eaLnBrk="1" latinLnBrk="0" hangingPunct="1">
                        <a:buClr>
                          <a:srgbClr val="FF0000"/>
                        </a:buClr>
                        <a:buFont typeface="Wingdings" panose="05000000000000000000" pitchFamily="2" charset="2"/>
                        <a:buChar char="§"/>
                      </a:pPr>
                      <a:r>
                        <a:rPr lang="en-US" sz="1800" kern="1200" dirty="0">
                          <a:solidFill>
                            <a:schemeClr val="dk1"/>
                          </a:solidFill>
                          <a:latin typeface="Arial" panose="020B0604020202020204" pitchFamily="34" charset="0"/>
                          <a:ea typeface="Calibri" panose="020F0502020204030204" pitchFamily="34" charset="0"/>
                          <a:cs typeface="Arial" panose="020B0604020202020204" pitchFamily="34" charset="0"/>
                        </a:rPr>
                        <a:t>Forecasting</a:t>
                      </a:r>
                    </a:p>
                    <a:p>
                      <a:endParaRPr lang="en-US"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559129425"/>
                  </a:ext>
                </a:extLst>
              </a:tr>
            </a:tbl>
          </a:graphicData>
        </a:graphic>
      </p:graphicFrame>
    </p:spTree>
    <p:extLst>
      <p:ext uri="{BB962C8B-B14F-4D97-AF65-F5344CB8AC3E}">
        <p14:creationId xmlns:p14="http://schemas.microsoft.com/office/powerpoint/2010/main" val="84770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Training and Learning</a:t>
            </a: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9</a:t>
            </a:fld>
            <a:endParaRPr lang="en-US" altLang="en-US" dirty="0"/>
          </a:p>
        </p:txBody>
      </p:sp>
      <p:sp>
        <p:nvSpPr>
          <p:cNvPr id="2" name="TextBox 1">
            <a:extLst>
              <a:ext uri="{FF2B5EF4-FFF2-40B4-BE49-F238E27FC236}">
                <a16:creationId xmlns:a16="http://schemas.microsoft.com/office/drawing/2014/main" id="{D5DB28E3-8B99-78B9-2936-FB01BFA2550E}"/>
              </a:ext>
            </a:extLst>
          </p:cNvPr>
          <p:cNvSpPr txBox="1"/>
          <p:nvPr/>
        </p:nvSpPr>
        <p:spPr>
          <a:xfrm>
            <a:off x="157163" y="1371600"/>
            <a:ext cx="8682037" cy="2031325"/>
          </a:xfrm>
          <a:prstGeom prst="rect">
            <a:avLst/>
          </a:prstGeom>
          <a:noFill/>
        </p:spPr>
        <p:txBody>
          <a:bodyPr wrap="square" rtlCol="0">
            <a:spAutoFit/>
          </a:bodyPr>
          <a:lstStyle/>
          <a:p>
            <a:pPr marL="285750" indent="-285750">
              <a:buClr>
                <a:srgbClr val="FF0000"/>
              </a:buClr>
              <a:buFont typeface="Wingdings" panose="05000000000000000000" pitchFamily="2" charset="2"/>
              <a:buChar char="§"/>
            </a:pPr>
            <a:r>
              <a:rPr lang="en-US" dirty="0">
                <a:ea typeface="Calibri" panose="020F0502020204030204" pitchFamily="34" charset="0"/>
              </a:rPr>
              <a:t>During training algorithms are made to work on a specific dataset to obtain a desired output. (NLP, pattern recognition forecasting etc.,)</a:t>
            </a:r>
          </a:p>
          <a:p>
            <a:pPr marL="285750" indent="-285750">
              <a:buClr>
                <a:srgbClr val="FF0000"/>
              </a:buClr>
              <a:buFont typeface="Wingdings" panose="05000000000000000000" pitchFamily="2" charset="2"/>
              <a:buChar char="§"/>
            </a:pPr>
            <a:endParaRPr lang="en-US" dirty="0">
              <a:ea typeface="Calibri" panose="020F0502020204030204" pitchFamily="34" charset="0"/>
            </a:endParaRPr>
          </a:p>
          <a:p>
            <a:pPr marL="285750" indent="-285750">
              <a:buClr>
                <a:srgbClr val="FF0000"/>
              </a:buClr>
              <a:buFont typeface="Wingdings" panose="05000000000000000000" pitchFamily="2" charset="2"/>
              <a:buChar char="§"/>
            </a:pPr>
            <a:r>
              <a:rPr lang="en-US" dirty="0">
                <a:ea typeface="Calibri" panose="020F0502020204030204" pitchFamily="34" charset="0"/>
              </a:rPr>
              <a:t>As a first step the data needs to be processed, for example if it is unstructured data (voice and video). The processing involves converting it into structured data.</a:t>
            </a:r>
          </a:p>
          <a:p>
            <a:pPr marL="285750" indent="-285750">
              <a:buClr>
                <a:srgbClr val="FF0000"/>
              </a:buClr>
              <a:buFont typeface="Wingdings" panose="05000000000000000000" pitchFamily="2" charset="2"/>
              <a:buChar char="§"/>
            </a:pPr>
            <a:endParaRPr lang="en-US" dirty="0">
              <a:ea typeface="Calibri" panose="020F0502020204030204" pitchFamily="34" charset="0"/>
            </a:endParaRPr>
          </a:p>
          <a:p>
            <a:pPr marL="285750" indent="-285750">
              <a:buClr>
                <a:srgbClr val="FF0000"/>
              </a:buClr>
              <a:buFont typeface="Wingdings" panose="05000000000000000000" pitchFamily="2" charset="2"/>
              <a:buChar char="§"/>
            </a:pPr>
            <a:r>
              <a:rPr lang="en-US" dirty="0">
                <a:ea typeface="Calibri" panose="020F0502020204030204" pitchFamily="34" charset="0"/>
              </a:rPr>
              <a:t>Various models are used for getting the desired output.</a:t>
            </a:r>
          </a:p>
        </p:txBody>
      </p:sp>
      <p:graphicFrame>
        <p:nvGraphicFramePr>
          <p:cNvPr id="4" name="Diagram 3">
            <a:extLst>
              <a:ext uri="{FF2B5EF4-FFF2-40B4-BE49-F238E27FC236}">
                <a16:creationId xmlns:a16="http://schemas.microsoft.com/office/drawing/2014/main" id="{70AB7DBC-7EBA-0C9B-59CC-3F79F0EEA7B2}"/>
              </a:ext>
            </a:extLst>
          </p:cNvPr>
          <p:cNvGraphicFramePr/>
          <p:nvPr>
            <p:extLst>
              <p:ext uri="{D42A27DB-BD31-4B8C-83A1-F6EECF244321}">
                <p14:modId xmlns:p14="http://schemas.microsoft.com/office/powerpoint/2010/main" val="521902854"/>
              </p:ext>
            </p:extLst>
          </p:nvPr>
        </p:nvGraphicFramePr>
        <p:xfrm>
          <a:off x="129171" y="3352800"/>
          <a:ext cx="8682037" cy="142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DE0A9DF3-6919-0E3F-1415-E66C5F155FFF}"/>
              </a:ext>
            </a:extLst>
          </p:cNvPr>
          <p:cNvSpPr txBox="1"/>
          <p:nvPr/>
        </p:nvSpPr>
        <p:spPr>
          <a:xfrm>
            <a:off x="157163" y="4855924"/>
            <a:ext cx="8682037" cy="1600438"/>
          </a:xfrm>
          <a:prstGeom prst="rect">
            <a:avLst/>
          </a:prstGeom>
          <a:noFill/>
        </p:spPr>
        <p:txBody>
          <a:bodyPr wrap="square" rtlCol="0">
            <a:spAutoFit/>
          </a:bodyPr>
          <a:lstStyle/>
          <a:p>
            <a:r>
              <a:rPr lang="en-US" sz="1400" dirty="0"/>
              <a:t>For example, if the data input is a numeric 10 and desired output is 20 then the model parameter could be </a:t>
            </a:r>
          </a:p>
          <a:p>
            <a:endParaRPr lang="en-US" sz="1400" dirty="0"/>
          </a:p>
          <a:p>
            <a:pPr marL="342900" indent="-342900">
              <a:buAutoNum type="arabicPeriod"/>
            </a:pPr>
            <a:r>
              <a:rPr lang="en-US" sz="1400" dirty="0"/>
              <a:t>A multiplication operator acting on numeric data ‘2’</a:t>
            </a:r>
          </a:p>
          <a:p>
            <a:pPr marL="342900" indent="-342900">
              <a:buAutoNum type="arabicPeriod"/>
            </a:pPr>
            <a:r>
              <a:rPr lang="en-US" sz="1400" dirty="0"/>
              <a:t>An additive operator with a numeric data of 10</a:t>
            </a:r>
          </a:p>
          <a:p>
            <a:pPr marL="342900" indent="-342900">
              <a:buAutoNum type="arabicPeriod"/>
            </a:pPr>
            <a:endParaRPr lang="en-US" sz="1400" dirty="0"/>
          </a:p>
          <a:p>
            <a:r>
              <a:rPr lang="en-US" sz="1400" dirty="0"/>
              <a:t>This operation is performed for various input output combination to finalize on the right model for the application.</a:t>
            </a:r>
          </a:p>
        </p:txBody>
      </p:sp>
    </p:spTree>
    <p:extLst>
      <p:ext uri="{BB962C8B-B14F-4D97-AF65-F5344CB8AC3E}">
        <p14:creationId xmlns:p14="http://schemas.microsoft.com/office/powerpoint/2010/main" val="2670585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853C582161264F9118F6E05D309FBB" ma:contentTypeVersion="4" ma:contentTypeDescription="Create a new document." ma:contentTypeScope="" ma:versionID="3b093584ed25202b813a371cae3e7ff1">
  <xsd:schema xmlns:xsd="http://www.w3.org/2001/XMLSchema" xmlns:xs="http://www.w3.org/2001/XMLSchema" xmlns:p="http://schemas.microsoft.com/office/2006/metadata/properties" xmlns:ns2="e77dc9f4-c0fc-4291-bb79-2ca58fb2d67e" targetNamespace="http://schemas.microsoft.com/office/2006/metadata/properties" ma:root="true" ma:fieldsID="6f2cfd0c777a04a871f9400518cbe54c" ns2:_="">
    <xsd:import namespace="e77dc9f4-c0fc-4291-bb79-2ca58fb2d6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dc9f4-c0fc-4291-bb79-2ca58fb2d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0FB163-1AA8-4B2B-A5FE-65C7804DC2C3}">
  <ds:schemaRefs>
    <ds:schemaRef ds:uri="http://schemas.microsoft.com/sharepoint/v3/contenttype/forms"/>
  </ds:schemaRefs>
</ds:datastoreItem>
</file>

<file path=customXml/itemProps2.xml><?xml version="1.0" encoding="utf-8"?>
<ds:datastoreItem xmlns:ds="http://schemas.openxmlformats.org/officeDocument/2006/customXml" ds:itemID="{6C97DF92-42A3-4844-91B0-338F6D1AE0CF}"/>
</file>

<file path=customXml/itemProps3.xml><?xml version="1.0" encoding="utf-8"?>
<ds:datastoreItem xmlns:ds="http://schemas.openxmlformats.org/officeDocument/2006/customXml" ds:itemID="{3C1F4F21-A6C1-4FEF-8446-D5B616D05EC6}">
  <ds:schemaRefs>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dcmitype/"/>
    <ds:schemaRef ds:uri="http://purl.org/dc/elements/1.1/"/>
    <ds:schemaRef ds:uri="http://www.w3.org/XML/1998/namespac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2720</TotalTime>
  <Words>2321</Words>
  <Application>Microsoft Office PowerPoint</Application>
  <PresentationFormat>On-screen Show (4:3)</PresentationFormat>
  <Paragraphs>362</Paragraphs>
  <Slides>26</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Georgia</vt:lpstr>
      <vt:lpstr>Helvetica Neue</vt:lpstr>
      <vt:lpstr>Wingdings</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 Subramanian</cp:lastModifiedBy>
  <cp:revision>352</cp:revision>
  <dcterms:created xsi:type="dcterms:W3CDTF">2011-09-14T09:42:05Z</dcterms:created>
  <dcterms:modified xsi:type="dcterms:W3CDTF">2024-09-14T00:50:22Z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0x010100AE853C582161264F9118F6E05D309FBB</vt:lpwstr>
  </property>
</Properties>
</file>