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3"/>
  </p:notesMasterIdLst>
  <p:sldIdLst>
    <p:sldId id="260" r:id="rId5"/>
    <p:sldId id="257" r:id="rId6"/>
    <p:sldId id="332" r:id="rId7"/>
    <p:sldId id="333" r:id="rId8"/>
    <p:sldId id="280" r:id="rId9"/>
    <p:sldId id="312" r:id="rId10"/>
    <p:sldId id="287" r:id="rId11"/>
    <p:sldId id="320" r:id="rId12"/>
    <p:sldId id="319" r:id="rId13"/>
    <p:sldId id="321" r:id="rId14"/>
    <p:sldId id="311" r:id="rId15"/>
    <p:sldId id="308" r:id="rId16"/>
    <p:sldId id="334" r:id="rId17"/>
    <p:sldId id="326" r:id="rId18"/>
    <p:sldId id="267" r:id="rId19"/>
    <p:sldId id="288" r:id="rId20"/>
    <p:sldId id="330" r:id="rId21"/>
    <p:sldId id="323" r:id="rId22"/>
    <p:sldId id="328" r:id="rId23"/>
    <p:sldId id="327" r:id="rId24"/>
    <p:sldId id="329" r:id="rId25"/>
    <p:sldId id="325" r:id="rId26"/>
    <p:sldId id="315" r:id="rId27"/>
    <p:sldId id="274" r:id="rId28"/>
    <p:sldId id="309" r:id="rId29"/>
    <p:sldId id="322" r:id="rId30"/>
    <p:sldId id="316" r:id="rId31"/>
    <p:sldId id="285" r:id="rId32"/>
    <p:sldId id="310" r:id="rId33"/>
    <p:sldId id="324" r:id="rId34"/>
    <p:sldId id="317" r:id="rId35"/>
    <p:sldId id="303" r:id="rId36"/>
    <p:sldId id="306" r:id="rId37"/>
    <p:sldId id="278" r:id="rId38"/>
    <p:sldId id="305" r:id="rId39"/>
    <p:sldId id="318" r:id="rId40"/>
    <p:sldId id="304" r:id="rId41"/>
    <p:sldId id="313"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46D443-B88F-E24B-BCCF-8F9ECB6BE69F}" v="113" dt="2024-09-27T08:18:42.1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6" autoAdjust="0"/>
    <p:restoredTop sz="96327" autoAdjust="0"/>
  </p:normalViewPr>
  <p:slideViewPr>
    <p:cSldViewPr>
      <p:cViewPr varScale="1">
        <p:scale>
          <a:sx n="119" d="100"/>
          <a:sy n="119" d="100"/>
        </p:scale>
        <p:origin x="1968"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Subramanian" userId="69d48d7eb9362804" providerId="LiveId" clId="{329901B2-D58A-E643-9FA0-CF5F19E73521}"/>
    <pc:docChg chg="custSel addSld modSld sldOrd">
      <pc:chgData name="Siva Subramanian" userId="69d48d7eb9362804" providerId="LiveId" clId="{329901B2-D58A-E643-9FA0-CF5F19E73521}" dt="2024-09-07T00:56:11.713" v="2206" actId="2085"/>
      <pc:docMkLst>
        <pc:docMk/>
      </pc:docMkLst>
      <pc:sldChg chg="addSp delSp modSp add mod modClrScheme chgLayout">
        <pc:chgData name="Siva Subramanian" userId="69d48d7eb9362804" providerId="LiveId" clId="{329901B2-D58A-E643-9FA0-CF5F19E73521}" dt="2024-09-07T00:30:49.144" v="1812" actId="20577"/>
        <pc:sldMkLst>
          <pc:docMk/>
          <pc:sldMk cId="3815545526" sldId="276"/>
        </pc:sldMkLst>
        <pc:spChg chg="del">
          <ac:chgData name="Siva Subramanian" userId="69d48d7eb9362804" providerId="LiveId" clId="{329901B2-D58A-E643-9FA0-CF5F19E73521}" dt="2024-09-06T23:50:02.338" v="626" actId="478"/>
          <ac:spMkLst>
            <pc:docMk/>
            <pc:sldMk cId="3815545526" sldId="276"/>
            <ac:spMk id="2" creationId="{E40D56CE-7875-4439-BF13-BE54FFAD7ABD}"/>
          </ac:spMkLst>
        </pc:spChg>
        <pc:spChg chg="mod">
          <ac:chgData name="Siva Subramanian" userId="69d48d7eb9362804" providerId="LiveId" clId="{329901B2-D58A-E643-9FA0-CF5F19E73521}" dt="2024-09-06T23:51:49.721" v="721" actId="1036"/>
          <ac:spMkLst>
            <pc:docMk/>
            <pc:sldMk cId="3815545526" sldId="276"/>
            <ac:spMk id="3" creationId="{B17A5C69-3B85-4498-9EE7-819129BF7CE5}"/>
          </ac:spMkLst>
        </pc:spChg>
        <pc:spChg chg="add del mod ord">
          <ac:chgData name="Siva Subramanian" userId="69d48d7eb9362804" providerId="LiveId" clId="{329901B2-D58A-E643-9FA0-CF5F19E73521}" dt="2024-09-06T23:51:33.681" v="719" actId="478"/>
          <ac:spMkLst>
            <pc:docMk/>
            <pc:sldMk cId="3815545526" sldId="276"/>
            <ac:spMk id="4" creationId="{D6E726C7-C3BE-AE38-9BD7-88F366F175D0}"/>
          </ac:spMkLst>
        </pc:spChg>
        <pc:spChg chg="add mod ord">
          <ac:chgData name="Siva Subramanian" userId="69d48d7eb9362804" providerId="LiveId" clId="{329901B2-D58A-E643-9FA0-CF5F19E73521}" dt="2024-09-06T23:52:24.452" v="729" actId="14100"/>
          <ac:spMkLst>
            <pc:docMk/>
            <pc:sldMk cId="3815545526" sldId="276"/>
            <ac:spMk id="5" creationId="{584476CB-4DA4-0944-95F6-798D45613344}"/>
          </ac:spMkLst>
        </pc:spChg>
        <pc:spChg chg="del mod">
          <ac:chgData name="Siva Subramanian" userId="69d48d7eb9362804" providerId="LiveId" clId="{329901B2-D58A-E643-9FA0-CF5F19E73521}" dt="2024-09-07T00:14:13.926" v="842" actId="478"/>
          <ac:spMkLst>
            <pc:docMk/>
            <pc:sldMk cId="3815545526" sldId="276"/>
            <ac:spMk id="12" creationId="{63A46966-79F9-4A67-BA73-06161D68AB90}"/>
          </ac:spMkLst>
        </pc:spChg>
        <pc:spChg chg="del mod">
          <ac:chgData name="Siva Subramanian" userId="69d48d7eb9362804" providerId="LiveId" clId="{329901B2-D58A-E643-9FA0-CF5F19E73521}" dt="2024-09-07T00:14:10.931" v="840" actId="478"/>
          <ac:spMkLst>
            <pc:docMk/>
            <pc:sldMk cId="3815545526" sldId="276"/>
            <ac:spMk id="13" creationId="{58E5626F-C55B-4E92-A5C8-255CEF06F1F0}"/>
          </ac:spMkLst>
        </pc:spChg>
        <pc:spChg chg="mod">
          <ac:chgData name="Siva Subramanian" userId="69d48d7eb9362804" providerId="LiveId" clId="{329901B2-D58A-E643-9FA0-CF5F19E73521}" dt="2024-09-06T23:52:10.230" v="726" actId="1076"/>
          <ac:spMkLst>
            <pc:docMk/>
            <pc:sldMk cId="3815545526" sldId="276"/>
            <ac:spMk id="14" creationId="{E07961DA-2FED-4047-977B-5BFE5BB15928}"/>
          </ac:spMkLst>
        </pc:spChg>
        <pc:spChg chg="add mod">
          <ac:chgData name="Siva Subramanian" userId="69d48d7eb9362804" providerId="LiveId" clId="{329901B2-D58A-E643-9FA0-CF5F19E73521}" dt="2024-09-07T00:30:49.144" v="1812" actId="20577"/>
          <ac:spMkLst>
            <pc:docMk/>
            <pc:sldMk cId="3815545526" sldId="276"/>
            <ac:spMk id="15" creationId="{F622BAD2-8A69-A4A5-623E-4D38A2BC3D96}"/>
          </ac:spMkLst>
        </pc:spChg>
        <pc:grpChg chg="mod">
          <ac:chgData name="Siva Subramanian" userId="69d48d7eb9362804" providerId="LiveId" clId="{329901B2-D58A-E643-9FA0-CF5F19E73521}" dt="2024-09-06T23:51:49.721" v="721" actId="1036"/>
          <ac:grpSpMkLst>
            <pc:docMk/>
            <pc:sldMk cId="3815545526" sldId="276"/>
            <ac:grpSpMk id="9" creationId="{12D69FF3-8792-4DC3-95C6-53149DE457CE}"/>
          </ac:grpSpMkLst>
        </pc:grpChg>
        <pc:picChg chg="mod">
          <ac:chgData name="Siva Subramanian" userId="69d48d7eb9362804" providerId="LiveId" clId="{329901B2-D58A-E643-9FA0-CF5F19E73521}" dt="2024-09-06T23:51:59.571" v="725" actId="1036"/>
          <ac:picMkLst>
            <pc:docMk/>
            <pc:sldMk cId="3815545526" sldId="276"/>
            <ac:picMk id="6" creationId="{05B18305-91F6-48A4-BEAB-3167A00C74B5}"/>
          </ac:picMkLst>
        </pc:picChg>
        <pc:picChg chg="del mod">
          <ac:chgData name="Siva Subramanian" userId="69d48d7eb9362804" providerId="LiveId" clId="{329901B2-D58A-E643-9FA0-CF5F19E73521}" dt="2024-09-07T00:14:08.225" v="839" actId="478"/>
          <ac:picMkLst>
            <pc:docMk/>
            <pc:sldMk cId="3815545526" sldId="276"/>
            <ac:picMk id="7" creationId="{72A236E1-B755-4ECD-8CF6-B4056BF0D5B4}"/>
          </ac:picMkLst>
        </pc:picChg>
        <pc:picChg chg="del mod">
          <ac:chgData name="Siva Subramanian" userId="69d48d7eb9362804" providerId="LiveId" clId="{329901B2-D58A-E643-9FA0-CF5F19E73521}" dt="2024-09-07T00:14:12.449" v="841" actId="478"/>
          <ac:picMkLst>
            <pc:docMk/>
            <pc:sldMk cId="3815545526" sldId="276"/>
            <ac:picMk id="8" creationId="{C834ABAB-177D-43EE-A3C3-5837A78215F2}"/>
          </ac:picMkLst>
        </pc:picChg>
        <pc:picChg chg="mod">
          <ac:chgData name="Siva Subramanian" userId="69d48d7eb9362804" providerId="LiveId" clId="{329901B2-D58A-E643-9FA0-CF5F19E73521}" dt="2024-09-06T23:51:49.721" v="721" actId="1036"/>
          <ac:picMkLst>
            <pc:docMk/>
            <pc:sldMk cId="3815545526" sldId="276"/>
            <ac:picMk id="10" creationId="{4EC1D5F7-9F3A-485C-BEF7-00DF633C1644}"/>
          </ac:picMkLst>
        </pc:picChg>
        <pc:picChg chg="mod">
          <ac:chgData name="Siva Subramanian" userId="69d48d7eb9362804" providerId="LiveId" clId="{329901B2-D58A-E643-9FA0-CF5F19E73521}" dt="2024-09-06T23:51:49.721" v="721" actId="1036"/>
          <ac:picMkLst>
            <pc:docMk/>
            <pc:sldMk cId="3815545526" sldId="276"/>
            <ac:picMk id="11" creationId="{0E690FA3-2895-4658-AD9E-C18EEBE28231}"/>
          </ac:picMkLst>
        </pc:picChg>
      </pc:sldChg>
      <pc:sldChg chg="addSp modSp mod">
        <pc:chgData name="Siva Subramanian" userId="69d48d7eb9362804" providerId="LiveId" clId="{329901B2-D58A-E643-9FA0-CF5F19E73521}" dt="2024-09-06T23:36:10.424" v="400" actId="20577"/>
        <pc:sldMkLst>
          <pc:docMk/>
          <pc:sldMk cId="3853625004" sldId="307"/>
        </pc:sldMkLst>
        <pc:spChg chg="add mod">
          <ac:chgData name="Siva Subramanian" userId="69d48d7eb9362804" providerId="LiveId" clId="{329901B2-D58A-E643-9FA0-CF5F19E73521}" dt="2024-09-06T23:35:54.382" v="378" actId="1076"/>
          <ac:spMkLst>
            <pc:docMk/>
            <pc:sldMk cId="3853625004" sldId="307"/>
            <ac:spMk id="5" creationId="{8FEC0B95-C302-68CF-483D-1200D43EEDCD}"/>
          </ac:spMkLst>
        </pc:spChg>
        <pc:spChg chg="mod">
          <ac:chgData name="Siva Subramanian" userId="69d48d7eb9362804" providerId="LiveId" clId="{329901B2-D58A-E643-9FA0-CF5F19E73521}" dt="2024-09-06T23:30:15.057" v="69" actId="21"/>
          <ac:spMkLst>
            <pc:docMk/>
            <pc:sldMk cId="3853625004" sldId="307"/>
            <ac:spMk id="7" creationId="{69C3A922-D7AE-1095-5997-81590DC03E02}"/>
          </ac:spMkLst>
        </pc:spChg>
        <pc:graphicFrameChg chg="add mod modGraphic">
          <ac:chgData name="Siva Subramanian" userId="69d48d7eb9362804" providerId="LiveId" clId="{329901B2-D58A-E643-9FA0-CF5F19E73521}" dt="2024-09-06T23:36:10.424" v="400" actId="20577"/>
          <ac:graphicFrameMkLst>
            <pc:docMk/>
            <pc:sldMk cId="3853625004" sldId="307"/>
            <ac:graphicFrameMk id="2" creationId="{27D61251-96C8-1654-5CE9-020888751CC1}"/>
          </ac:graphicFrameMkLst>
        </pc:graphicFrameChg>
      </pc:sldChg>
      <pc:sldChg chg="modSp mod">
        <pc:chgData name="Siva Subramanian" userId="69d48d7eb9362804" providerId="LiveId" clId="{329901B2-D58A-E643-9FA0-CF5F19E73521}" dt="2024-09-06T23:43:38.305" v="527" actId="12"/>
        <pc:sldMkLst>
          <pc:docMk/>
          <pc:sldMk cId="913155137" sldId="308"/>
        </pc:sldMkLst>
        <pc:spChg chg="mod">
          <ac:chgData name="Siva Subramanian" userId="69d48d7eb9362804" providerId="LiveId" clId="{329901B2-D58A-E643-9FA0-CF5F19E73521}" dt="2024-09-06T23:43:38.305" v="527" actId="12"/>
          <ac:spMkLst>
            <pc:docMk/>
            <pc:sldMk cId="913155137" sldId="308"/>
            <ac:spMk id="7" creationId="{2AA51D63-3930-C46E-B3B6-A381F6AB3F14}"/>
          </ac:spMkLst>
        </pc:spChg>
      </pc:sldChg>
      <pc:sldChg chg="modSp mod">
        <pc:chgData name="Siva Subramanian" userId="69d48d7eb9362804" providerId="LiveId" clId="{329901B2-D58A-E643-9FA0-CF5F19E73521}" dt="2024-09-06T23:47:48.155" v="607" actId="20577"/>
        <pc:sldMkLst>
          <pc:docMk/>
          <pc:sldMk cId="61622384" sldId="310"/>
        </pc:sldMkLst>
        <pc:spChg chg="mod">
          <ac:chgData name="Siva Subramanian" userId="69d48d7eb9362804" providerId="LiveId" clId="{329901B2-D58A-E643-9FA0-CF5F19E73521}" dt="2024-09-06T23:47:48.155" v="607" actId="20577"/>
          <ac:spMkLst>
            <pc:docMk/>
            <pc:sldMk cId="61622384" sldId="310"/>
            <ac:spMk id="3" creationId="{04449C8E-3A25-48F4-B13A-38759C7BCCAE}"/>
          </ac:spMkLst>
        </pc:spChg>
        <pc:spChg chg="mod">
          <ac:chgData name="Siva Subramanian" userId="69d48d7eb9362804" providerId="LiveId" clId="{329901B2-D58A-E643-9FA0-CF5F19E73521}" dt="2024-09-06T23:46:59.872" v="568" actId="12"/>
          <ac:spMkLst>
            <pc:docMk/>
            <pc:sldMk cId="61622384" sldId="310"/>
            <ac:spMk id="5" creationId="{5759A0DD-0966-D8C6-5EFB-62FB52879A91}"/>
          </ac:spMkLst>
        </pc:spChg>
        <pc:graphicFrameChg chg="modGraphic">
          <ac:chgData name="Siva Subramanian" userId="69d48d7eb9362804" providerId="LiveId" clId="{329901B2-D58A-E643-9FA0-CF5F19E73521}" dt="2024-09-06T23:46:24.918" v="552" actId="403"/>
          <ac:graphicFrameMkLst>
            <pc:docMk/>
            <pc:sldMk cId="61622384" sldId="310"/>
            <ac:graphicFrameMk id="2" creationId="{52A0EA23-2B29-2D33-AE7D-BBAF7ADAA518}"/>
          </ac:graphicFrameMkLst>
        </pc:graphicFrameChg>
      </pc:sldChg>
      <pc:sldChg chg="modSp mod">
        <pc:chgData name="Siva Subramanian" userId="69d48d7eb9362804" providerId="LiveId" clId="{329901B2-D58A-E643-9FA0-CF5F19E73521}" dt="2024-09-06T23:43:15.265" v="525" actId="12"/>
        <pc:sldMkLst>
          <pc:docMk/>
          <pc:sldMk cId="2773528047" sldId="311"/>
        </pc:sldMkLst>
        <pc:spChg chg="mod">
          <ac:chgData name="Siva Subramanian" userId="69d48d7eb9362804" providerId="LiveId" clId="{329901B2-D58A-E643-9FA0-CF5F19E73521}" dt="2024-09-06T23:42:48.775" v="523" actId="2711"/>
          <ac:spMkLst>
            <pc:docMk/>
            <pc:sldMk cId="2773528047" sldId="311"/>
            <ac:spMk id="5" creationId="{CFB1CC60-4CB7-F876-F857-0E27C504ABF1}"/>
          </ac:spMkLst>
        </pc:spChg>
        <pc:graphicFrameChg chg="modGraphic">
          <ac:chgData name="Siva Subramanian" userId="69d48d7eb9362804" providerId="LiveId" clId="{329901B2-D58A-E643-9FA0-CF5F19E73521}" dt="2024-09-06T23:43:15.265" v="525" actId="12"/>
          <ac:graphicFrameMkLst>
            <pc:docMk/>
            <pc:sldMk cId="2773528047" sldId="311"/>
            <ac:graphicFrameMk id="2" creationId="{201BFBF1-D1D9-0D55-B698-E3CB1DFB2A13}"/>
          </ac:graphicFrameMkLst>
        </pc:graphicFrameChg>
      </pc:sldChg>
      <pc:sldChg chg="modSp mod">
        <pc:chgData name="Siva Subramanian" userId="69d48d7eb9362804" providerId="LiveId" clId="{329901B2-D58A-E643-9FA0-CF5F19E73521}" dt="2024-09-06T23:40:07.047" v="438" actId="1035"/>
        <pc:sldMkLst>
          <pc:docMk/>
          <pc:sldMk cId="2667142688" sldId="321"/>
        </pc:sldMkLst>
        <pc:spChg chg="mod">
          <ac:chgData name="Siva Subramanian" userId="69d48d7eb9362804" providerId="LiveId" clId="{329901B2-D58A-E643-9FA0-CF5F19E73521}" dt="2024-09-06T23:40:07.047" v="438" actId="1035"/>
          <ac:spMkLst>
            <pc:docMk/>
            <pc:sldMk cId="2667142688" sldId="321"/>
            <ac:spMk id="7" creationId="{2AA51D63-3930-C46E-B3B6-A381F6AB3F14}"/>
          </ac:spMkLst>
        </pc:spChg>
        <pc:picChg chg="mod">
          <ac:chgData name="Siva Subramanian" userId="69d48d7eb9362804" providerId="LiveId" clId="{329901B2-D58A-E643-9FA0-CF5F19E73521}" dt="2024-09-06T23:40:01.001" v="434" actId="1035"/>
          <ac:picMkLst>
            <pc:docMk/>
            <pc:sldMk cId="2667142688" sldId="321"/>
            <ac:picMk id="4" creationId="{303A3B97-36AD-4884-2D1F-7DEAD7825C09}"/>
          </ac:picMkLst>
        </pc:picChg>
      </pc:sldChg>
      <pc:sldChg chg="modSp mod">
        <pc:chgData name="Siva Subramanian" userId="69d48d7eb9362804" providerId="LiveId" clId="{329901B2-D58A-E643-9FA0-CF5F19E73521}" dt="2024-09-07T00:43:12.242" v="2170" actId="20577"/>
        <pc:sldMkLst>
          <pc:docMk/>
          <pc:sldMk cId="3774378787" sldId="322"/>
        </pc:sldMkLst>
        <pc:spChg chg="mod">
          <ac:chgData name="Siva Subramanian" userId="69d48d7eb9362804" providerId="LiveId" clId="{329901B2-D58A-E643-9FA0-CF5F19E73521}" dt="2024-09-07T00:43:12.242" v="2170" actId="20577"/>
          <ac:spMkLst>
            <pc:docMk/>
            <pc:sldMk cId="3774378787" sldId="322"/>
            <ac:spMk id="7" creationId="{2AA51D63-3930-C46E-B3B6-A381F6AB3F14}"/>
          </ac:spMkLst>
        </pc:spChg>
      </pc:sldChg>
      <pc:sldChg chg="modSp mod">
        <pc:chgData name="Siva Subramanian" userId="69d48d7eb9362804" providerId="LiveId" clId="{329901B2-D58A-E643-9FA0-CF5F19E73521}" dt="2024-09-07T00:43:31.493" v="2176" actId="6549"/>
        <pc:sldMkLst>
          <pc:docMk/>
          <pc:sldMk cId="777766237" sldId="323"/>
        </pc:sldMkLst>
        <pc:spChg chg="mod">
          <ac:chgData name="Siva Subramanian" userId="69d48d7eb9362804" providerId="LiveId" clId="{329901B2-D58A-E643-9FA0-CF5F19E73521}" dt="2024-09-07T00:43:31.493" v="2176" actId="6549"/>
          <ac:spMkLst>
            <pc:docMk/>
            <pc:sldMk cId="777766237" sldId="323"/>
            <ac:spMk id="7" creationId="{2AA51D63-3930-C46E-B3B6-A381F6AB3F14}"/>
          </ac:spMkLst>
        </pc:spChg>
      </pc:sldChg>
      <pc:sldChg chg="modSp mod">
        <pc:chgData name="Siva Subramanian" userId="69d48d7eb9362804" providerId="LiveId" clId="{329901B2-D58A-E643-9FA0-CF5F19E73521}" dt="2024-09-06T23:39:23.985" v="428" actId="14100"/>
        <pc:sldMkLst>
          <pc:docMk/>
          <pc:sldMk cId="1589772887" sldId="325"/>
        </pc:sldMkLst>
        <pc:picChg chg="mod">
          <ac:chgData name="Siva Subramanian" userId="69d48d7eb9362804" providerId="LiveId" clId="{329901B2-D58A-E643-9FA0-CF5F19E73521}" dt="2024-09-06T23:39:23.985" v="428" actId="14100"/>
          <ac:picMkLst>
            <pc:docMk/>
            <pc:sldMk cId="1589772887" sldId="325"/>
            <ac:picMk id="5" creationId="{CDE77CB5-3D68-73E3-7E4C-870DAC5190ED}"/>
          </ac:picMkLst>
        </pc:picChg>
      </pc:sldChg>
      <pc:sldChg chg="addSp modSp mod">
        <pc:chgData name="Siva Subramanian" userId="69d48d7eb9362804" providerId="LiveId" clId="{329901B2-D58A-E643-9FA0-CF5F19E73521}" dt="2024-09-07T00:56:11.713" v="2206" actId="2085"/>
        <pc:sldMkLst>
          <pc:docMk/>
          <pc:sldMk cId="329180945" sldId="326"/>
        </pc:sldMkLst>
        <pc:spChg chg="add mod">
          <ac:chgData name="Siva Subramanian" userId="69d48d7eb9362804" providerId="LiveId" clId="{329901B2-D58A-E643-9FA0-CF5F19E73521}" dt="2024-09-07T00:56:11.713" v="2206" actId="2085"/>
          <ac:spMkLst>
            <pc:docMk/>
            <pc:sldMk cId="329180945" sldId="326"/>
            <ac:spMk id="4" creationId="{986B70AC-36BB-86B2-051A-755CD1E78609}"/>
          </ac:spMkLst>
        </pc:spChg>
        <pc:picChg chg="mod modCrop">
          <ac:chgData name="Siva Subramanian" userId="69d48d7eb9362804" providerId="LiveId" clId="{329901B2-D58A-E643-9FA0-CF5F19E73521}" dt="2024-09-07T00:54:38.821" v="2200" actId="732"/>
          <ac:picMkLst>
            <pc:docMk/>
            <pc:sldMk cId="329180945" sldId="326"/>
            <ac:picMk id="5" creationId="{AAEC54B6-C71C-AE0B-B86A-B71958B1A99F}"/>
          </ac:picMkLst>
        </pc:picChg>
        <pc:picChg chg="add mod modCrop">
          <ac:chgData name="Siva Subramanian" userId="69d48d7eb9362804" providerId="LiveId" clId="{329901B2-D58A-E643-9FA0-CF5F19E73521}" dt="2024-09-07T00:55:00.077" v="2202" actId="1076"/>
          <ac:picMkLst>
            <pc:docMk/>
            <pc:sldMk cId="329180945" sldId="326"/>
            <ac:picMk id="7" creationId="{12E86E2B-C14C-547C-AB40-355EE69B056B}"/>
          </ac:picMkLst>
        </pc:picChg>
      </pc:sldChg>
      <pc:sldChg chg="delSp modSp mod">
        <pc:chgData name="Siva Subramanian" userId="69d48d7eb9362804" providerId="LiveId" clId="{329901B2-D58A-E643-9FA0-CF5F19E73521}" dt="2024-09-07T00:44:16.206" v="2178" actId="20577"/>
        <pc:sldMkLst>
          <pc:docMk/>
          <pc:sldMk cId="3215494032" sldId="328"/>
        </pc:sldMkLst>
        <pc:spChg chg="mod">
          <ac:chgData name="Siva Subramanian" userId="69d48d7eb9362804" providerId="LiveId" clId="{329901B2-D58A-E643-9FA0-CF5F19E73521}" dt="2024-09-07T00:44:16.206" v="2178" actId="20577"/>
          <ac:spMkLst>
            <pc:docMk/>
            <pc:sldMk cId="3215494032" sldId="328"/>
            <ac:spMk id="2" creationId="{9989412E-843A-FD47-3862-4E7374179F57}"/>
          </ac:spMkLst>
        </pc:spChg>
        <pc:spChg chg="del">
          <ac:chgData name="Siva Subramanian" userId="69d48d7eb9362804" providerId="LiveId" clId="{329901B2-D58A-E643-9FA0-CF5F19E73521}" dt="2024-09-07T00:44:02.582" v="2177" actId="478"/>
          <ac:spMkLst>
            <pc:docMk/>
            <pc:sldMk cId="3215494032" sldId="328"/>
            <ac:spMk id="3" creationId="{04449C8E-3A25-48F4-B13A-38759C7BCCAE}"/>
          </ac:spMkLst>
        </pc:spChg>
      </pc:sldChg>
      <pc:sldChg chg="modSp mod">
        <pc:chgData name="Siva Subramanian" userId="69d48d7eb9362804" providerId="LiveId" clId="{329901B2-D58A-E643-9FA0-CF5F19E73521}" dt="2024-09-06T23:38:02.771" v="422" actId="1076"/>
        <pc:sldMkLst>
          <pc:docMk/>
          <pc:sldMk cId="1811780932" sldId="329"/>
        </pc:sldMkLst>
        <pc:graphicFrameChg chg="mod modGraphic">
          <ac:chgData name="Siva Subramanian" userId="69d48d7eb9362804" providerId="LiveId" clId="{329901B2-D58A-E643-9FA0-CF5F19E73521}" dt="2024-09-06T23:38:02.771" v="422" actId="1076"/>
          <ac:graphicFrameMkLst>
            <pc:docMk/>
            <pc:sldMk cId="1811780932" sldId="329"/>
            <ac:graphicFrameMk id="2" creationId="{1B12922F-9EE2-4E52-4C6F-DD83159694FA}"/>
          </ac:graphicFrameMkLst>
        </pc:graphicFrameChg>
      </pc:sldChg>
      <pc:sldChg chg="modSp mod">
        <pc:chgData name="Siva Subramanian" userId="69d48d7eb9362804" providerId="LiveId" clId="{329901B2-D58A-E643-9FA0-CF5F19E73521}" dt="2024-09-06T23:44:17.186" v="534" actId="20577"/>
        <pc:sldMkLst>
          <pc:docMk/>
          <pc:sldMk cId="2884338278" sldId="330"/>
        </pc:sldMkLst>
        <pc:spChg chg="mod">
          <ac:chgData name="Siva Subramanian" userId="69d48d7eb9362804" providerId="LiveId" clId="{329901B2-D58A-E643-9FA0-CF5F19E73521}" dt="2024-09-06T23:44:17.186" v="534" actId="20577"/>
          <ac:spMkLst>
            <pc:docMk/>
            <pc:sldMk cId="2884338278" sldId="330"/>
            <ac:spMk id="7" creationId="{2AA51D63-3930-C46E-B3B6-A381F6AB3F14}"/>
          </ac:spMkLst>
        </pc:spChg>
      </pc:sldChg>
      <pc:sldChg chg="modSp mod">
        <pc:chgData name="Siva Subramanian" userId="69d48d7eb9362804" providerId="LiveId" clId="{329901B2-D58A-E643-9FA0-CF5F19E73521}" dt="2024-09-07T00:27:09.156" v="1722" actId="403"/>
        <pc:sldMkLst>
          <pc:docMk/>
          <pc:sldMk cId="256448267" sldId="334"/>
        </pc:sldMkLst>
        <pc:spChg chg="mod">
          <ac:chgData name="Siva Subramanian" userId="69d48d7eb9362804" providerId="LiveId" clId="{329901B2-D58A-E643-9FA0-CF5F19E73521}" dt="2024-09-07T00:26:12.272" v="1643" actId="20577"/>
          <ac:spMkLst>
            <pc:docMk/>
            <pc:sldMk cId="256448267" sldId="334"/>
            <ac:spMk id="3" creationId="{04449C8E-3A25-48F4-B13A-38759C7BCCAE}"/>
          </ac:spMkLst>
        </pc:spChg>
        <pc:spChg chg="mod">
          <ac:chgData name="Siva Subramanian" userId="69d48d7eb9362804" providerId="LiveId" clId="{329901B2-D58A-E643-9FA0-CF5F19E73521}" dt="2024-09-07T00:27:09.156" v="1722" actId="403"/>
          <ac:spMkLst>
            <pc:docMk/>
            <pc:sldMk cId="256448267" sldId="334"/>
            <ac:spMk id="4" creationId="{25B6D625-0602-16DC-D81A-E8A03D3D4A74}"/>
          </ac:spMkLst>
        </pc:spChg>
      </pc:sldChg>
      <pc:sldChg chg="modSp mod">
        <pc:chgData name="Siva Subramanian" userId="69d48d7eb9362804" providerId="LiveId" clId="{329901B2-D58A-E643-9FA0-CF5F19E73521}" dt="2024-09-07T00:28:54.131" v="1811" actId="20577"/>
        <pc:sldMkLst>
          <pc:docMk/>
          <pc:sldMk cId="1119383007" sldId="335"/>
        </pc:sldMkLst>
        <pc:spChg chg="mod">
          <ac:chgData name="Siva Subramanian" userId="69d48d7eb9362804" providerId="LiveId" clId="{329901B2-D58A-E643-9FA0-CF5F19E73521}" dt="2024-09-07T00:28:54.131" v="1811" actId="20577"/>
          <ac:spMkLst>
            <pc:docMk/>
            <pc:sldMk cId="1119383007" sldId="335"/>
            <ac:spMk id="7" creationId="{2AA51D63-3930-C46E-B3B6-A381F6AB3F14}"/>
          </ac:spMkLst>
        </pc:spChg>
      </pc:sldChg>
      <pc:sldChg chg="modSp mod">
        <pc:chgData name="Siva Subramanian" userId="69d48d7eb9362804" providerId="LiveId" clId="{329901B2-D58A-E643-9FA0-CF5F19E73521}" dt="2024-09-06T23:41:15.016" v="466" actId="12"/>
        <pc:sldMkLst>
          <pc:docMk/>
          <pc:sldMk cId="3576147108" sldId="336"/>
        </pc:sldMkLst>
        <pc:spChg chg="mod">
          <ac:chgData name="Siva Subramanian" userId="69d48d7eb9362804" providerId="LiveId" clId="{329901B2-D58A-E643-9FA0-CF5F19E73521}" dt="2024-09-06T23:41:15.016" v="466" actId="12"/>
          <ac:spMkLst>
            <pc:docMk/>
            <pc:sldMk cId="3576147108" sldId="336"/>
            <ac:spMk id="4" creationId="{A342FF62-0D91-0430-A7D6-DF2CA1916D02}"/>
          </ac:spMkLst>
        </pc:spChg>
      </pc:sldChg>
      <pc:sldChg chg="modSp mod">
        <pc:chgData name="Siva Subramanian" userId="69d48d7eb9362804" providerId="LiveId" clId="{329901B2-D58A-E643-9FA0-CF5F19E73521}" dt="2024-09-06T23:26:45.400" v="0" actId="33524"/>
        <pc:sldMkLst>
          <pc:docMk/>
          <pc:sldMk cId="508760931" sldId="337"/>
        </pc:sldMkLst>
        <pc:spChg chg="mod">
          <ac:chgData name="Siva Subramanian" userId="69d48d7eb9362804" providerId="LiveId" clId="{329901B2-D58A-E643-9FA0-CF5F19E73521}" dt="2024-09-06T23:26:45.400" v="0" actId="33524"/>
          <ac:spMkLst>
            <pc:docMk/>
            <pc:sldMk cId="508760931" sldId="337"/>
            <ac:spMk id="4" creationId="{9049F162-A1F7-E377-4D29-ACA691333A81}"/>
          </ac:spMkLst>
        </pc:spChg>
      </pc:sldChg>
      <pc:sldChg chg="modSp mod">
        <pc:chgData name="Siva Subramanian" userId="69d48d7eb9362804" providerId="LiveId" clId="{329901B2-D58A-E643-9FA0-CF5F19E73521}" dt="2024-09-07T00:27:49.820" v="1765" actId="33524"/>
        <pc:sldMkLst>
          <pc:docMk/>
          <pc:sldMk cId="67274203" sldId="338"/>
        </pc:sldMkLst>
        <pc:spChg chg="mod">
          <ac:chgData name="Siva Subramanian" userId="69d48d7eb9362804" providerId="LiveId" clId="{329901B2-D58A-E643-9FA0-CF5F19E73521}" dt="2024-09-07T00:27:24.980" v="1740" actId="20577"/>
          <ac:spMkLst>
            <pc:docMk/>
            <pc:sldMk cId="67274203" sldId="338"/>
            <ac:spMk id="3" creationId="{04449C8E-3A25-48F4-B13A-38759C7BCCAE}"/>
          </ac:spMkLst>
        </pc:spChg>
        <pc:spChg chg="mod">
          <ac:chgData name="Siva Subramanian" userId="69d48d7eb9362804" providerId="LiveId" clId="{329901B2-D58A-E643-9FA0-CF5F19E73521}" dt="2024-09-07T00:27:49.820" v="1765" actId="33524"/>
          <ac:spMkLst>
            <pc:docMk/>
            <pc:sldMk cId="67274203" sldId="338"/>
            <ac:spMk id="4" creationId="{E5EE262F-C8C0-5783-CD00-695D570F6F28}"/>
          </ac:spMkLst>
        </pc:spChg>
      </pc:sldChg>
      <pc:sldChg chg="modSp mod ord">
        <pc:chgData name="Siva Subramanian" userId="69d48d7eb9362804" providerId="LiveId" clId="{329901B2-D58A-E643-9FA0-CF5F19E73521}" dt="2024-09-07T00:25:49.945" v="1618" actId="14"/>
        <pc:sldMkLst>
          <pc:docMk/>
          <pc:sldMk cId="2597103432" sldId="339"/>
        </pc:sldMkLst>
        <pc:spChg chg="mod">
          <ac:chgData name="Siva Subramanian" userId="69d48d7eb9362804" providerId="LiveId" clId="{329901B2-D58A-E643-9FA0-CF5F19E73521}" dt="2024-09-07T00:23:05.440" v="1592" actId="20577"/>
          <ac:spMkLst>
            <pc:docMk/>
            <pc:sldMk cId="2597103432" sldId="339"/>
            <ac:spMk id="3" creationId="{04449C8E-3A25-48F4-B13A-38759C7BCCAE}"/>
          </ac:spMkLst>
        </pc:spChg>
        <pc:spChg chg="mod">
          <ac:chgData name="Siva Subramanian" userId="69d48d7eb9362804" providerId="LiveId" clId="{329901B2-D58A-E643-9FA0-CF5F19E73521}" dt="2024-09-07T00:25:49.945" v="1618" actId="14"/>
          <ac:spMkLst>
            <pc:docMk/>
            <pc:sldMk cId="2597103432" sldId="339"/>
            <ac:spMk id="4" creationId="{E5EE262F-C8C0-5783-CD00-695D570F6F28}"/>
          </ac:spMkLst>
        </pc:spChg>
      </pc:sldChg>
      <pc:sldChg chg="addSp delSp modSp new mod modClrScheme chgLayout">
        <pc:chgData name="Siva Subramanian" userId="69d48d7eb9362804" providerId="LiveId" clId="{329901B2-D58A-E643-9FA0-CF5F19E73521}" dt="2024-09-06T23:42:27.382" v="502" actId="20577"/>
        <pc:sldMkLst>
          <pc:docMk/>
          <pc:sldMk cId="2996315432" sldId="340"/>
        </pc:sldMkLst>
        <pc:spChg chg="del mod ord">
          <ac:chgData name="Siva Subramanian" userId="69d48d7eb9362804" providerId="LiveId" clId="{329901B2-D58A-E643-9FA0-CF5F19E73521}" dt="2024-09-06T23:42:11.221" v="468" actId="700"/>
          <ac:spMkLst>
            <pc:docMk/>
            <pc:sldMk cId="2996315432" sldId="340"/>
            <ac:spMk id="2" creationId="{6DBFCD06-A9D7-2FA7-92BF-65A21364D647}"/>
          </ac:spMkLst>
        </pc:spChg>
        <pc:spChg chg="del">
          <ac:chgData name="Siva Subramanian" userId="69d48d7eb9362804" providerId="LiveId" clId="{329901B2-D58A-E643-9FA0-CF5F19E73521}" dt="2024-09-06T23:42:11.221" v="468" actId="700"/>
          <ac:spMkLst>
            <pc:docMk/>
            <pc:sldMk cId="2996315432" sldId="340"/>
            <ac:spMk id="3" creationId="{56F25612-D226-A3C2-365F-D450BD225186}"/>
          </ac:spMkLst>
        </pc:spChg>
        <pc:spChg chg="mod ord">
          <ac:chgData name="Siva Subramanian" userId="69d48d7eb9362804" providerId="LiveId" clId="{329901B2-D58A-E643-9FA0-CF5F19E73521}" dt="2024-09-06T23:42:11.221" v="468" actId="700"/>
          <ac:spMkLst>
            <pc:docMk/>
            <pc:sldMk cId="2996315432" sldId="340"/>
            <ac:spMk id="4" creationId="{50EBA25B-5695-7C87-CE0B-3BF42A9F0B96}"/>
          </ac:spMkLst>
        </pc:spChg>
        <pc:spChg chg="add mod ord">
          <ac:chgData name="Siva Subramanian" userId="69d48d7eb9362804" providerId="LiveId" clId="{329901B2-D58A-E643-9FA0-CF5F19E73521}" dt="2024-09-06T23:42:27.382" v="502" actId="20577"/>
          <ac:spMkLst>
            <pc:docMk/>
            <pc:sldMk cId="2996315432" sldId="340"/>
            <ac:spMk id="5" creationId="{61EB3835-DF4B-6445-DBCF-B536BEF4C2DD}"/>
          </ac:spMkLst>
        </pc:spChg>
      </pc:sldChg>
      <pc:sldChg chg="modSp add mod">
        <pc:chgData name="Siva Subramanian" userId="69d48d7eb9362804" providerId="LiveId" clId="{329901B2-D58A-E643-9FA0-CF5F19E73521}" dt="2024-09-06T23:45:31.264" v="550" actId="20577"/>
        <pc:sldMkLst>
          <pc:docMk/>
          <pc:sldMk cId="1561697103" sldId="341"/>
        </pc:sldMkLst>
        <pc:spChg chg="mod">
          <ac:chgData name="Siva Subramanian" userId="69d48d7eb9362804" providerId="LiveId" clId="{329901B2-D58A-E643-9FA0-CF5F19E73521}" dt="2024-09-06T23:45:31.264" v="550" actId="20577"/>
          <ac:spMkLst>
            <pc:docMk/>
            <pc:sldMk cId="1561697103" sldId="341"/>
            <ac:spMk id="5" creationId="{61EB3835-DF4B-6445-DBCF-B536BEF4C2DD}"/>
          </ac:spMkLst>
        </pc:spChg>
      </pc:sldChg>
      <pc:sldChg chg="modSp add mod">
        <pc:chgData name="Siva Subramanian" userId="69d48d7eb9362804" providerId="LiveId" clId="{329901B2-D58A-E643-9FA0-CF5F19E73521}" dt="2024-09-07T00:13:48.993" v="836" actId="20577"/>
        <pc:sldMkLst>
          <pc:docMk/>
          <pc:sldMk cId="1618602026" sldId="342"/>
        </pc:sldMkLst>
        <pc:spChg chg="mod">
          <ac:chgData name="Siva Subramanian" userId="69d48d7eb9362804" providerId="LiveId" clId="{329901B2-D58A-E643-9FA0-CF5F19E73521}" dt="2024-09-07T00:13:48.993" v="836" actId="20577"/>
          <ac:spMkLst>
            <pc:docMk/>
            <pc:sldMk cId="1618602026" sldId="342"/>
            <ac:spMk id="5" creationId="{61EB3835-DF4B-6445-DBCF-B536BEF4C2DD}"/>
          </ac:spMkLst>
        </pc:spChg>
      </pc:sldChg>
      <pc:sldChg chg="modSp add mod">
        <pc:chgData name="Siva Subramanian" userId="69d48d7eb9362804" providerId="LiveId" clId="{329901B2-D58A-E643-9FA0-CF5F19E73521}" dt="2024-09-06T23:54:30.605" v="749" actId="20577"/>
        <pc:sldMkLst>
          <pc:docMk/>
          <pc:sldMk cId="539282309" sldId="343"/>
        </pc:sldMkLst>
        <pc:spChg chg="mod">
          <ac:chgData name="Siva Subramanian" userId="69d48d7eb9362804" providerId="LiveId" clId="{329901B2-D58A-E643-9FA0-CF5F19E73521}" dt="2024-09-06T23:54:30.605" v="749" actId="20577"/>
          <ac:spMkLst>
            <pc:docMk/>
            <pc:sldMk cId="539282309" sldId="343"/>
            <ac:spMk id="5" creationId="{61EB3835-DF4B-6445-DBCF-B536BEF4C2DD}"/>
          </ac:spMkLst>
        </pc:spChg>
      </pc:sldChg>
      <pc:sldChg chg="modSp add mod">
        <pc:chgData name="Siva Subramanian" userId="69d48d7eb9362804" providerId="LiveId" clId="{329901B2-D58A-E643-9FA0-CF5F19E73521}" dt="2024-09-06T23:55:57.288" v="815" actId="20577"/>
        <pc:sldMkLst>
          <pc:docMk/>
          <pc:sldMk cId="3148477928" sldId="344"/>
        </pc:sldMkLst>
        <pc:spChg chg="mod">
          <ac:chgData name="Siva Subramanian" userId="69d48d7eb9362804" providerId="LiveId" clId="{329901B2-D58A-E643-9FA0-CF5F19E73521}" dt="2024-09-06T23:55:57.288" v="815" actId="20577"/>
          <ac:spMkLst>
            <pc:docMk/>
            <pc:sldMk cId="3148477928" sldId="344"/>
            <ac:spMk id="5" creationId="{61EB3835-DF4B-6445-DBCF-B536BEF4C2DD}"/>
          </ac:spMkLst>
        </pc:spChg>
      </pc:sldChg>
      <pc:sldChg chg="delSp modSp add mod">
        <pc:chgData name="Siva Subramanian" userId="69d48d7eb9362804" providerId="LiveId" clId="{329901B2-D58A-E643-9FA0-CF5F19E73521}" dt="2024-09-07T00:19:06.507" v="1326" actId="20577"/>
        <pc:sldMkLst>
          <pc:docMk/>
          <pc:sldMk cId="1902960960" sldId="345"/>
        </pc:sldMkLst>
        <pc:spChg chg="del">
          <ac:chgData name="Siva Subramanian" userId="69d48d7eb9362804" providerId="LiveId" clId="{329901B2-D58A-E643-9FA0-CF5F19E73521}" dt="2024-09-07T00:16:46.968" v="1142" actId="478"/>
          <ac:spMkLst>
            <pc:docMk/>
            <pc:sldMk cId="1902960960" sldId="345"/>
            <ac:spMk id="3" creationId="{B17A5C69-3B85-4498-9EE7-819129BF7CE5}"/>
          </ac:spMkLst>
        </pc:spChg>
        <pc:spChg chg="mod">
          <ac:chgData name="Siva Subramanian" userId="69d48d7eb9362804" providerId="LiveId" clId="{329901B2-D58A-E643-9FA0-CF5F19E73521}" dt="2024-09-07T00:19:06.507" v="1326" actId="20577"/>
          <ac:spMkLst>
            <pc:docMk/>
            <pc:sldMk cId="1902960960" sldId="345"/>
            <ac:spMk id="5" creationId="{584476CB-4DA4-0944-95F6-798D45613344}"/>
          </ac:spMkLst>
        </pc:spChg>
        <pc:spChg chg="del">
          <ac:chgData name="Siva Subramanian" userId="69d48d7eb9362804" providerId="LiveId" clId="{329901B2-D58A-E643-9FA0-CF5F19E73521}" dt="2024-09-07T00:16:54.042" v="1144" actId="478"/>
          <ac:spMkLst>
            <pc:docMk/>
            <pc:sldMk cId="1902960960" sldId="345"/>
            <ac:spMk id="12" creationId="{63A46966-79F9-4A67-BA73-06161D68AB90}"/>
          </ac:spMkLst>
        </pc:spChg>
        <pc:spChg chg="mod">
          <ac:chgData name="Siva Subramanian" userId="69d48d7eb9362804" providerId="LiveId" clId="{329901B2-D58A-E643-9FA0-CF5F19E73521}" dt="2024-09-07T00:18:23.202" v="1295" actId="12"/>
          <ac:spMkLst>
            <pc:docMk/>
            <pc:sldMk cId="1902960960" sldId="345"/>
            <ac:spMk id="13" creationId="{58E5626F-C55B-4E92-A5C8-255CEF06F1F0}"/>
          </ac:spMkLst>
        </pc:spChg>
        <pc:spChg chg="del">
          <ac:chgData name="Siva Subramanian" userId="69d48d7eb9362804" providerId="LiveId" clId="{329901B2-D58A-E643-9FA0-CF5F19E73521}" dt="2024-09-07T00:16:46.968" v="1142" actId="478"/>
          <ac:spMkLst>
            <pc:docMk/>
            <pc:sldMk cId="1902960960" sldId="345"/>
            <ac:spMk id="14" creationId="{E07961DA-2FED-4047-977B-5BFE5BB15928}"/>
          </ac:spMkLst>
        </pc:spChg>
        <pc:grpChg chg="del">
          <ac:chgData name="Siva Subramanian" userId="69d48d7eb9362804" providerId="LiveId" clId="{329901B2-D58A-E643-9FA0-CF5F19E73521}" dt="2024-09-07T00:16:46.968" v="1142" actId="478"/>
          <ac:grpSpMkLst>
            <pc:docMk/>
            <pc:sldMk cId="1902960960" sldId="345"/>
            <ac:grpSpMk id="9" creationId="{12D69FF3-8792-4DC3-95C6-53149DE457CE}"/>
          </ac:grpSpMkLst>
        </pc:grpChg>
        <pc:picChg chg="del">
          <ac:chgData name="Siva Subramanian" userId="69d48d7eb9362804" providerId="LiveId" clId="{329901B2-D58A-E643-9FA0-CF5F19E73521}" dt="2024-09-07T00:16:46.968" v="1142" actId="478"/>
          <ac:picMkLst>
            <pc:docMk/>
            <pc:sldMk cId="1902960960" sldId="345"/>
            <ac:picMk id="6" creationId="{05B18305-91F6-48A4-BEAB-3167A00C74B5}"/>
          </ac:picMkLst>
        </pc:picChg>
        <pc:picChg chg="mod">
          <ac:chgData name="Siva Subramanian" userId="69d48d7eb9362804" providerId="LiveId" clId="{329901B2-D58A-E643-9FA0-CF5F19E73521}" dt="2024-09-07T00:18:43.861" v="1297" actId="14100"/>
          <ac:picMkLst>
            <pc:docMk/>
            <pc:sldMk cId="1902960960" sldId="345"/>
            <ac:picMk id="7" creationId="{72A236E1-B755-4ECD-8CF6-B4056BF0D5B4}"/>
          </ac:picMkLst>
        </pc:picChg>
        <pc:picChg chg="del">
          <ac:chgData name="Siva Subramanian" userId="69d48d7eb9362804" providerId="LiveId" clId="{329901B2-D58A-E643-9FA0-CF5F19E73521}" dt="2024-09-07T00:16:50.346" v="1143" actId="478"/>
          <ac:picMkLst>
            <pc:docMk/>
            <pc:sldMk cId="1902960960" sldId="345"/>
            <ac:picMk id="8" creationId="{C834ABAB-177D-43EE-A3C3-5837A78215F2}"/>
          </ac:picMkLst>
        </pc:picChg>
      </pc:sldChg>
      <pc:sldChg chg="delSp modSp add mod">
        <pc:chgData name="Siva Subramanian" userId="69d48d7eb9362804" providerId="LiveId" clId="{329901B2-D58A-E643-9FA0-CF5F19E73521}" dt="2024-09-07T00:22:00.381" v="1576" actId="20577"/>
        <pc:sldMkLst>
          <pc:docMk/>
          <pc:sldMk cId="3630330852" sldId="346"/>
        </pc:sldMkLst>
        <pc:spChg chg="del">
          <ac:chgData name="Siva Subramanian" userId="69d48d7eb9362804" providerId="LiveId" clId="{329901B2-D58A-E643-9FA0-CF5F19E73521}" dt="2024-09-07T00:19:26.193" v="1327" actId="478"/>
          <ac:spMkLst>
            <pc:docMk/>
            <pc:sldMk cId="3630330852" sldId="346"/>
            <ac:spMk id="3" creationId="{B17A5C69-3B85-4498-9EE7-819129BF7CE5}"/>
          </ac:spMkLst>
        </pc:spChg>
        <pc:spChg chg="mod">
          <ac:chgData name="Siva Subramanian" userId="69d48d7eb9362804" providerId="LiveId" clId="{329901B2-D58A-E643-9FA0-CF5F19E73521}" dt="2024-09-07T00:22:00.381" v="1576" actId="20577"/>
          <ac:spMkLst>
            <pc:docMk/>
            <pc:sldMk cId="3630330852" sldId="346"/>
            <ac:spMk id="5" creationId="{584476CB-4DA4-0944-95F6-798D45613344}"/>
          </ac:spMkLst>
        </pc:spChg>
        <pc:spChg chg="mod">
          <ac:chgData name="Siva Subramanian" userId="69d48d7eb9362804" providerId="LiveId" clId="{329901B2-D58A-E643-9FA0-CF5F19E73521}" dt="2024-09-07T00:21:40.413" v="1556" actId="20577"/>
          <ac:spMkLst>
            <pc:docMk/>
            <pc:sldMk cId="3630330852" sldId="346"/>
            <ac:spMk id="12" creationId="{63A46966-79F9-4A67-BA73-06161D68AB90}"/>
          </ac:spMkLst>
        </pc:spChg>
        <pc:spChg chg="del">
          <ac:chgData name="Siva Subramanian" userId="69d48d7eb9362804" providerId="LiveId" clId="{329901B2-D58A-E643-9FA0-CF5F19E73521}" dt="2024-09-07T00:19:26.193" v="1327" actId="478"/>
          <ac:spMkLst>
            <pc:docMk/>
            <pc:sldMk cId="3630330852" sldId="346"/>
            <ac:spMk id="13" creationId="{58E5626F-C55B-4E92-A5C8-255CEF06F1F0}"/>
          </ac:spMkLst>
        </pc:spChg>
        <pc:spChg chg="del">
          <ac:chgData name="Siva Subramanian" userId="69d48d7eb9362804" providerId="LiveId" clId="{329901B2-D58A-E643-9FA0-CF5F19E73521}" dt="2024-09-07T00:19:26.193" v="1327" actId="478"/>
          <ac:spMkLst>
            <pc:docMk/>
            <pc:sldMk cId="3630330852" sldId="346"/>
            <ac:spMk id="14" creationId="{E07961DA-2FED-4047-977B-5BFE5BB15928}"/>
          </ac:spMkLst>
        </pc:spChg>
        <pc:grpChg chg="del">
          <ac:chgData name="Siva Subramanian" userId="69d48d7eb9362804" providerId="LiveId" clId="{329901B2-D58A-E643-9FA0-CF5F19E73521}" dt="2024-09-07T00:19:26.193" v="1327" actId="478"/>
          <ac:grpSpMkLst>
            <pc:docMk/>
            <pc:sldMk cId="3630330852" sldId="346"/>
            <ac:grpSpMk id="9" creationId="{12D69FF3-8792-4DC3-95C6-53149DE457CE}"/>
          </ac:grpSpMkLst>
        </pc:grpChg>
        <pc:picChg chg="del">
          <ac:chgData name="Siva Subramanian" userId="69d48d7eb9362804" providerId="LiveId" clId="{329901B2-D58A-E643-9FA0-CF5F19E73521}" dt="2024-09-07T00:19:26.193" v="1327" actId="478"/>
          <ac:picMkLst>
            <pc:docMk/>
            <pc:sldMk cId="3630330852" sldId="346"/>
            <ac:picMk id="6" creationId="{05B18305-91F6-48A4-BEAB-3167A00C74B5}"/>
          </ac:picMkLst>
        </pc:picChg>
        <pc:picChg chg="del">
          <ac:chgData name="Siva Subramanian" userId="69d48d7eb9362804" providerId="LiveId" clId="{329901B2-D58A-E643-9FA0-CF5F19E73521}" dt="2024-09-07T00:19:26.193" v="1327" actId="478"/>
          <ac:picMkLst>
            <pc:docMk/>
            <pc:sldMk cId="3630330852" sldId="346"/>
            <ac:picMk id="7" creationId="{72A236E1-B755-4ECD-8CF6-B4056BF0D5B4}"/>
          </ac:picMkLst>
        </pc:picChg>
        <pc:picChg chg="mod">
          <ac:chgData name="Siva Subramanian" userId="69d48d7eb9362804" providerId="LiveId" clId="{329901B2-D58A-E643-9FA0-CF5F19E73521}" dt="2024-09-07T00:19:51.212" v="1332" actId="14100"/>
          <ac:picMkLst>
            <pc:docMk/>
            <pc:sldMk cId="3630330852" sldId="346"/>
            <ac:picMk id="8" creationId="{C834ABAB-177D-43EE-A3C3-5837A78215F2}"/>
          </ac:picMkLst>
        </pc:picChg>
      </pc:sldChg>
      <pc:sldChg chg="addSp delSp modSp add mod">
        <pc:chgData name="Siva Subramanian" userId="69d48d7eb9362804" providerId="LiveId" clId="{329901B2-D58A-E643-9FA0-CF5F19E73521}" dt="2024-09-07T00:38:52.778" v="1987" actId="1036"/>
        <pc:sldMkLst>
          <pc:docMk/>
          <pc:sldMk cId="3173541661" sldId="347"/>
        </pc:sldMkLst>
        <pc:spChg chg="mod">
          <ac:chgData name="Siva Subramanian" userId="69d48d7eb9362804" providerId="LiveId" clId="{329901B2-D58A-E643-9FA0-CF5F19E73521}" dt="2024-09-07T00:37:31.300" v="1961" actId="20577"/>
          <ac:spMkLst>
            <pc:docMk/>
            <pc:sldMk cId="3173541661" sldId="347"/>
            <ac:spMk id="5" creationId="{584476CB-4DA4-0944-95F6-798D45613344}"/>
          </ac:spMkLst>
        </pc:spChg>
        <pc:spChg chg="mod">
          <ac:chgData name="Siva Subramanian" userId="69d48d7eb9362804" providerId="LiveId" clId="{329901B2-D58A-E643-9FA0-CF5F19E73521}" dt="2024-09-07T00:38:52.778" v="1987" actId="1036"/>
          <ac:spMkLst>
            <pc:docMk/>
            <pc:sldMk cId="3173541661" sldId="347"/>
            <ac:spMk id="12" creationId="{63A46966-79F9-4A67-BA73-06161D68AB90}"/>
          </ac:spMkLst>
        </pc:spChg>
        <pc:picChg chg="add mod">
          <ac:chgData name="Siva Subramanian" userId="69d48d7eb9362804" providerId="LiveId" clId="{329901B2-D58A-E643-9FA0-CF5F19E73521}" dt="2024-09-07T00:38:43.958" v="1984" actId="1076"/>
          <ac:picMkLst>
            <pc:docMk/>
            <pc:sldMk cId="3173541661" sldId="347"/>
            <ac:picMk id="2" creationId="{03DEA88B-4D7A-2F8B-2217-96869FB52C5F}"/>
          </ac:picMkLst>
        </pc:picChg>
        <pc:picChg chg="del">
          <ac:chgData name="Siva Subramanian" userId="69d48d7eb9362804" providerId="LiveId" clId="{329901B2-D58A-E643-9FA0-CF5F19E73521}" dt="2024-09-07T00:36:24.764" v="1814" actId="478"/>
          <ac:picMkLst>
            <pc:docMk/>
            <pc:sldMk cId="3173541661" sldId="347"/>
            <ac:picMk id="8" creationId="{C834ABAB-177D-43EE-A3C3-5837A78215F2}"/>
          </ac:picMkLst>
        </pc:picChg>
      </pc:sldChg>
    </pc:docChg>
  </pc:docChgLst>
  <pc:docChgLst>
    <pc:chgData name="Siva Subramanian" userId="69d48d7eb9362804" providerId="Windows Live" clId="Web-{37319673-4A8F-4139-BFD6-67845301F7BB}"/>
    <pc:docChg chg="addSld delSld modSld">
      <pc:chgData name="Siva Subramanian" userId="69d48d7eb9362804" providerId="Windows Live" clId="Web-{37319673-4A8F-4139-BFD6-67845301F7BB}" dt="2024-09-06T11:39:26.957" v="1724" actId="20577"/>
      <pc:docMkLst>
        <pc:docMk/>
      </pc:docMkLst>
      <pc:sldChg chg="delSp modSp">
        <pc:chgData name="Siva Subramanian" userId="69d48d7eb9362804" providerId="Windows Live" clId="Web-{37319673-4A8F-4139-BFD6-67845301F7BB}" dt="2024-09-06T11:28:50.514" v="729" actId="20577"/>
        <pc:sldMkLst>
          <pc:docMk/>
          <pc:sldMk cId="3853625004" sldId="307"/>
        </pc:sldMkLst>
        <pc:spChg chg="mod">
          <ac:chgData name="Siva Subramanian" userId="69d48d7eb9362804" providerId="Windows Live" clId="Web-{37319673-4A8F-4139-BFD6-67845301F7BB}" dt="2024-09-06T11:28:50.514" v="729" actId="20577"/>
          <ac:spMkLst>
            <pc:docMk/>
            <pc:sldMk cId="3853625004" sldId="307"/>
            <ac:spMk id="7" creationId="{69C3A922-D7AE-1095-5997-81590DC03E02}"/>
          </ac:spMkLst>
        </pc:spChg>
        <pc:picChg chg="del">
          <ac:chgData name="Siva Subramanian" userId="69d48d7eb9362804" providerId="Windows Live" clId="Web-{37319673-4A8F-4139-BFD6-67845301F7BB}" dt="2024-09-06T11:27:35.730" v="605"/>
          <ac:picMkLst>
            <pc:docMk/>
            <pc:sldMk cId="3853625004" sldId="307"/>
            <ac:picMk id="5" creationId="{C1A2B4D6-ECDA-DEBA-3A13-C0792B7DF5FE}"/>
          </ac:picMkLst>
        </pc:picChg>
      </pc:sldChg>
      <pc:sldChg chg="modSp">
        <pc:chgData name="Siva Subramanian" userId="69d48d7eb9362804" providerId="Windows Live" clId="Web-{37319673-4A8F-4139-BFD6-67845301F7BB}" dt="2024-09-06T11:29:27.937" v="753" actId="20577"/>
        <pc:sldMkLst>
          <pc:docMk/>
          <pc:sldMk cId="2667142688" sldId="321"/>
        </pc:sldMkLst>
        <pc:spChg chg="mod">
          <ac:chgData name="Siva Subramanian" userId="69d48d7eb9362804" providerId="Windows Live" clId="Web-{37319673-4A8F-4139-BFD6-67845301F7BB}" dt="2024-09-06T11:29:27.937" v="753" actId="20577"/>
          <ac:spMkLst>
            <pc:docMk/>
            <pc:sldMk cId="2667142688" sldId="321"/>
            <ac:spMk id="3" creationId="{04449C8E-3A25-48F4-B13A-38759C7BCCAE}"/>
          </ac:spMkLst>
        </pc:spChg>
      </pc:sldChg>
      <pc:sldChg chg="modSp">
        <pc:chgData name="Siva Subramanian" userId="69d48d7eb9362804" providerId="Windows Live" clId="Web-{37319673-4A8F-4139-BFD6-67845301F7BB}" dt="2024-09-06T11:29:20.812" v="752" actId="20577"/>
        <pc:sldMkLst>
          <pc:docMk/>
          <pc:sldMk cId="1589772887" sldId="325"/>
        </pc:sldMkLst>
        <pc:spChg chg="mod">
          <ac:chgData name="Siva Subramanian" userId="69d48d7eb9362804" providerId="Windows Live" clId="Web-{37319673-4A8F-4139-BFD6-67845301F7BB}" dt="2024-09-06T11:29:20.812" v="752" actId="20577"/>
          <ac:spMkLst>
            <pc:docMk/>
            <pc:sldMk cId="1589772887" sldId="325"/>
            <ac:spMk id="3" creationId="{04449C8E-3A25-48F4-B13A-38759C7BCCAE}"/>
          </ac:spMkLst>
        </pc:spChg>
      </pc:sldChg>
      <pc:sldChg chg="modSp">
        <pc:chgData name="Siva Subramanian" userId="69d48d7eb9362804" providerId="Windows Live" clId="Web-{37319673-4A8F-4139-BFD6-67845301F7BB}" dt="2024-09-06T11:29:02.468" v="750" actId="20577"/>
        <pc:sldMkLst>
          <pc:docMk/>
          <pc:sldMk cId="1811780932" sldId="329"/>
        </pc:sldMkLst>
        <pc:spChg chg="mod">
          <ac:chgData name="Siva Subramanian" userId="69d48d7eb9362804" providerId="Windows Live" clId="Web-{37319673-4A8F-4139-BFD6-67845301F7BB}" dt="2024-09-06T11:29:02.468" v="750" actId="20577"/>
          <ac:spMkLst>
            <pc:docMk/>
            <pc:sldMk cId="1811780932" sldId="329"/>
            <ac:spMk id="3" creationId="{04449C8E-3A25-48F4-B13A-38759C7BCCAE}"/>
          </ac:spMkLst>
        </pc:spChg>
      </pc:sldChg>
      <pc:sldChg chg="addSp modSp">
        <pc:chgData name="Siva Subramanian" userId="69d48d7eb9362804" providerId="Windows Live" clId="Web-{37319673-4A8F-4139-BFD6-67845301F7BB}" dt="2024-09-06T11:23:06.315" v="175" actId="20577"/>
        <pc:sldMkLst>
          <pc:docMk/>
          <pc:sldMk cId="256448267" sldId="334"/>
        </pc:sldMkLst>
        <pc:spChg chg="add mod">
          <ac:chgData name="Siva Subramanian" userId="69d48d7eb9362804" providerId="Windows Live" clId="Web-{37319673-4A8F-4139-BFD6-67845301F7BB}" dt="2024-09-06T11:23:06.315" v="175" actId="20577"/>
          <ac:spMkLst>
            <pc:docMk/>
            <pc:sldMk cId="256448267" sldId="334"/>
            <ac:spMk id="4" creationId="{25B6D625-0602-16DC-D81A-E8A03D3D4A74}"/>
          </ac:spMkLst>
        </pc:spChg>
      </pc:sldChg>
      <pc:sldChg chg="modSp">
        <pc:chgData name="Siva Subramanian" userId="69d48d7eb9362804" providerId="Windows Live" clId="Web-{37319673-4A8F-4139-BFD6-67845301F7BB}" dt="2024-09-06T11:34:50.792" v="1141" actId="20577"/>
        <pc:sldMkLst>
          <pc:docMk/>
          <pc:sldMk cId="1119383007" sldId="335"/>
        </pc:sldMkLst>
        <pc:spChg chg="mod">
          <ac:chgData name="Siva Subramanian" userId="69d48d7eb9362804" providerId="Windows Live" clId="Web-{37319673-4A8F-4139-BFD6-67845301F7BB}" dt="2024-09-06T11:34:50.792" v="1141" actId="20577"/>
          <ac:spMkLst>
            <pc:docMk/>
            <pc:sldMk cId="1119383007" sldId="335"/>
            <ac:spMk id="7" creationId="{2AA51D63-3930-C46E-B3B6-A381F6AB3F14}"/>
          </ac:spMkLst>
        </pc:spChg>
      </pc:sldChg>
      <pc:sldChg chg="addSp modSp">
        <pc:chgData name="Siva Subramanian" userId="69d48d7eb9362804" providerId="Windows Live" clId="Web-{37319673-4A8F-4139-BFD6-67845301F7BB}" dt="2024-09-06T11:39:26.957" v="1724" actId="20577"/>
        <pc:sldMkLst>
          <pc:docMk/>
          <pc:sldMk cId="3576147108" sldId="336"/>
        </pc:sldMkLst>
        <pc:spChg chg="mod">
          <ac:chgData name="Siva Subramanian" userId="69d48d7eb9362804" providerId="Windows Live" clId="Web-{37319673-4A8F-4139-BFD6-67845301F7BB}" dt="2024-09-06T11:39:26.957" v="1724" actId="20577"/>
          <ac:spMkLst>
            <pc:docMk/>
            <pc:sldMk cId="3576147108" sldId="336"/>
            <ac:spMk id="3" creationId="{04449C8E-3A25-48F4-B13A-38759C7BCCAE}"/>
          </ac:spMkLst>
        </pc:spChg>
        <pc:spChg chg="add mod">
          <ac:chgData name="Siva Subramanian" userId="69d48d7eb9362804" providerId="Windows Live" clId="Web-{37319673-4A8F-4139-BFD6-67845301F7BB}" dt="2024-09-06T11:39:17.582" v="1713" actId="20577"/>
          <ac:spMkLst>
            <pc:docMk/>
            <pc:sldMk cId="3576147108" sldId="336"/>
            <ac:spMk id="4" creationId="{A342FF62-0D91-0430-A7D6-DF2CA1916D02}"/>
          </ac:spMkLst>
        </pc:spChg>
      </pc:sldChg>
      <pc:sldChg chg="modSp add del">
        <pc:chgData name="Siva Subramanian" userId="69d48d7eb9362804" providerId="Windows Live" clId="Web-{37319673-4A8F-4139-BFD6-67845301F7BB}" dt="2024-09-06T11:19:23.776" v="4" actId="20577"/>
        <pc:sldMkLst>
          <pc:docMk/>
          <pc:sldMk cId="508760931" sldId="337"/>
        </pc:sldMkLst>
        <pc:spChg chg="mod">
          <ac:chgData name="Siva Subramanian" userId="69d48d7eb9362804" providerId="Windows Live" clId="Web-{37319673-4A8F-4139-BFD6-67845301F7BB}" dt="2024-09-06T11:19:23.776" v="4" actId="20577"/>
          <ac:spMkLst>
            <pc:docMk/>
            <pc:sldMk cId="508760931" sldId="337"/>
            <ac:spMk id="4" creationId="{9049F162-A1F7-E377-4D29-ACA691333A81}"/>
          </ac:spMkLst>
        </pc:spChg>
      </pc:sldChg>
      <pc:sldChg chg="addSp modSp">
        <pc:chgData name="Siva Subramanian" userId="69d48d7eb9362804" providerId="Windows Live" clId="Web-{37319673-4A8F-4139-BFD6-67845301F7BB}" dt="2024-09-06T11:24:58.381" v="388" actId="20577"/>
        <pc:sldMkLst>
          <pc:docMk/>
          <pc:sldMk cId="67274203" sldId="338"/>
        </pc:sldMkLst>
        <pc:spChg chg="add mod">
          <ac:chgData name="Siva Subramanian" userId="69d48d7eb9362804" providerId="Windows Live" clId="Web-{37319673-4A8F-4139-BFD6-67845301F7BB}" dt="2024-09-06T11:24:58.381" v="388" actId="20577"/>
          <ac:spMkLst>
            <pc:docMk/>
            <pc:sldMk cId="67274203" sldId="338"/>
            <ac:spMk id="4" creationId="{E5EE262F-C8C0-5783-CD00-695D570F6F28}"/>
          </ac:spMkLst>
        </pc:spChg>
      </pc:sldChg>
      <pc:sldChg chg="modSp add replId">
        <pc:chgData name="Siva Subramanian" userId="69d48d7eb9362804" providerId="Windows Live" clId="Web-{37319673-4A8F-4139-BFD6-67845301F7BB}" dt="2024-09-06T11:27:30.262" v="604" actId="20577"/>
        <pc:sldMkLst>
          <pc:docMk/>
          <pc:sldMk cId="2597103432" sldId="339"/>
        </pc:sldMkLst>
        <pc:spChg chg="mod">
          <ac:chgData name="Siva Subramanian" userId="69d48d7eb9362804" providerId="Windows Live" clId="Web-{37319673-4A8F-4139-BFD6-67845301F7BB}" dt="2024-09-06T11:27:30.262" v="604" actId="20577"/>
          <ac:spMkLst>
            <pc:docMk/>
            <pc:sldMk cId="2597103432" sldId="339"/>
            <ac:spMk id="4" creationId="{E5EE262F-C8C0-5783-CD00-695D570F6F28}"/>
          </ac:spMkLst>
        </pc:spChg>
      </pc:sldChg>
    </pc:docChg>
  </pc:docChgLst>
  <pc:docChgLst>
    <pc:chgData name="Siva Subramanian" userId="69d48d7eb9362804" providerId="LiveId" clId="{A792F1D3-E105-44F2-8A5F-65F3233737D8}"/>
    <pc:docChg chg="undo custSel addSld delSld modSld sldOrd">
      <pc:chgData name="Siva Subramanian" userId="69d48d7eb9362804" providerId="LiveId" clId="{A792F1D3-E105-44F2-8A5F-65F3233737D8}" dt="2024-09-14T00:50:13.633" v="2463" actId="12"/>
      <pc:docMkLst>
        <pc:docMk/>
      </pc:docMkLst>
      <pc:sldChg chg="modSp mod">
        <pc:chgData name="Siva Subramanian" userId="69d48d7eb9362804" providerId="LiveId" clId="{A792F1D3-E105-44F2-8A5F-65F3233737D8}" dt="2024-09-13T23:18:37.483" v="3" actId="20577"/>
        <pc:sldMkLst>
          <pc:docMk/>
          <pc:sldMk cId="0" sldId="257"/>
        </pc:sldMkLst>
        <pc:spChg chg="mod">
          <ac:chgData name="Siva Subramanian" userId="69d48d7eb9362804" providerId="LiveId" clId="{A792F1D3-E105-44F2-8A5F-65F3233737D8}" dt="2024-09-13T23:18:37.483" v="3" actId="20577"/>
          <ac:spMkLst>
            <pc:docMk/>
            <pc:sldMk cId="0" sldId="257"/>
            <ac:spMk id="2" creationId="{E196B0A3-E605-4920-BAEA-26C34C3321B8}"/>
          </ac:spMkLst>
        </pc:spChg>
      </pc:sldChg>
      <pc:sldChg chg="modSp add del mod">
        <pc:chgData name="Siva Subramanian" userId="69d48d7eb9362804" providerId="LiveId" clId="{A792F1D3-E105-44F2-8A5F-65F3233737D8}" dt="2024-09-13T23:24:56.896" v="134" actId="12"/>
        <pc:sldMkLst>
          <pc:docMk/>
          <pc:sldMk cId="2807715423" sldId="267"/>
        </pc:sldMkLst>
        <pc:spChg chg="mod">
          <ac:chgData name="Siva Subramanian" userId="69d48d7eb9362804" providerId="LiveId" clId="{A792F1D3-E105-44F2-8A5F-65F3233737D8}" dt="2024-09-13T23:24:56.896" v="134" actId="12"/>
          <ac:spMkLst>
            <pc:docMk/>
            <pc:sldMk cId="2807715423" sldId="267"/>
            <ac:spMk id="7" creationId="{2AA51D63-3930-C46E-B3B6-A381F6AB3F14}"/>
          </ac:spMkLst>
        </pc:spChg>
      </pc:sldChg>
      <pc:sldChg chg="del">
        <pc:chgData name="Siva Subramanian" userId="69d48d7eb9362804" providerId="LiveId" clId="{A792F1D3-E105-44F2-8A5F-65F3233737D8}" dt="2024-09-13T23:21:07.236" v="107" actId="47"/>
        <pc:sldMkLst>
          <pc:docMk/>
          <pc:sldMk cId="3815545526" sldId="276"/>
        </pc:sldMkLst>
      </pc:sldChg>
      <pc:sldChg chg="modSp add mod">
        <pc:chgData name="Siva Subramanian" userId="69d48d7eb9362804" providerId="LiveId" clId="{A792F1D3-E105-44F2-8A5F-65F3233737D8}" dt="2024-09-14T00:38:27.233" v="2368" actId="20577"/>
        <pc:sldMkLst>
          <pc:docMk/>
          <pc:sldMk cId="2836221117" sldId="278"/>
        </pc:sldMkLst>
        <pc:spChg chg="mod">
          <ac:chgData name="Siva Subramanian" userId="69d48d7eb9362804" providerId="LiveId" clId="{A792F1D3-E105-44F2-8A5F-65F3233737D8}" dt="2024-09-14T00:38:27.233" v="2368" actId="20577"/>
          <ac:spMkLst>
            <pc:docMk/>
            <pc:sldMk cId="2836221117" sldId="278"/>
            <ac:spMk id="2" creationId="{D607B760-4567-0711-E8B4-A3A97BE6F2E0}"/>
          </ac:spMkLst>
        </pc:spChg>
      </pc:sldChg>
      <pc:sldChg chg="add">
        <pc:chgData name="Siva Subramanian" userId="69d48d7eb9362804" providerId="LiveId" clId="{A792F1D3-E105-44F2-8A5F-65F3233737D8}" dt="2024-09-13T23:21:37.584" v="108"/>
        <pc:sldMkLst>
          <pc:docMk/>
          <pc:sldMk cId="2972336264" sldId="279"/>
        </pc:sldMkLst>
      </pc:sldChg>
      <pc:sldChg chg="modSp mod">
        <pc:chgData name="Siva Subramanian" userId="69d48d7eb9362804" providerId="LiveId" clId="{A792F1D3-E105-44F2-8A5F-65F3233737D8}" dt="2024-09-13T23:20:53.572" v="106" actId="20577"/>
        <pc:sldMkLst>
          <pc:docMk/>
          <pc:sldMk cId="459182200" sldId="280"/>
        </pc:sldMkLst>
        <pc:spChg chg="mod">
          <ac:chgData name="Siva Subramanian" userId="69d48d7eb9362804" providerId="LiveId" clId="{A792F1D3-E105-44F2-8A5F-65F3233737D8}" dt="2024-09-13T23:20:53.572" v="106" actId="20577"/>
          <ac:spMkLst>
            <pc:docMk/>
            <pc:sldMk cId="459182200" sldId="280"/>
            <ac:spMk id="2" creationId="{A84B9E0D-D230-4CA8-E1D1-B1B79207A73A}"/>
          </ac:spMkLst>
        </pc:spChg>
        <pc:spChg chg="mod">
          <ac:chgData name="Siva Subramanian" userId="69d48d7eb9362804" providerId="LiveId" clId="{A792F1D3-E105-44F2-8A5F-65F3233737D8}" dt="2024-09-13T23:20:42.552" v="60" actId="20577"/>
          <ac:spMkLst>
            <pc:docMk/>
            <pc:sldMk cId="459182200" sldId="280"/>
            <ac:spMk id="3" creationId="{04449C8E-3A25-48F4-B13A-38759C7BCCAE}"/>
          </ac:spMkLst>
        </pc:spChg>
      </pc:sldChg>
      <pc:sldChg chg="modSp add mod">
        <pc:chgData name="Siva Subramanian" userId="69d48d7eb9362804" providerId="LiveId" clId="{A792F1D3-E105-44F2-8A5F-65F3233737D8}" dt="2024-09-14T00:49:56.833" v="2462" actId="12"/>
        <pc:sldMkLst>
          <pc:docMk/>
          <pc:sldMk cId="1858261424" sldId="282"/>
        </pc:sldMkLst>
        <pc:spChg chg="mod">
          <ac:chgData name="Siva Subramanian" userId="69d48d7eb9362804" providerId="LiveId" clId="{A792F1D3-E105-44F2-8A5F-65F3233737D8}" dt="2024-09-14T00:49:56.833" v="2462" actId="12"/>
          <ac:spMkLst>
            <pc:docMk/>
            <pc:sldMk cId="1858261424" sldId="282"/>
            <ac:spMk id="2" creationId="{D607B760-4567-0711-E8B4-A3A97BE6F2E0}"/>
          </ac:spMkLst>
        </pc:spChg>
      </pc:sldChg>
      <pc:sldChg chg="add del">
        <pc:chgData name="Siva Subramanian" userId="69d48d7eb9362804" providerId="LiveId" clId="{A792F1D3-E105-44F2-8A5F-65F3233737D8}" dt="2024-09-14T00:41:30.623" v="2381" actId="2696"/>
        <pc:sldMkLst>
          <pc:docMk/>
          <pc:sldMk cId="2022402991" sldId="282"/>
        </pc:sldMkLst>
      </pc:sldChg>
      <pc:sldChg chg="modSp add mod">
        <pc:chgData name="Siva Subramanian" userId="69d48d7eb9362804" providerId="LiveId" clId="{A792F1D3-E105-44F2-8A5F-65F3233737D8}" dt="2024-09-14T00:49:18.780" v="2460" actId="20577"/>
        <pc:sldMkLst>
          <pc:docMk/>
          <pc:sldMk cId="1594702749" sldId="283"/>
        </pc:sldMkLst>
        <pc:spChg chg="mod">
          <ac:chgData name="Siva Subramanian" userId="69d48d7eb9362804" providerId="LiveId" clId="{A792F1D3-E105-44F2-8A5F-65F3233737D8}" dt="2024-09-14T00:40:47.115" v="2379" actId="403"/>
          <ac:spMkLst>
            <pc:docMk/>
            <pc:sldMk cId="1594702749" sldId="283"/>
            <ac:spMk id="2" creationId="{74CCCA76-5437-FBC5-F905-75D3A405BE4A}"/>
          </ac:spMkLst>
        </pc:spChg>
        <pc:spChg chg="mod">
          <ac:chgData name="Siva Subramanian" userId="69d48d7eb9362804" providerId="LiveId" clId="{A792F1D3-E105-44F2-8A5F-65F3233737D8}" dt="2024-09-14T00:49:18.780" v="2460" actId="20577"/>
          <ac:spMkLst>
            <pc:docMk/>
            <pc:sldMk cId="1594702749" sldId="283"/>
            <ac:spMk id="3" creationId="{04449C8E-3A25-48F4-B13A-38759C7BCCAE}"/>
          </ac:spMkLst>
        </pc:spChg>
      </pc:sldChg>
      <pc:sldChg chg="modSp add mod ord">
        <pc:chgData name="Siva Subramanian" userId="69d48d7eb9362804" providerId="LiveId" clId="{A792F1D3-E105-44F2-8A5F-65F3233737D8}" dt="2024-09-14T00:48:14.717" v="2419"/>
        <pc:sldMkLst>
          <pc:docMk/>
          <pc:sldMk cId="1580625601" sldId="284"/>
        </pc:sldMkLst>
        <pc:spChg chg="mod">
          <ac:chgData name="Siva Subramanian" userId="69d48d7eb9362804" providerId="LiveId" clId="{A792F1D3-E105-44F2-8A5F-65F3233737D8}" dt="2024-09-14T00:35:18.210" v="2264" actId="2711"/>
          <ac:spMkLst>
            <pc:docMk/>
            <pc:sldMk cId="1580625601" sldId="284"/>
            <ac:spMk id="2" creationId="{F4FBAA5C-8126-5A15-995E-10A2620D313C}"/>
          </ac:spMkLst>
        </pc:spChg>
        <pc:spChg chg="mod">
          <ac:chgData name="Siva Subramanian" userId="69d48d7eb9362804" providerId="LiveId" clId="{A792F1D3-E105-44F2-8A5F-65F3233737D8}" dt="2024-09-14T00:25:49.943" v="2184" actId="6549"/>
          <ac:spMkLst>
            <pc:docMk/>
            <pc:sldMk cId="1580625601" sldId="284"/>
            <ac:spMk id="3" creationId="{04449C8E-3A25-48F4-B13A-38759C7BCCAE}"/>
          </ac:spMkLst>
        </pc:spChg>
      </pc:sldChg>
      <pc:sldChg chg="modSp add mod">
        <pc:chgData name="Siva Subramanian" userId="69d48d7eb9362804" providerId="LiveId" clId="{A792F1D3-E105-44F2-8A5F-65F3233737D8}" dt="2024-09-14T00:50:13.633" v="2463" actId="12"/>
        <pc:sldMkLst>
          <pc:docMk/>
          <pc:sldMk cId="489534366" sldId="285"/>
        </pc:sldMkLst>
        <pc:spChg chg="mod">
          <ac:chgData name="Siva Subramanian" userId="69d48d7eb9362804" providerId="LiveId" clId="{A792F1D3-E105-44F2-8A5F-65F3233737D8}" dt="2024-09-14T00:50:13.633" v="2463" actId="12"/>
          <ac:spMkLst>
            <pc:docMk/>
            <pc:sldMk cId="489534366" sldId="285"/>
            <ac:spMk id="7" creationId="{2AA51D63-3930-C46E-B3B6-A381F6AB3F14}"/>
          </ac:spMkLst>
        </pc:spChg>
      </pc:sldChg>
      <pc:sldChg chg="modSp add mod">
        <pc:chgData name="Siva Subramanian" userId="69d48d7eb9362804" providerId="LiveId" clId="{A792F1D3-E105-44F2-8A5F-65F3233737D8}" dt="2024-09-14T00:25:16.530" v="2171" actId="12"/>
        <pc:sldMkLst>
          <pc:docMk/>
          <pc:sldMk cId="2927909494" sldId="286"/>
        </pc:sldMkLst>
        <pc:spChg chg="mod">
          <ac:chgData name="Siva Subramanian" userId="69d48d7eb9362804" providerId="LiveId" clId="{A792F1D3-E105-44F2-8A5F-65F3233737D8}" dt="2024-09-14T00:24:58.157" v="2169" actId="20577"/>
          <ac:spMkLst>
            <pc:docMk/>
            <pc:sldMk cId="2927909494" sldId="286"/>
            <ac:spMk id="3" creationId="{04449C8E-3A25-48F4-B13A-38759C7BCCAE}"/>
          </ac:spMkLst>
        </pc:spChg>
        <pc:spChg chg="mod">
          <ac:chgData name="Siva Subramanian" userId="69d48d7eb9362804" providerId="LiveId" clId="{A792F1D3-E105-44F2-8A5F-65F3233737D8}" dt="2024-09-14T00:25:16.530" v="2171" actId="12"/>
          <ac:spMkLst>
            <pc:docMk/>
            <pc:sldMk cId="2927909494" sldId="286"/>
            <ac:spMk id="7" creationId="{2AA51D63-3930-C46E-B3B6-A381F6AB3F14}"/>
          </ac:spMkLst>
        </pc:spChg>
      </pc:sldChg>
      <pc:sldChg chg="modSp add del mod">
        <pc:chgData name="Siva Subramanian" userId="69d48d7eb9362804" providerId="LiveId" clId="{A792F1D3-E105-44F2-8A5F-65F3233737D8}" dt="2024-09-14T00:47:56.511" v="2417" actId="47"/>
        <pc:sldMkLst>
          <pc:docMk/>
          <pc:sldMk cId="1193268214" sldId="287"/>
        </pc:sldMkLst>
        <pc:spChg chg="mod">
          <ac:chgData name="Siva Subramanian" userId="69d48d7eb9362804" providerId="LiveId" clId="{A792F1D3-E105-44F2-8A5F-65F3233737D8}" dt="2024-09-13T23:26:38.070" v="168" actId="20577"/>
          <ac:spMkLst>
            <pc:docMk/>
            <pc:sldMk cId="1193268214" sldId="287"/>
            <ac:spMk id="3" creationId="{04449C8E-3A25-48F4-B13A-38759C7BCCAE}"/>
          </ac:spMkLst>
        </pc:spChg>
        <pc:spChg chg="mod">
          <ac:chgData name="Siva Subramanian" userId="69d48d7eb9362804" providerId="LiveId" clId="{A792F1D3-E105-44F2-8A5F-65F3233737D8}" dt="2024-09-13T23:57:06.410" v="1135" actId="15"/>
          <ac:spMkLst>
            <pc:docMk/>
            <pc:sldMk cId="1193268214" sldId="287"/>
            <ac:spMk id="7" creationId="{2AA51D63-3930-C46E-B3B6-A381F6AB3F14}"/>
          </ac:spMkLst>
        </pc:spChg>
      </pc:sldChg>
      <pc:sldChg chg="delSp modSp add mod">
        <pc:chgData name="Siva Subramanian" userId="69d48d7eb9362804" providerId="LiveId" clId="{A792F1D3-E105-44F2-8A5F-65F3233737D8}" dt="2024-09-14T00:34:58.189" v="2262" actId="478"/>
        <pc:sldMkLst>
          <pc:docMk/>
          <pc:sldMk cId="2330067209" sldId="288"/>
        </pc:sldMkLst>
        <pc:spChg chg="del">
          <ac:chgData name="Siva Subramanian" userId="69d48d7eb9362804" providerId="LiveId" clId="{A792F1D3-E105-44F2-8A5F-65F3233737D8}" dt="2024-09-14T00:34:58.189" v="2262" actId="478"/>
          <ac:spMkLst>
            <pc:docMk/>
            <pc:sldMk cId="2330067209" sldId="288"/>
            <ac:spMk id="2" creationId="{F4FBAA5C-8126-5A15-995E-10A2620D313C}"/>
          </ac:spMkLst>
        </pc:spChg>
        <pc:spChg chg="mod">
          <ac:chgData name="Siva Subramanian" userId="69d48d7eb9362804" providerId="LiveId" clId="{A792F1D3-E105-44F2-8A5F-65F3233737D8}" dt="2024-09-14T00:34:54.810" v="2261" actId="20577"/>
          <ac:spMkLst>
            <pc:docMk/>
            <pc:sldMk cId="2330067209" sldId="288"/>
            <ac:spMk id="3" creationId="{04449C8E-3A25-48F4-B13A-38759C7BCCAE}"/>
          </ac:spMkLst>
        </pc:spChg>
      </pc:sldChg>
      <pc:sldChg chg="delSp modSp add mod">
        <pc:chgData name="Siva Subramanian" userId="69d48d7eb9362804" providerId="LiveId" clId="{A792F1D3-E105-44F2-8A5F-65F3233737D8}" dt="2024-09-14T00:34:44.176" v="2240" actId="478"/>
        <pc:sldMkLst>
          <pc:docMk/>
          <pc:sldMk cId="1065816361" sldId="289"/>
        </pc:sldMkLst>
        <pc:spChg chg="del">
          <ac:chgData name="Siva Subramanian" userId="69d48d7eb9362804" providerId="LiveId" clId="{A792F1D3-E105-44F2-8A5F-65F3233737D8}" dt="2024-09-14T00:34:44.176" v="2240" actId="478"/>
          <ac:spMkLst>
            <pc:docMk/>
            <pc:sldMk cId="1065816361" sldId="289"/>
            <ac:spMk id="2" creationId="{F4FBAA5C-8126-5A15-995E-10A2620D313C}"/>
          </ac:spMkLst>
        </pc:spChg>
        <pc:spChg chg="mod">
          <ac:chgData name="Siva Subramanian" userId="69d48d7eb9362804" providerId="LiveId" clId="{A792F1D3-E105-44F2-8A5F-65F3233737D8}" dt="2024-09-14T00:34:41.097" v="2239" actId="6549"/>
          <ac:spMkLst>
            <pc:docMk/>
            <pc:sldMk cId="1065816361" sldId="289"/>
            <ac:spMk id="3" creationId="{04449C8E-3A25-48F4-B13A-38759C7BCCAE}"/>
          </ac:spMkLst>
        </pc:spChg>
        <pc:spChg chg="del">
          <ac:chgData name="Siva Subramanian" userId="69d48d7eb9362804" providerId="LiveId" clId="{A792F1D3-E105-44F2-8A5F-65F3233737D8}" dt="2024-09-14T00:33:59.365" v="2186" actId="478"/>
          <ac:spMkLst>
            <pc:docMk/>
            <pc:sldMk cId="1065816361" sldId="289"/>
            <ac:spMk id="8" creationId="{FF8DFC72-48BC-E73A-D265-6547178116F4}"/>
          </ac:spMkLst>
        </pc:spChg>
      </pc:sldChg>
      <pc:sldChg chg="modSp add mod">
        <pc:chgData name="Siva Subramanian" userId="69d48d7eb9362804" providerId="LiveId" clId="{A792F1D3-E105-44F2-8A5F-65F3233737D8}" dt="2024-09-14T00:35:39.650" v="2300" actId="20577"/>
        <pc:sldMkLst>
          <pc:docMk/>
          <pc:sldMk cId="3465377182" sldId="290"/>
        </pc:sldMkLst>
        <pc:spChg chg="mod">
          <ac:chgData name="Siva Subramanian" userId="69d48d7eb9362804" providerId="LiveId" clId="{A792F1D3-E105-44F2-8A5F-65F3233737D8}" dt="2024-09-14T00:35:39.650" v="2300" actId="20577"/>
          <ac:spMkLst>
            <pc:docMk/>
            <pc:sldMk cId="3465377182" sldId="290"/>
            <ac:spMk id="3" creationId="{04449C8E-3A25-48F4-B13A-38759C7BCCAE}"/>
          </ac:spMkLst>
        </pc:spChg>
      </pc:sldChg>
      <pc:sldChg chg="modSp add mod">
        <pc:chgData name="Siva Subramanian" userId="69d48d7eb9362804" providerId="LiveId" clId="{A792F1D3-E105-44F2-8A5F-65F3233737D8}" dt="2024-09-14T00:36:50.009" v="2343" actId="20577"/>
        <pc:sldMkLst>
          <pc:docMk/>
          <pc:sldMk cId="550345949" sldId="291"/>
        </pc:sldMkLst>
        <pc:spChg chg="mod">
          <ac:chgData name="Siva Subramanian" userId="69d48d7eb9362804" providerId="LiveId" clId="{A792F1D3-E105-44F2-8A5F-65F3233737D8}" dt="2024-09-14T00:36:50.009" v="2343" actId="20577"/>
          <ac:spMkLst>
            <pc:docMk/>
            <pc:sldMk cId="550345949" sldId="291"/>
            <ac:spMk id="3" creationId="{04449C8E-3A25-48F4-B13A-38759C7BCCAE}"/>
          </ac:spMkLst>
        </pc:spChg>
      </pc:sldChg>
      <pc:sldChg chg="modSp add mod">
        <pc:chgData name="Siva Subramanian" userId="69d48d7eb9362804" providerId="LiveId" clId="{A792F1D3-E105-44F2-8A5F-65F3233737D8}" dt="2024-09-14T00:36:26.900" v="2315" actId="20577"/>
        <pc:sldMkLst>
          <pc:docMk/>
          <pc:sldMk cId="1760139271" sldId="292"/>
        </pc:sldMkLst>
        <pc:spChg chg="mod">
          <ac:chgData name="Siva Subramanian" userId="69d48d7eb9362804" providerId="LiveId" clId="{A792F1D3-E105-44F2-8A5F-65F3233737D8}" dt="2024-09-14T00:36:26.900" v="2315" actId="20577"/>
          <ac:spMkLst>
            <pc:docMk/>
            <pc:sldMk cId="1760139271" sldId="292"/>
            <ac:spMk id="3" creationId="{04449C8E-3A25-48F4-B13A-38759C7BCCAE}"/>
          </ac:spMkLst>
        </pc:spChg>
      </pc:sldChg>
      <pc:sldChg chg="modSp add mod ord">
        <pc:chgData name="Siva Subramanian" userId="69d48d7eb9362804" providerId="LiveId" clId="{A792F1D3-E105-44F2-8A5F-65F3233737D8}" dt="2024-09-14T00:41:55.911" v="2384"/>
        <pc:sldMkLst>
          <pc:docMk/>
          <pc:sldMk cId="2458043331" sldId="294"/>
        </pc:sldMkLst>
        <pc:spChg chg="mod">
          <ac:chgData name="Siva Subramanian" userId="69d48d7eb9362804" providerId="LiveId" clId="{A792F1D3-E105-44F2-8A5F-65F3233737D8}" dt="2024-09-14T00:37:16.285" v="2345" actId="12"/>
          <ac:spMkLst>
            <pc:docMk/>
            <pc:sldMk cId="2458043331" sldId="294"/>
            <ac:spMk id="10" creationId="{99E9050E-2565-6F35-113C-95B4E069BCF0}"/>
          </ac:spMkLst>
        </pc:spChg>
      </pc:sldChg>
      <pc:sldChg chg="del">
        <pc:chgData name="Siva Subramanian" userId="69d48d7eb9362804" providerId="LiveId" clId="{A792F1D3-E105-44F2-8A5F-65F3233737D8}" dt="2024-09-13T23:21:07.236" v="107" actId="47"/>
        <pc:sldMkLst>
          <pc:docMk/>
          <pc:sldMk cId="3853625004" sldId="307"/>
        </pc:sldMkLst>
      </pc:sldChg>
      <pc:sldChg chg="del">
        <pc:chgData name="Siva Subramanian" userId="69d48d7eb9362804" providerId="LiveId" clId="{A792F1D3-E105-44F2-8A5F-65F3233737D8}" dt="2024-09-13T23:21:07.236" v="107" actId="47"/>
        <pc:sldMkLst>
          <pc:docMk/>
          <pc:sldMk cId="913155137" sldId="308"/>
        </pc:sldMkLst>
      </pc:sldChg>
      <pc:sldChg chg="del">
        <pc:chgData name="Siva Subramanian" userId="69d48d7eb9362804" providerId="LiveId" clId="{A792F1D3-E105-44F2-8A5F-65F3233737D8}" dt="2024-09-13T23:21:07.236" v="107" actId="47"/>
        <pc:sldMkLst>
          <pc:docMk/>
          <pc:sldMk cId="61622384" sldId="310"/>
        </pc:sldMkLst>
      </pc:sldChg>
      <pc:sldChg chg="del">
        <pc:chgData name="Siva Subramanian" userId="69d48d7eb9362804" providerId="LiveId" clId="{A792F1D3-E105-44F2-8A5F-65F3233737D8}" dt="2024-09-13T23:21:07.236" v="107" actId="47"/>
        <pc:sldMkLst>
          <pc:docMk/>
          <pc:sldMk cId="2773528047" sldId="311"/>
        </pc:sldMkLst>
      </pc:sldChg>
      <pc:sldChg chg="del">
        <pc:chgData name="Siva Subramanian" userId="69d48d7eb9362804" providerId="LiveId" clId="{A792F1D3-E105-44F2-8A5F-65F3233737D8}" dt="2024-09-13T23:21:07.236" v="107" actId="47"/>
        <pc:sldMkLst>
          <pc:docMk/>
          <pc:sldMk cId="2667142688" sldId="321"/>
        </pc:sldMkLst>
      </pc:sldChg>
      <pc:sldChg chg="del">
        <pc:chgData name="Siva Subramanian" userId="69d48d7eb9362804" providerId="LiveId" clId="{A792F1D3-E105-44F2-8A5F-65F3233737D8}" dt="2024-09-13T23:21:07.236" v="107" actId="47"/>
        <pc:sldMkLst>
          <pc:docMk/>
          <pc:sldMk cId="3774378787" sldId="322"/>
        </pc:sldMkLst>
      </pc:sldChg>
      <pc:sldChg chg="del">
        <pc:chgData name="Siva Subramanian" userId="69d48d7eb9362804" providerId="LiveId" clId="{A792F1D3-E105-44F2-8A5F-65F3233737D8}" dt="2024-09-13T23:21:07.236" v="107" actId="47"/>
        <pc:sldMkLst>
          <pc:docMk/>
          <pc:sldMk cId="777766237" sldId="323"/>
        </pc:sldMkLst>
      </pc:sldChg>
      <pc:sldChg chg="del">
        <pc:chgData name="Siva Subramanian" userId="69d48d7eb9362804" providerId="LiveId" clId="{A792F1D3-E105-44F2-8A5F-65F3233737D8}" dt="2024-09-13T23:21:07.236" v="107" actId="47"/>
        <pc:sldMkLst>
          <pc:docMk/>
          <pc:sldMk cId="3932217709" sldId="324"/>
        </pc:sldMkLst>
      </pc:sldChg>
      <pc:sldChg chg="del">
        <pc:chgData name="Siva Subramanian" userId="69d48d7eb9362804" providerId="LiveId" clId="{A792F1D3-E105-44F2-8A5F-65F3233737D8}" dt="2024-09-13T23:21:07.236" v="107" actId="47"/>
        <pc:sldMkLst>
          <pc:docMk/>
          <pc:sldMk cId="1589772887" sldId="325"/>
        </pc:sldMkLst>
      </pc:sldChg>
      <pc:sldChg chg="del">
        <pc:chgData name="Siva Subramanian" userId="69d48d7eb9362804" providerId="LiveId" clId="{A792F1D3-E105-44F2-8A5F-65F3233737D8}" dt="2024-09-13T23:21:07.236" v="107" actId="47"/>
        <pc:sldMkLst>
          <pc:docMk/>
          <pc:sldMk cId="329180945" sldId="326"/>
        </pc:sldMkLst>
      </pc:sldChg>
      <pc:sldChg chg="del">
        <pc:chgData name="Siva Subramanian" userId="69d48d7eb9362804" providerId="LiveId" clId="{A792F1D3-E105-44F2-8A5F-65F3233737D8}" dt="2024-09-13T23:21:07.236" v="107" actId="47"/>
        <pc:sldMkLst>
          <pc:docMk/>
          <pc:sldMk cId="3939044347" sldId="327"/>
        </pc:sldMkLst>
      </pc:sldChg>
      <pc:sldChg chg="del">
        <pc:chgData name="Siva Subramanian" userId="69d48d7eb9362804" providerId="LiveId" clId="{A792F1D3-E105-44F2-8A5F-65F3233737D8}" dt="2024-09-13T23:21:07.236" v="107" actId="47"/>
        <pc:sldMkLst>
          <pc:docMk/>
          <pc:sldMk cId="3215494032" sldId="328"/>
        </pc:sldMkLst>
      </pc:sldChg>
      <pc:sldChg chg="del">
        <pc:chgData name="Siva Subramanian" userId="69d48d7eb9362804" providerId="LiveId" clId="{A792F1D3-E105-44F2-8A5F-65F3233737D8}" dt="2024-09-13T23:21:07.236" v="107" actId="47"/>
        <pc:sldMkLst>
          <pc:docMk/>
          <pc:sldMk cId="1811780932" sldId="329"/>
        </pc:sldMkLst>
      </pc:sldChg>
      <pc:sldChg chg="del">
        <pc:chgData name="Siva Subramanian" userId="69d48d7eb9362804" providerId="LiveId" clId="{A792F1D3-E105-44F2-8A5F-65F3233737D8}" dt="2024-09-13T23:21:07.236" v="107" actId="47"/>
        <pc:sldMkLst>
          <pc:docMk/>
          <pc:sldMk cId="2884338278" sldId="330"/>
        </pc:sldMkLst>
      </pc:sldChg>
      <pc:sldChg chg="del">
        <pc:chgData name="Siva Subramanian" userId="69d48d7eb9362804" providerId="LiveId" clId="{A792F1D3-E105-44F2-8A5F-65F3233737D8}" dt="2024-09-13T23:21:07.236" v="107" actId="47"/>
        <pc:sldMkLst>
          <pc:docMk/>
          <pc:sldMk cId="3189521991" sldId="331"/>
        </pc:sldMkLst>
      </pc:sldChg>
      <pc:sldChg chg="modSp mod">
        <pc:chgData name="Siva Subramanian" userId="69d48d7eb9362804" providerId="LiveId" clId="{A792F1D3-E105-44F2-8A5F-65F3233737D8}" dt="2024-09-13T23:20:27.416" v="58" actId="20577"/>
        <pc:sldMkLst>
          <pc:docMk/>
          <pc:sldMk cId="4063159018" sldId="332"/>
        </pc:sldMkLst>
        <pc:spChg chg="mod">
          <ac:chgData name="Siva Subramanian" userId="69d48d7eb9362804" providerId="LiveId" clId="{A792F1D3-E105-44F2-8A5F-65F3233737D8}" dt="2024-09-13T23:20:05.764" v="49" actId="20577"/>
          <ac:spMkLst>
            <pc:docMk/>
            <pc:sldMk cId="4063159018" sldId="332"/>
            <ac:spMk id="3" creationId="{04449C8E-3A25-48F4-B13A-38759C7BCCAE}"/>
          </ac:spMkLst>
        </pc:spChg>
        <pc:graphicFrameChg chg="modGraphic">
          <ac:chgData name="Siva Subramanian" userId="69d48d7eb9362804" providerId="LiveId" clId="{A792F1D3-E105-44F2-8A5F-65F3233737D8}" dt="2024-09-13T23:20:27.416" v="58" actId="20577"/>
          <ac:graphicFrameMkLst>
            <pc:docMk/>
            <pc:sldMk cId="4063159018" sldId="332"/>
            <ac:graphicFrameMk id="7" creationId="{53BD3E3E-EA05-A86B-E53E-EA153084081F}"/>
          </ac:graphicFrameMkLst>
        </pc:graphicFrameChg>
      </pc:sldChg>
      <pc:sldChg chg="del">
        <pc:chgData name="Siva Subramanian" userId="69d48d7eb9362804" providerId="LiveId" clId="{A792F1D3-E105-44F2-8A5F-65F3233737D8}" dt="2024-09-13T23:21:07.236" v="107" actId="47"/>
        <pc:sldMkLst>
          <pc:docMk/>
          <pc:sldMk cId="256448267" sldId="334"/>
        </pc:sldMkLst>
      </pc:sldChg>
      <pc:sldChg chg="modSp add mod">
        <pc:chgData name="Siva Subramanian" userId="69d48d7eb9362804" providerId="LiveId" clId="{A792F1D3-E105-44F2-8A5F-65F3233737D8}" dt="2024-09-14T00:25:37.323" v="2181" actId="20577"/>
        <pc:sldMkLst>
          <pc:docMk/>
          <pc:sldMk cId="1884465148" sldId="334"/>
        </pc:sldMkLst>
        <pc:spChg chg="mod">
          <ac:chgData name="Siva Subramanian" userId="69d48d7eb9362804" providerId="LiveId" clId="{A792F1D3-E105-44F2-8A5F-65F3233737D8}" dt="2024-09-14T00:25:37.323" v="2181" actId="20577"/>
          <ac:spMkLst>
            <pc:docMk/>
            <pc:sldMk cId="1884465148" sldId="334"/>
            <ac:spMk id="3" creationId="{04449C8E-3A25-48F4-B13A-38759C7BCCAE}"/>
          </ac:spMkLst>
        </pc:spChg>
      </pc:sldChg>
      <pc:sldChg chg="del">
        <pc:chgData name="Siva Subramanian" userId="69d48d7eb9362804" providerId="LiveId" clId="{A792F1D3-E105-44F2-8A5F-65F3233737D8}" dt="2024-09-13T23:21:07.236" v="107" actId="47"/>
        <pc:sldMkLst>
          <pc:docMk/>
          <pc:sldMk cId="1119383007" sldId="335"/>
        </pc:sldMkLst>
      </pc:sldChg>
      <pc:sldChg chg="add del">
        <pc:chgData name="Siva Subramanian" userId="69d48d7eb9362804" providerId="LiveId" clId="{A792F1D3-E105-44F2-8A5F-65F3233737D8}" dt="2024-09-14T00:24:46.323" v="2155" actId="47"/>
        <pc:sldMkLst>
          <pc:docMk/>
          <pc:sldMk cId="1147295600" sldId="335"/>
        </pc:sldMkLst>
      </pc:sldChg>
      <pc:sldChg chg="del">
        <pc:chgData name="Siva Subramanian" userId="69d48d7eb9362804" providerId="LiveId" clId="{A792F1D3-E105-44F2-8A5F-65F3233737D8}" dt="2024-09-13T23:21:07.236" v="107" actId="47"/>
        <pc:sldMkLst>
          <pc:docMk/>
          <pc:sldMk cId="3576147108" sldId="336"/>
        </pc:sldMkLst>
      </pc:sldChg>
      <pc:sldChg chg="addSp delSp modSp add mod">
        <pc:chgData name="Siva Subramanian" userId="69d48d7eb9362804" providerId="LiveId" clId="{A792F1D3-E105-44F2-8A5F-65F3233737D8}" dt="2024-09-14T00:24:21.376" v="2154"/>
        <pc:sldMkLst>
          <pc:docMk/>
          <pc:sldMk cId="4198488067" sldId="336"/>
        </pc:sldMkLst>
        <pc:spChg chg="mod">
          <ac:chgData name="Siva Subramanian" userId="69d48d7eb9362804" providerId="LiveId" clId="{A792F1D3-E105-44F2-8A5F-65F3233737D8}" dt="2024-09-14T00:15:29.556" v="2044" actId="6549"/>
          <ac:spMkLst>
            <pc:docMk/>
            <pc:sldMk cId="4198488067" sldId="336"/>
            <ac:spMk id="3" creationId="{04449C8E-3A25-48F4-B13A-38759C7BCCAE}"/>
          </ac:spMkLst>
        </pc:spChg>
        <pc:spChg chg="del">
          <ac:chgData name="Siva Subramanian" userId="69d48d7eb9362804" providerId="LiveId" clId="{A792F1D3-E105-44F2-8A5F-65F3233737D8}" dt="2024-09-14T00:15:33.372" v="2045" actId="478"/>
          <ac:spMkLst>
            <pc:docMk/>
            <pc:sldMk cId="4198488067" sldId="336"/>
            <ac:spMk id="7" creationId="{2AA51D63-3930-C46E-B3B6-A381F6AB3F14}"/>
          </ac:spMkLst>
        </pc:spChg>
        <pc:graphicFrameChg chg="add mod modGraphic">
          <ac:chgData name="Siva Subramanian" userId="69d48d7eb9362804" providerId="LiveId" clId="{A792F1D3-E105-44F2-8A5F-65F3233737D8}" dt="2024-09-14T00:24:21.376" v="2154"/>
          <ac:graphicFrameMkLst>
            <pc:docMk/>
            <pc:sldMk cId="4198488067" sldId="336"/>
            <ac:graphicFrameMk id="2" creationId="{83873F11-9061-92D8-0873-A1BF6799E67B}"/>
          </ac:graphicFrameMkLst>
        </pc:graphicFrameChg>
      </pc:sldChg>
      <pc:sldChg chg="del">
        <pc:chgData name="Siva Subramanian" userId="69d48d7eb9362804" providerId="LiveId" clId="{A792F1D3-E105-44F2-8A5F-65F3233737D8}" dt="2024-09-13T23:21:07.236" v="107" actId="47"/>
        <pc:sldMkLst>
          <pc:docMk/>
          <pc:sldMk cId="508760931" sldId="337"/>
        </pc:sldMkLst>
      </pc:sldChg>
      <pc:sldChg chg="addSp delSp modSp add mod">
        <pc:chgData name="Siva Subramanian" userId="69d48d7eb9362804" providerId="LiveId" clId="{A792F1D3-E105-44F2-8A5F-65F3233737D8}" dt="2024-09-14T00:15:05.597" v="2029" actId="14100"/>
        <pc:sldMkLst>
          <pc:docMk/>
          <pc:sldMk cId="2670585784" sldId="337"/>
        </pc:sldMkLst>
        <pc:spChg chg="add mod">
          <ac:chgData name="Siva Subramanian" userId="69d48d7eb9362804" providerId="LiveId" clId="{A792F1D3-E105-44F2-8A5F-65F3233737D8}" dt="2024-09-14T00:10:32.648" v="1632" actId="20577"/>
          <ac:spMkLst>
            <pc:docMk/>
            <pc:sldMk cId="2670585784" sldId="337"/>
            <ac:spMk id="2" creationId="{D5DB28E3-8B99-78B9-2936-FB01BFA2550E}"/>
          </ac:spMkLst>
        </pc:spChg>
        <pc:spChg chg="mod">
          <ac:chgData name="Siva Subramanian" userId="69d48d7eb9362804" providerId="LiveId" clId="{A792F1D3-E105-44F2-8A5F-65F3233737D8}" dt="2024-09-13T23:51:27.142" v="963" actId="6549"/>
          <ac:spMkLst>
            <pc:docMk/>
            <pc:sldMk cId="2670585784" sldId="337"/>
            <ac:spMk id="3" creationId="{04449C8E-3A25-48F4-B13A-38759C7BCCAE}"/>
          </ac:spMkLst>
        </pc:spChg>
        <pc:spChg chg="add mod">
          <ac:chgData name="Siva Subramanian" userId="69d48d7eb9362804" providerId="LiveId" clId="{A792F1D3-E105-44F2-8A5F-65F3233737D8}" dt="2024-09-14T00:15:05.597" v="2029" actId="14100"/>
          <ac:spMkLst>
            <pc:docMk/>
            <pc:sldMk cId="2670585784" sldId="337"/>
            <ac:spMk id="5" creationId="{DE0A9DF3-6919-0E3F-1415-E66C5F155FFF}"/>
          </ac:spMkLst>
        </pc:spChg>
        <pc:spChg chg="del">
          <ac:chgData name="Siva Subramanian" userId="69d48d7eb9362804" providerId="LiveId" clId="{A792F1D3-E105-44F2-8A5F-65F3233737D8}" dt="2024-09-13T23:51:32.038" v="964" actId="478"/>
          <ac:spMkLst>
            <pc:docMk/>
            <pc:sldMk cId="2670585784" sldId="337"/>
            <ac:spMk id="7" creationId="{2AA51D63-3930-C46E-B3B6-A381F6AB3F14}"/>
          </ac:spMkLst>
        </pc:spChg>
        <pc:graphicFrameChg chg="add mod modGraphic">
          <ac:chgData name="Siva Subramanian" userId="69d48d7eb9362804" providerId="LiveId" clId="{A792F1D3-E105-44F2-8A5F-65F3233737D8}" dt="2024-09-14T00:14:51.409" v="2027" actId="1035"/>
          <ac:graphicFrameMkLst>
            <pc:docMk/>
            <pc:sldMk cId="2670585784" sldId="337"/>
            <ac:graphicFrameMk id="4" creationId="{70AB7DBC-7EBA-0C9B-59CC-3F79F0EEA7B2}"/>
          </ac:graphicFrameMkLst>
        </pc:graphicFrameChg>
      </pc:sldChg>
      <pc:sldChg chg="del">
        <pc:chgData name="Siva Subramanian" userId="69d48d7eb9362804" providerId="LiveId" clId="{A792F1D3-E105-44F2-8A5F-65F3233737D8}" dt="2024-09-13T23:21:07.236" v="107" actId="47"/>
        <pc:sldMkLst>
          <pc:docMk/>
          <pc:sldMk cId="67274203" sldId="338"/>
        </pc:sldMkLst>
      </pc:sldChg>
      <pc:sldChg chg="addSp modSp add mod">
        <pc:chgData name="Siva Subramanian" userId="69d48d7eb9362804" providerId="LiveId" clId="{A792F1D3-E105-44F2-8A5F-65F3233737D8}" dt="2024-09-13T23:55:58.114" v="1067" actId="1035"/>
        <pc:sldMkLst>
          <pc:docMk/>
          <pc:sldMk cId="847704549" sldId="338"/>
        </pc:sldMkLst>
        <pc:spChg chg="mod">
          <ac:chgData name="Siva Subramanian" userId="69d48d7eb9362804" providerId="LiveId" clId="{A792F1D3-E105-44F2-8A5F-65F3233737D8}" dt="2024-09-13T23:29:51.274" v="234" actId="20577"/>
          <ac:spMkLst>
            <pc:docMk/>
            <pc:sldMk cId="847704549" sldId="338"/>
            <ac:spMk id="3" creationId="{04449C8E-3A25-48F4-B13A-38759C7BCCAE}"/>
          </ac:spMkLst>
        </pc:spChg>
        <pc:spChg chg="mod">
          <ac:chgData name="Siva Subramanian" userId="69d48d7eb9362804" providerId="LiveId" clId="{A792F1D3-E105-44F2-8A5F-65F3233737D8}" dt="2024-09-13T23:55:58.114" v="1067" actId="1035"/>
          <ac:spMkLst>
            <pc:docMk/>
            <pc:sldMk cId="847704549" sldId="338"/>
            <ac:spMk id="7" creationId="{2AA51D63-3930-C46E-B3B6-A381F6AB3F14}"/>
          </ac:spMkLst>
        </pc:spChg>
        <pc:graphicFrameChg chg="add mod modGraphic">
          <ac:chgData name="Siva Subramanian" userId="69d48d7eb9362804" providerId="LiveId" clId="{A792F1D3-E105-44F2-8A5F-65F3233737D8}" dt="2024-09-13T23:53:45.686" v="986" actId="20577"/>
          <ac:graphicFrameMkLst>
            <pc:docMk/>
            <pc:sldMk cId="847704549" sldId="338"/>
            <ac:graphicFrameMk id="2" creationId="{75EC04F3-4FA0-71C3-2796-9084CD4EAD38}"/>
          </ac:graphicFrameMkLst>
        </pc:graphicFrameChg>
      </pc:sldChg>
      <pc:sldChg chg="del">
        <pc:chgData name="Siva Subramanian" userId="69d48d7eb9362804" providerId="LiveId" clId="{A792F1D3-E105-44F2-8A5F-65F3233737D8}" dt="2024-09-13T23:21:07.236" v="107" actId="47"/>
        <pc:sldMkLst>
          <pc:docMk/>
          <pc:sldMk cId="2597103432" sldId="339"/>
        </pc:sldMkLst>
      </pc:sldChg>
      <pc:sldChg chg="delSp modSp add mod">
        <pc:chgData name="Siva Subramanian" userId="69d48d7eb9362804" providerId="LiveId" clId="{A792F1D3-E105-44F2-8A5F-65F3233737D8}" dt="2024-09-14T00:34:24.930" v="2215" actId="6549"/>
        <pc:sldMkLst>
          <pc:docMk/>
          <pc:sldMk cId="2862667926" sldId="339"/>
        </pc:sldMkLst>
        <pc:spChg chg="mod">
          <ac:chgData name="Siva Subramanian" userId="69d48d7eb9362804" providerId="LiveId" clId="{A792F1D3-E105-44F2-8A5F-65F3233737D8}" dt="2024-09-14T00:34:24.930" v="2215" actId="6549"/>
          <ac:spMkLst>
            <pc:docMk/>
            <pc:sldMk cId="2862667926" sldId="339"/>
            <ac:spMk id="3" creationId="{04449C8E-3A25-48F4-B13A-38759C7BCCAE}"/>
          </ac:spMkLst>
        </pc:spChg>
        <pc:spChg chg="mod">
          <ac:chgData name="Siva Subramanian" userId="69d48d7eb9362804" providerId="LiveId" clId="{A792F1D3-E105-44F2-8A5F-65F3233737D8}" dt="2024-09-14T00:34:12.891" v="2188" actId="1076"/>
          <ac:spMkLst>
            <pc:docMk/>
            <pc:sldMk cId="2862667926" sldId="339"/>
            <ac:spMk id="8" creationId="{FF8DFC72-48BC-E73A-D265-6547178116F4}"/>
          </ac:spMkLst>
        </pc:spChg>
        <pc:graphicFrameChg chg="del">
          <ac:chgData name="Siva Subramanian" userId="69d48d7eb9362804" providerId="LiveId" clId="{A792F1D3-E105-44F2-8A5F-65F3233737D8}" dt="2024-09-14T00:34:09.614" v="2187" actId="478"/>
          <ac:graphicFrameMkLst>
            <pc:docMk/>
            <pc:sldMk cId="2862667926" sldId="339"/>
            <ac:graphicFrameMk id="4" creationId="{99637B4F-B984-77B7-89A0-218181BD7C44}"/>
          </ac:graphicFrameMkLst>
        </pc:graphicFrameChg>
      </pc:sldChg>
      <pc:sldChg chg="modSp add mod ord">
        <pc:chgData name="Siva Subramanian" userId="69d48d7eb9362804" providerId="LiveId" clId="{A792F1D3-E105-44F2-8A5F-65F3233737D8}" dt="2024-09-14T00:48:43.667" v="2420" actId="5793"/>
        <pc:sldMkLst>
          <pc:docMk/>
          <pc:sldMk cId="2121382415" sldId="340"/>
        </pc:sldMkLst>
        <pc:spChg chg="mod">
          <ac:chgData name="Siva Subramanian" userId="69d48d7eb9362804" providerId="LiveId" clId="{A792F1D3-E105-44F2-8A5F-65F3233737D8}" dt="2024-09-14T00:48:43.667" v="2420" actId="5793"/>
          <ac:spMkLst>
            <pc:docMk/>
            <pc:sldMk cId="2121382415" sldId="340"/>
            <ac:spMk id="2" creationId="{74CCCA76-5437-FBC5-F905-75D3A405BE4A}"/>
          </ac:spMkLst>
        </pc:spChg>
      </pc:sldChg>
      <pc:sldChg chg="del">
        <pc:chgData name="Siva Subramanian" userId="69d48d7eb9362804" providerId="LiveId" clId="{A792F1D3-E105-44F2-8A5F-65F3233737D8}" dt="2024-09-13T23:21:07.236" v="107" actId="47"/>
        <pc:sldMkLst>
          <pc:docMk/>
          <pc:sldMk cId="2996315432" sldId="340"/>
        </pc:sldMkLst>
      </pc:sldChg>
      <pc:sldChg chg="del">
        <pc:chgData name="Siva Subramanian" userId="69d48d7eb9362804" providerId="LiveId" clId="{A792F1D3-E105-44F2-8A5F-65F3233737D8}" dt="2024-09-13T23:21:07.236" v="107" actId="47"/>
        <pc:sldMkLst>
          <pc:docMk/>
          <pc:sldMk cId="1561697103" sldId="341"/>
        </pc:sldMkLst>
      </pc:sldChg>
      <pc:sldChg chg="addSp delSp modSp add mod">
        <pc:chgData name="Siva Subramanian" userId="69d48d7eb9362804" providerId="LiveId" clId="{A792F1D3-E105-44F2-8A5F-65F3233737D8}" dt="2024-09-14T00:47:39.431" v="2416" actId="123"/>
        <pc:sldMkLst>
          <pc:docMk/>
          <pc:sldMk cId="2040553030" sldId="341"/>
        </pc:sldMkLst>
        <pc:spChg chg="del">
          <ac:chgData name="Siva Subramanian" userId="69d48d7eb9362804" providerId="LiveId" clId="{A792F1D3-E105-44F2-8A5F-65F3233737D8}" dt="2024-09-14T00:42:50.831" v="2386" actId="478"/>
          <ac:spMkLst>
            <pc:docMk/>
            <pc:sldMk cId="2040553030" sldId="341"/>
            <ac:spMk id="7" creationId="{2AA51D63-3930-C46E-B3B6-A381F6AB3F14}"/>
          </ac:spMkLst>
        </pc:spChg>
        <pc:graphicFrameChg chg="add mod modGraphic">
          <ac:chgData name="Siva Subramanian" userId="69d48d7eb9362804" providerId="LiveId" clId="{A792F1D3-E105-44F2-8A5F-65F3233737D8}" dt="2024-09-14T00:47:39.431" v="2416" actId="123"/>
          <ac:graphicFrameMkLst>
            <pc:docMk/>
            <pc:sldMk cId="2040553030" sldId="341"/>
            <ac:graphicFrameMk id="2" creationId="{5D267C47-1DFD-6130-B521-003F7CBEFC21}"/>
          </ac:graphicFrameMkLst>
        </pc:graphicFrameChg>
      </pc:sldChg>
      <pc:sldChg chg="del">
        <pc:chgData name="Siva Subramanian" userId="69d48d7eb9362804" providerId="LiveId" clId="{A792F1D3-E105-44F2-8A5F-65F3233737D8}" dt="2024-09-13T23:21:07.236" v="107" actId="47"/>
        <pc:sldMkLst>
          <pc:docMk/>
          <pc:sldMk cId="1618602026" sldId="342"/>
        </pc:sldMkLst>
      </pc:sldChg>
      <pc:sldChg chg="del">
        <pc:chgData name="Siva Subramanian" userId="69d48d7eb9362804" providerId="LiveId" clId="{A792F1D3-E105-44F2-8A5F-65F3233737D8}" dt="2024-09-13T23:21:07.236" v="107" actId="47"/>
        <pc:sldMkLst>
          <pc:docMk/>
          <pc:sldMk cId="539282309" sldId="343"/>
        </pc:sldMkLst>
      </pc:sldChg>
      <pc:sldChg chg="del">
        <pc:chgData name="Siva Subramanian" userId="69d48d7eb9362804" providerId="LiveId" clId="{A792F1D3-E105-44F2-8A5F-65F3233737D8}" dt="2024-09-13T23:21:07.236" v="107" actId="47"/>
        <pc:sldMkLst>
          <pc:docMk/>
          <pc:sldMk cId="3148477928" sldId="344"/>
        </pc:sldMkLst>
      </pc:sldChg>
      <pc:sldChg chg="del">
        <pc:chgData name="Siva Subramanian" userId="69d48d7eb9362804" providerId="LiveId" clId="{A792F1D3-E105-44F2-8A5F-65F3233737D8}" dt="2024-09-13T23:21:07.236" v="107" actId="47"/>
        <pc:sldMkLst>
          <pc:docMk/>
          <pc:sldMk cId="1902960960" sldId="345"/>
        </pc:sldMkLst>
      </pc:sldChg>
      <pc:sldChg chg="del">
        <pc:chgData name="Siva Subramanian" userId="69d48d7eb9362804" providerId="LiveId" clId="{A792F1D3-E105-44F2-8A5F-65F3233737D8}" dt="2024-09-13T23:21:07.236" v="107" actId="47"/>
        <pc:sldMkLst>
          <pc:docMk/>
          <pc:sldMk cId="3630330852" sldId="346"/>
        </pc:sldMkLst>
      </pc:sldChg>
      <pc:sldChg chg="del">
        <pc:chgData name="Siva Subramanian" userId="69d48d7eb9362804" providerId="LiveId" clId="{A792F1D3-E105-44F2-8A5F-65F3233737D8}" dt="2024-09-13T23:21:07.236" v="107" actId="47"/>
        <pc:sldMkLst>
          <pc:docMk/>
          <pc:sldMk cId="3173541661" sldId="347"/>
        </pc:sldMkLst>
      </pc:sldChg>
    </pc:docChg>
  </pc:docChgLst>
  <pc:docChgLst>
    <pc:chgData name="Siva Subramanian" userId="69d48d7eb9362804" providerId="LiveId" clId="{5646D443-B88F-E24B-BCCF-8F9ECB6BE69F}"/>
    <pc:docChg chg="addSld delSld modSld">
      <pc:chgData name="Siva Subramanian" userId="69d48d7eb9362804" providerId="LiveId" clId="{5646D443-B88F-E24B-BCCF-8F9ECB6BE69F}" dt="2024-09-27T08:19:17.184" v="550" actId="20577"/>
      <pc:docMkLst>
        <pc:docMk/>
      </pc:docMkLst>
      <pc:sldChg chg="modSp mod">
        <pc:chgData name="Siva Subramanian" userId="69d48d7eb9362804" providerId="LiveId" clId="{5646D443-B88F-E24B-BCCF-8F9ECB6BE69F}" dt="2024-09-27T07:59:56.095" v="3" actId="20577"/>
        <pc:sldMkLst>
          <pc:docMk/>
          <pc:sldMk cId="0" sldId="257"/>
        </pc:sldMkLst>
        <pc:spChg chg="mod">
          <ac:chgData name="Siva Subramanian" userId="69d48d7eb9362804" providerId="LiveId" clId="{5646D443-B88F-E24B-BCCF-8F9ECB6BE69F}" dt="2024-09-27T07:59:56.095" v="3" actId="20577"/>
          <ac:spMkLst>
            <pc:docMk/>
            <pc:sldMk cId="0" sldId="257"/>
            <ac:spMk id="2" creationId="{E196B0A3-E605-4920-BAEA-26C34C3321B8}"/>
          </ac:spMkLst>
        </pc:spChg>
      </pc:sldChg>
      <pc:sldChg chg="add del">
        <pc:chgData name="Siva Subramanian" userId="69d48d7eb9362804" providerId="LiveId" clId="{5646D443-B88F-E24B-BCCF-8F9ECB6BE69F}" dt="2024-09-27T08:02:23.005" v="31"/>
        <pc:sldMkLst>
          <pc:docMk/>
          <pc:sldMk cId="2807715423" sldId="267"/>
        </pc:sldMkLst>
      </pc:sldChg>
      <pc:sldChg chg="add">
        <pc:chgData name="Siva Subramanian" userId="69d48d7eb9362804" providerId="LiveId" clId="{5646D443-B88F-E24B-BCCF-8F9ECB6BE69F}" dt="2024-09-27T08:02:23.005" v="31"/>
        <pc:sldMkLst>
          <pc:docMk/>
          <pc:sldMk cId="1651170157" sldId="274"/>
        </pc:sldMkLst>
      </pc:sldChg>
      <pc:sldChg chg="del">
        <pc:chgData name="Siva Subramanian" userId="69d48d7eb9362804" providerId="LiveId" clId="{5646D443-B88F-E24B-BCCF-8F9ECB6BE69F}" dt="2024-09-27T08:01:55.899" v="25" actId="2696"/>
        <pc:sldMkLst>
          <pc:docMk/>
          <pc:sldMk cId="2836221117" sldId="278"/>
        </pc:sldMkLst>
      </pc:sldChg>
      <pc:sldChg chg="add">
        <pc:chgData name="Siva Subramanian" userId="69d48d7eb9362804" providerId="LiveId" clId="{5646D443-B88F-E24B-BCCF-8F9ECB6BE69F}" dt="2024-09-27T08:02:23.005" v="31"/>
        <pc:sldMkLst>
          <pc:docMk/>
          <pc:sldMk cId="3844391831" sldId="278"/>
        </pc:sldMkLst>
      </pc:sldChg>
      <pc:sldChg chg="del">
        <pc:chgData name="Siva Subramanian" userId="69d48d7eb9362804" providerId="LiveId" clId="{5646D443-B88F-E24B-BCCF-8F9ECB6BE69F}" dt="2024-09-27T08:01:55.910" v="29" actId="2696"/>
        <pc:sldMkLst>
          <pc:docMk/>
          <pc:sldMk cId="2972336264" sldId="279"/>
        </pc:sldMkLst>
      </pc:sldChg>
      <pc:sldChg chg="addSp modSp mod">
        <pc:chgData name="Siva Subramanian" userId="69d48d7eb9362804" providerId="LiveId" clId="{5646D443-B88F-E24B-BCCF-8F9ECB6BE69F}" dt="2024-09-27T08:19:17.184" v="550" actId="20577"/>
        <pc:sldMkLst>
          <pc:docMk/>
          <pc:sldMk cId="459182200" sldId="280"/>
        </pc:sldMkLst>
        <pc:spChg chg="mod">
          <ac:chgData name="Siva Subramanian" userId="69d48d7eb9362804" providerId="LiveId" clId="{5646D443-B88F-E24B-BCCF-8F9ECB6BE69F}" dt="2024-09-27T08:19:17.184" v="550" actId="20577"/>
          <ac:spMkLst>
            <pc:docMk/>
            <pc:sldMk cId="459182200" sldId="280"/>
            <ac:spMk id="2" creationId="{A84B9E0D-D230-4CA8-E1D1-B1B79207A73A}"/>
          </ac:spMkLst>
        </pc:spChg>
        <pc:spChg chg="mod">
          <ac:chgData name="Siva Subramanian" userId="69d48d7eb9362804" providerId="LiveId" clId="{5646D443-B88F-E24B-BCCF-8F9ECB6BE69F}" dt="2024-09-27T08:00:43.422" v="6" actId="20577"/>
          <ac:spMkLst>
            <pc:docMk/>
            <pc:sldMk cId="459182200" sldId="280"/>
            <ac:spMk id="3" creationId="{04449C8E-3A25-48F4-B13A-38759C7BCCAE}"/>
          </ac:spMkLst>
        </pc:spChg>
        <pc:graphicFrameChg chg="add mod modGraphic">
          <ac:chgData name="Siva Subramanian" userId="69d48d7eb9362804" providerId="LiveId" clId="{5646D443-B88F-E24B-BCCF-8F9ECB6BE69F}" dt="2024-09-27T08:19:10.022" v="546" actId="14100"/>
          <ac:graphicFrameMkLst>
            <pc:docMk/>
            <pc:sldMk cId="459182200" sldId="280"/>
            <ac:graphicFrameMk id="4" creationId="{0EFA98CF-60F9-4BA3-00BF-B65112CC0D14}"/>
          </ac:graphicFrameMkLst>
        </pc:graphicFrameChg>
      </pc:sldChg>
      <pc:sldChg chg="del">
        <pc:chgData name="Siva Subramanian" userId="69d48d7eb9362804" providerId="LiveId" clId="{5646D443-B88F-E24B-BCCF-8F9ECB6BE69F}" dt="2024-09-27T08:01:55.887" v="23" actId="2696"/>
        <pc:sldMkLst>
          <pc:docMk/>
          <pc:sldMk cId="1858261424" sldId="282"/>
        </pc:sldMkLst>
      </pc:sldChg>
      <pc:sldChg chg="del">
        <pc:chgData name="Siva Subramanian" userId="69d48d7eb9362804" providerId="LiveId" clId="{5646D443-B88F-E24B-BCCF-8F9ECB6BE69F}" dt="2024-09-27T08:01:55.909" v="28" actId="2696"/>
        <pc:sldMkLst>
          <pc:docMk/>
          <pc:sldMk cId="1594702749" sldId="283"/>
        </pc:sldMkLst>
      </pc:sldChg>
      <pc:sldChg chg="del">
        <pc:chgData name="Siva Subramanian" userId="69d48d7eb9362804" providerId="LiveId" clId="{5646D443-B88F-E24B-BCCF-8F9ECB6BE69F}" dt="2024-09-27T08:01:55.898" v="24" actId="2696"/>
        <pc:sldMkLst>
          <pc:docMk/>
          <pc:sldMk cId="1580625601" sldId="284"/>
        </pc:sldMkLst>
      </pc:sldChg>
      <pc:sldChg chg="add del">
        <pc:chgData name="Siva Subramanian" userId="69d48d7eb9362804" providerId="LiveId" clId="{5646D443-B88F-E24B-BCCF-8F9ECB6BE69F}" dt="2024-09-27T08:02:23.005" v="31"/>
        <pc:sldMkLst>
          <pc:docMk/>
          <pc:sldMk cId="489534366" sldId="285"/>
        </pc:sldMkLst>
      </pc:sldChg>
      <pc:sldChg chg="del">
        <pc:chgData name="Siva Subramanian" userId="69d48d7eb9362804" providerId="LiveId" clId="{5646D443-B88F-E24B-BCCF-8F9ECB6BE69F}" dt="2024-09-27T08:01:55.816" v="14" actId="2696"/>
        <pc:sldMkLst>
          <pc:docMk/>
          <pc:sldMk cId="2927909494" sldId="286"/>
        </pc:sldMkLst>
      </pc:sldChg>
      <pc:sldChg chg="add">
        <pc:chgData name="Siva Subramanian" userId="69d48d7eb9362804" providerId="LiveId" clId="{5646D443-B88F-E24B-BCCF-8F9ECB6BE69F}" dt="2024-09-27T08:02:23.005" v="31"/>
        <pc:sldMkLst>
          <pc:docMk/>
          <pc:sldMk cId="1213857523" sldId="287"/>
        </pc:sldMkLst>
      </pc:sldChg>
      <pc:sldChg chg="add">
        <pc:chgData name="Siva Subramanian" userId="69d48d7eb9362804" providerId="LiveId" clId="{5646D443-B88F-E24B-BCCF-8F9ECB6BE69F}" dt="2024-09-27T08:02:23.005" v="31"/>
        <pc:sldMkLst>
          <pc:docMk/>
          <pc:sldMk cId="408383834" sldId="288"/>
        </pc:sldMkLst>
      </pc:sldChg>
      <pc:sldChg chg="del">
        <pc:chgData name="Siva Subramanian" userId="69d48d7eb9362804" providerId="LiveId" clId="{5646D443-B88F-E24B-BCCF-8F9ECB6BE69F}" dt="2024-09-27T08:01:55.919" v="30" actId="2696"/>
        <pc:sldMkLst>
          <pc:docMk/>
          <pc:sldMk cId="2330067209" sldId="288"/>
        </pc:sldMkLst>
      </pc:sldChg>
      <pc:sldChg chg="del">
        <pc:chgData name="Siva Subramanian" userId="69d48d7eb9362804" providerId="LiveId" clId="{5646D443-B88F-E24B-BCCF-8F9ECB6BE69F}" dt="2024-09-27T08:01:55.828" v="18" actId="2696"/>
        <pc:sldMkLst>
          <pc:docMk/>
          <pc:sldMk cId="1065816361" sldId="289"/>
        </pc:sldMkLst>
      </pc:sldChg>
      <pc:sldChg chg="del">
        <pc:chgData name="Siva Subramanian" userId="69d48d7eb9362804" providerId="LiveId" clId="{5646D443-B88F-E24B-BCCF-8F9ECB6BE69F}" dt="2024-09-27T08:01:55.848" v="20" actId="2696"/>
        <pc:sldMkLst>
          <pc:docMk/>
          <pc:sldMk cId="3465377182" sldId="290"/>
        </pc:sldMkLst>
      </pc:sldChg>
      <pc:sldChg chg="del">
        <pc:chgData name="Siva Subramanian" userId="69d48d7eb9362804" providerId="LiveId" clId="{5646D443-B88F-E24B-BCCF-8F9ECB6BE69F}" dt="2024-09-27T08:01:55.812" v="12" actId="2696"/>
        <pc:sldMkLst>
          <pc:docMk/>
          <pc:sldMk cId="550345949" sldId="291"/>
        </pc:sldMkLst>
      </pc:sldChg>
      <pc:sldChg chg="del">
        <pc:chgData name="Siva Subramanian" userId="69d48d7eb9362804" providerId="LiveId" clId="{5646D443-B88F-E24B-BCCF-8F9ECB6BE69F}" dt="2024-09-27T08:01:55.827" v="17" actId="2696"/>
        <pc:sldMkLst>
          <pc:docMk/>
          <pc:sldMk cId="1760139271" sldId="292"/>
        </pc:sldMkLst>
      </pc:sldChg>
      <pc:sldChg chg="del">
        <pc:chgData name="Siva Subramanian" userId="69d48d7eb9362804" providerId="LiveId" clId="{5646D443-B88F-E24B-BCCF-8F9ECB6BE69F}" dt="2024-09-27T08:01:55.905" v="27" actId="2696"/>
        <pc:sldMkLst>
          <pc:docMk/>
          <pc:sldMk cId="2458043331" sldId="294"/>
        </pc:sldMkLst>
      </pc:sldChg>
      <pc:sldChg chg="add">
        <pc:chgData name="Siva Subramanian" userId="69d48d7eb9362804" providerId="LiveId" clId="{5646D443-B88F-E24B-BCCF-8F9ECB6BE69F}" dt="2024-09-27T08:02:23.005" v="31"/>
        <pc:sldMkLst>
          <pc:docMk/>
          <pc:sldMk cId="2858094488" sldId="303"/>
        </pc:sldMkLst>
      </pc:sldChg>
      <pc:sldChg chg="add">
        <pc:chgData name="Siva Subramanian" userId="69d48d7eb9362804" providerId="LiveId" clId="{5646D443-B88F-E24B-BCCF-8F9ECB6BE69F}" dt="2024-09-27T08:02:23.005" v="31"/>
        <pc:sldMkLst>
          <pc:docMk/>
          <pc:sldMk cId="527820599" sldId="304"/>
        </pc:sldMkLst>
      </pc:sldChg>
      <pc:sldChg chg="add">
        <pc:chgData name="Siva Subramanian" userId="69d48d7eb9362804" providerId="LiveId" clId="{5646D443-B88F-E24B-BCCF-8F9ECB6BE69F}" dt="2024-09-27T08:02:23.005" v="31"/>
        <pc:sldMkLst>
          <pc:docMk/>
          <pc:sldMk cId="2388739819" sldId="305"/>
        </pc:sldMkLst>
      </pc:sldChg>
      <pc:sldChg chg="add">
        <pc:chgData name="Siva Subramanian" userId="69d48d7eb9362804" providerId="LiveId" clId="{5646D443-B88F-E24B-BCCF-8F9ECB6BE69F}" dt="2024-09-27T08:02:23.005" v="31"/>
        <pc:sldMkLst>
          <pc:docMk/>
          <pc:sldMk cId="2838482096" sldId="306"/>
        </pc:sldMkLst>
      </pc:sldChg>
      <pc:sldChg chg="modSp add mod">
        <pc:chgData name="Siva Subramanian" userId="69d48d7eb9362804" providerId="LiveId" clId="{5646D443-B88F-E24B-BCCF-8F9ECB6BE69F}" dt="2024-09-27T08:08:42.577" v="271" actId="20577"/>
        <pc:sldMkLst>
          <pc:docMk/>
          <pc:sldMk cId="3026425344" sldId="308"/>
        </pc:sldMkLst>
        <pc:spChg chg="mod">
          <ac:chgData name="Siva Subramanian" userId="69d48d7eb9362804" providerId="LiveId" clId="{5646D443-B88F-E24B-BCCF-8F9ECB6BE69F}" dt="2024-09-27T08:08:42.577" v="271" actId="20577"/>
          <ac:spMkLst>
            <pc:docMk/>
            <pc:sldMk cId="3026425344" sldId="308"/>
            <ac:spMk id="3" creationId="{A92F133E-8404-8A64-DB92-AD3F868B2C6A}"/>
          </ac:spMkLst>
        </pc:spChg>
        <pc:spChg chg="mod">
          <ac:chgData name="Siva Subramanian" userId="69d48d7eb9362804" providerId="LiveId" clId="{5646D443-B88F-E24B-BCCF-8F9ECB6BE69F}" dt="2024-09-27T08:08:32.455" v="255" actId="20577"/>
          <ac:spMkLst>
            <pc:docMk/>
            <pc:sldMk cId="3026425344" sldId="308"/>
            <ac:spMk id="7" creationId="{6FE0DCFE-F3DA-377C-0A85-BE011470DC1A}"/>
          </ac:spMkLst>
        </pc:spChg>
      </pc:sldChg>
      <pc:sldChg chg="add">
        <pc:chgData name="Siva Subramanian" userId="69d48d7eb9362804" providerId="LiveId" clId="{5646D443-B88F-E24B-BCCF-8F9ECB6BE69F}" dt="2024-09-27T08:02:23.005" v="31"/>
        <pc:sldMkLst>
          <pc:docMk/>
          <pc:sldMk cId="2938367354" sldId="309"/>
        </pc:sldMkLst>
      </pc:sldChg>
      <pc:sldChg chg="add">
        <pc:chgData name="Siva Subramanian" userId="69d48d7eb9362804" providerId="LiveId" clId="{5646D443-B88F-E24B-BCCF-8F9ECB6BE69F}" dt="2024-09-27T08:02:23.005" v="31"/>
        <pc:sldMkLst>
          <pc:docMk/>
          <pc:sldMk cId="2676672591" sldId="310"/>
        </pc:sldMkLst>
      </pc:sldChg>
      <pc:sldChg chg="modSp add mod">
        <pc:chgData name="Siva Subramanian" userId="69d48d7eb9362804" providerId="LiveId" clId="{5646D443-B88F-E24B-BCCF-8F9ECB6BE69F}" dt="2024-09-27T08:08:57.813" v="305" actId="20577"/>
        <pc:sldMkLst>
          <pc:docMk/>
          <pc:sldMk cId="3400400698" sldId="311"/>
        </pc:sldMkLst>
        <pc:spChg chg="mod">
          <ac:chgData name="Siva Subramanian" userId="69d48d7eb9362804" providerId="LiveId" clId="{5646D443-B88F-E24B-BCCF-8F9ECB6BE69F}" dt="2024-09-27T08:08:57.813" v="305" actId="20577"/>
          <ac:spMkLst>
            <pc:docMk/>
            <pc:sldMk cId="3400400698" sldId="311"/>
            <ac:spMk id="5" creationId="{A23E837A-D813-3FE2-783C-81E259F91384}"/>
          </ac:spMkLst>
        </pc:spChg>
      </pc:sldChg>
      <pc:sldChg chg="modSp add mod">
        <pc:chgData name="Siva Subramanian" userId="69d48d7eb9362804" providerId="LiveId" clId="{5646D443-B88F-E24B-BCCF-8F9ECB6BE69F}" dt="2024-09-27T08:11:09.210" v="379" actId="20577"/>
        <pc:sldMkLst>
          <pc:docMk/>
          <pc:sldMk cId="2737973742" sldId="312"/>
        </pc:sldMkLst>
        <pc:spChg chg="mod">
          <ac:chgData name="Siva Subramanian" userId="69d48d7eb9362804" providerId="LiveId" clId="{5646D443-B88F-E24B-BCCF-8F9ECB6BE69F}" dt="2024-09-27T08:11:09.210" v="379" actId="20577"/>
          <ac:spMkLst>
            <pc:docMk/>
            <pc:sldMk cId="2737973742" sldId="312"/>
            <ac:spMk id="5" creationId="{8BFB98C9-1CC6-4AAA-FA72-E213CF5CE392}"/>
          </ac:spMkLst>
        </pc:spChg>
      </pc:sldChg>
      <pc:sldChg chg="add">
        <pc:chgData name="Siva Subramanian" userId="69d48d7eb9362804" providerId="LiveId" clId="{5646D443-B88F-E24B-BCCF-8F9ECB6BE69F}" dt="2024-09-27T08:02:23.005" v="31"/>
        <pc:sldMkLst>
          <pc:docMk/>
          <pc:sldMk cId="230124874" sldId="313"/>
        </pc:sldMkLst>
      </pc:sldChg>
      <pc:sldChg chg="add">
        <pc:chgData name="Siva Subramanian" userId="69d48d7eb9362804" providerId="LiveId" clId="{5646D443-B88F-E24B-BCCF-8F9ECB6BE69F}" dt="2024-09-27T08:02:23.005" v="31"/>
        <pc:sldMkLst>
          <pc:docMk/>
          <pc:sldMk cId="2902107233" sldId="315"/>
        </pc:sldMkLst>
      </pc:sldChg>
      <pc:sldChg chg="add">
        <pc:chgData name="Siva Subramanian" userId="69d48d7eb9362804" providerId="LiveId" clId="{5646D443-B88F-E24B-BCCF-8F9ECB6BE69F}" dt="2024-09-27T08:02:23.005" v="31"/>
        <pc:sldMkLst>
          <pc:docMk/>
          <pc:sldMk cId="958945781" sldId="316"/>
        </pc:sldMkLst>
      </pc:sldChg>
      <pc:sldChg chg="add">
        <pc:chgData name="Siva Subramanian" userId="69d48d7eb9362804" providerId="LiveId" clId="{5646D443-B88F-E24B-BCCF-8F9ECB6BE69F}" dt="2024-09-27T08:02:23.005" v="31"/>
        <pc:sldMkLst>
          <pc:docMk/>
          <pc:sldMk cId="1136894613" sldId="317"/>
        </pc:sldMkLst>
      </pc:sldChg>
      <pc:sldChg chg="add">
        <pc:chgData name="Siva Subramanian" userId="69d48d7eb9362804" providerId="LiveId" clId="{5646D443-B88F-E24B-BCCF-8F9ECB6BE69F}" dt="2024-09-27T08:02:23.005" v="31"/>
        <pc:sldMkLst>
          <pc:docMk/>
          <pc:sldMk cId="1957344372" sldId="318"/>
        </pc:sldMkLst>
      </pc:sldChg>
      <pc:sldChg chg="add">
        <pc:chgData name="Siva Subramanian" userId="69d48d7eb9362804" providerId="LiveId" clId="{5646D443-B88F-E24B-BCCF-8F9ECB6BE69F}" dt="2024-09-27T08:02:23.005" v="31"/>
        <pc:sldMkLst>
          <pc:docMk/>
          <pc:sldMk cId="2765054233" sldId="319"/>
        </pc:sldMkLst>
      </pc:sldChg>
      <pc:sldChg chg="add">
        <pc:chgData name="Siva Subramanian" userId="69d48d7eb9362804" providerId="LiveId" clId="{5646D443-B88F-E24B-BCCF-8F9ECB6BE69F}" dt="2024-09-27T08:02:23.005" v="31"/>
        <pc:sldMkLst>
          <pc:docMk/>
          <pc:sldMk cId="2775415199" sldId="320"/>
        </pc:sldMkLst>
      </pc:sldChg>
      <pc:sldChg chg="add">
        <pc:chgData name="Siva Subramanian" userId="69d48d7eb9362804" providerId="LiveId" clId="{5646D443-B88F-E24B-BCCF-8F9ECB6BE69F}" dt="2024-09-27T08:02:23.005" v="31"/>
        <pc:sldMkLst>
          <pc:docMk/>
          <pc:sldMk cId="1891915908" sldId="321"/>
        </pc:sldMkLst>
      </pc:sldChg>
      <pc:sldChg chg="add">
        <pc:chgData name="Siva Subramanian" userId="69d48d7eb9362804" providerId="LiveId" clId="{5646D443-B88F-E24B-BCCF-8F9ECB6BE69F}" dt="2024-09-27T08:02:23.005" v="31"/>
        <pc:sldMkLst>
          <pc:docMk/>
          <pc:sldMk cId="93685089" sldId="322"/>
        </pc:sldMkLst>
      </pc:sldChg>
      <pc:sldChg chg="add">
        <pc:chgData name="Siva Subramanian" userId="69d48d7eb9362804" providerId="LiveId" clId="{5646D443-B88F-E24B-BCCF-8F9ECB6BE69F}" dt="2024-09-27T08:02:23.005" v="31"/>
        <pc:sldMkLst>
          <pc:docMk/>
          <pc:sldMk cId="1681805291" sldId="323"/>
        </pc:sldMkLst>
      </pc:sldChg>
      <pc:sldChg chg="add">
        <pc:chgData name="Siva Subramanian" userId="69d48d7eb9362804" providerId="LiveId" clId="{5646D443-B88F-E24B-BCCF-8F9ECB6BE69F}" dt="2024-09-27T08:02:23.005" v="31"/>
        <pc:sldMkLst>
          <pc:docMk/>
          <pc:sldMk cId="3249082685" sldId="324"/>
        </pc:sldMkLst>
      </pc:sldChg>
      <pc:sldChg chg="add">
        <pc:chgData name="Siva Subramanian" userId="69d48d7eb9362804" providerId="LiveId" clId="{5646D443-B88F-E24B-BCCF-8F9ECB6BE69F}" dt="2024-09-27T08:02:23.005" v="31"/>
        <pc:sldMkLst>
          <pc:docMk/>
          <pc:sldMk cId="985998110" sldId="325"/>
        </pc:sldMkLst>
      </pc:sldChg>
      <pc:sldChg chg="add">
        <pc:chgData name="Siva Subramanian" userId="69d48d7eb9362804" providerId="LiveId" clId="{5646D443-B88F-E24B-BCCF-8F9ECB6BE69F}" dt="2024-09-27T08:02:23.005" v="31"/>
        <pc:sldMkLst>
          <pc:docMk/>
          <pc:sldMk cId="3814814441" sldId="326"/>
        </pc:sldMkLst>
      </pc:sldChg>
      <pc:sldChg chg="add">
        <pc:chgData name="Siva Subramanian" userId="69d48d7eb9362804" providerId="LiveId" clId="{5646D443-B88F-E24B-BCCF-8F9ECB6BE69F}" dt="2024-09-27T08:02:23.005" v="31"/>
        <pc:sldMkLst>
          <pc:docMk/>
          <pc:sldMk cId="2487076440" sldId="327"/>
        </pc:sldMkLst>
      </pc:sldChg>
      <pc:sldChg chg="modSp add mod">
        <pc:chgData name="Siva Subramanian" userId="69d48d7eb9362804" providerId="LiveId" clId="{5646D443-B88F-E24B-BCCF-8F9ECB6BE69F}" dt="2024-09-27T08:09:48.923" v="329" actId="20577"/>
        <pc:sldMkLst>
          <pc:docMk/>
          <pc:sldMk cId="1418824476" sldId="328"/>
        </pc:sldMkLst>
        <pc:spChg chg="mod">
          <ac:chgData name="Siva Subramanian" userId="69d48d7eb9362804" providerId="LiveId" clId="{5646D443-B88F-E24B-BCCF-8F9ECB6BE69F}" dt="2024-09-27T08:09:48.923" v="329" actId="20577"/>
          <ac:spMkLst>
            <pc:docMk/>
            <pc:sldMk cId="1418824476" sldId="328"/>
            <ac:spMk id="3" creationId="{04449C8E-3A25-48F4-B13A-38759C7BCCAE}"/>
          </ac:spMkLst>
        </pc:spChg>
      </pc:sldChg>
      <pc:sldChg chg="add">
        <pc:chgData name="Siva Subramanian" userId="69d48d7eb9362804" providerId="LiveId" clId="{5646D443-B88F-E24B-BCCF-8F9ECB6BE69F}" dt="2024-09-27T08:02:23.005" v="31"/>
        <pc:sldMkLst>
          <pc:docMk/>
          <pc:sldMk cId="3750960298" sldId="329"/>
        </pc:sldMkLst>
      </pc:sldChg>
      <pc:sldChg chg="add">
        <pc:chgData name="Siva Subramanian" userId="69d48d7eb9362804" providerId="LiveId" clId="{5646D443-B88F-E24B-BCCF-8F9ECB6BE69F}" dt="2024-09-27T08:02:23.005" v="31"/>
        <pc:sldMkLst>
          <pc:docMk/>
          <pc:sldMk cId="4147555294" sldId="330"/>
        </pc:sldMkLst>
      </pc:sldChg>
      <pc:sldChg chg="modSp mod">
        <pc:chgData name="Siva Subramanian" userId="69d48d7eb9362804" providerId="LiveId" clId="{5646D443-B88F-E24B-BCCF-8F9ECB6BE69F}" dt="2024-09-27T08:12:55.224" v="385" actId="20577"/>
        <pc:sldMkLst>
          <pc:docMk/>
          <pc:sldMk cId="4063159018" sldId="332"/>
        </pc:sldMkLst>
        <pc:spChg chg="mod">
          <ac:chgData name="Siva Subramanian" userId="69d48d7eb9362804" providerId="LiveId" clId="{5646D443-B88F-E24B-BCCF-8F9ECB6BE69F}" dt="2024-09-27T08:12:47.132" v="381" actId="20577"/>
          <ac:spMkLst>
            <pc:docMk/>
            <pc:sldMk cId="4063159018" sldId="332"/>
            <ac:spMk id="3" creationId="{04449C8E-3A25-48F4-B13A-38759C7BCCAE}"/>
          </ac:spMkLst>
        </pc:spChg>
        <pc:graphicFrameChg chg="mod modGraphic">
          <ac:chgData name="Siva Subramanian" userId="69d48d7eb9362804" providerId="LiveId" clId="{5646D443-B88F-E24B-BCCF-8F9ECB6BE69F}" dt="2024-09-27T08:12:55.224" v="385" actId="20577"/>
          <ac:graphicFrameMkLst>
            <pc:docMk/>
            <pc:sldMk cId="4063159018" sldId="332"/>
            <ac:graphicFrameMk id="7" creationId="{53BD3E3E-EA05-A86B-E53E-EA153084081F}"/>
          </ac:graphicFrameMkLst>
        </pc:graphicFrameChg>
      </pc:sldChg>
      <pc:sldChg chg="modSp mod">
        <pc:chgData name="Siva Subramanian" userId="69d48d7eb9362804" providerId="LiveId" clId="{5646D443-B88F-E24B-BCCF-8F9ECB6BE69F}" dt="2024-09-27T08:13:09.990" v="393" actId="20577"/>
        <pc:sldMkLst>
          <pc:docMk/>
          <pc:sldMk cId="1230732043" sldId="333"/>
        </pc:sldMkLst>
        <pc:spChg chg="mod">
          <ac:chgData name="Siva Subramanian" userId="69d48d7eb9362804" providerId="LiveId" clId="{5646D443-B88F-E24B-BCCF-8F9ECB6BE69F}" dt="2024-09-27T08:13:09.990" v="393" actId="20577"/>
          <ac:spMkLst>
            <pc:docMk/>
            <pc:sldMk cId="1230732043" sldId="333"/>
            <ac:spMk id="2" creationId="{4FE6C92B-EA80-490A-B464-5DDF8080D162}"/>
          </ac:spMkLst>
        </pc:spChg>
      </pc:sldChg>
      <pc:sldChg chg="del">
        <pc:chgData name="Siva Subramanian" userId="69d48d7eb9362804" providerId="LiveId" clId="{5646D443-B88F-E24B-BCCF-8F9ECB6BE69F}" dt="2024-09-27T08:01:55.821" v="15" actId="2696"/>
        <pc:sldMkLst>
          <pc:docMk/>
          <pc:sldMk cId="1884465148" sldId="334"/>
        </pc:sldMkLst>
      </pc:sldChg>
      <pc:sldChg chg="modSp add mod">
        <pc:chgData name="Siva Subramanian" userId="69d48d7eb9362804" providerId="LiveId" clId="{5646D443-B88F-E24B-BCCF-8F9ECB6BE69F}" dt="2024-09-27T08:15:30.065" v="470" actId="20577"/>
        <pc:sldMkLst>
          <pc:docMk/>
          <pc:sldMk cId="3195736376" sldId="334"/>
        </pc:sldMkLst>
        <pc:spChg chg="mod">
          <ac:chgData name="Siva Subramanian" userId="69d48d7eb9362804" providerId="LiveId" clId="{5646D443-B88F-E24B-BCCF-8F9ECB6BE69F}" dt="2024-09-27T08:09:04.619" v="313" actId="20577"/>
          <ac:spMkLst>
            <pc:docMk/>
            <pc:sldMk cId="3195736376" sldId="334"/>
            <ac:spMk id="3" creationId="{ABA90D4A-6FD5-3FAE-A85E-82A49CFBA5A4}"/>
          </ac:spMkLst>
        </pc:spChg>
        <pc:spChg chg="mod">
          <ac:chgData name="Siva Subramanian" userId="69d48d7eb9362804" providerId="LiveId" clId="{5646D443-B88F-E24B-BCCF-8F9ECB6BE69F}" dt="2024-09-27T08:15:30.065" v="470" actId="20577"/>
          <ac:spMkLst>
            <pc:docMk/>
            <pc:sldMk cId="3195736376" sldId="334"/>
            <ac:spMk id="7" creationId="{B47FA96F-9CC6-19A8-3B96-260229F3ADC0}"/>
          </ac:spMkLst>
        </pc:spChg>
      </pc:sldChg>
      <pc:sldChg chg="del">
        <pc:chgData name="Siva Subramanian" userId="69d48d7eb9362804" providerId="LiveId" clId="{5646D443-B88F-E24B-BCCF-8F9ECB6BE69F}" dt="2024-09-27T08:01:55.886" v="22" actId="2696"/>
        <pc:sldMkLst>
          <pc:docMk/>
          <pc:sldMk cId="4198488067" sldId="336"/>
        </pc:sldMkLst>
      </pc:sldChg>
      <pc:sldChg chg="del">
        <pc:chgData name="Siva Subramanian" userId="69d48d7eb9362804" providerId="LiveId" clId="{5646D443-B88F-E24B-BCCF-8F9ECB6BE69F}" dt="2024-09-27T08:01:55.824" v="16" actId="2696"/>
        <pc:sldMkLst>
          <pc:docMk/>
          <pc:sldMk cId="2670585784" sldId="337"/>
        </pc:sldMkLst>
      </pc:sldChg>
      <pc:sldChg chg="del">
        <pc:chgData name="Siva Subramanian" userId="69d48d7eb9362804" providerId="LiveId" clId="{5646D443-B88F-E24B-BCCF-8F9ECB6BE69F}" dt="2024-09-27T08:01:55.864" v="21" actId="2696"/>
        <pc:sldMkLst>
          <pc:docMk/>
          <pc:sldMk cId="847704549" sldId="338"/>
        </pc:sldMkLst>
      </pc:sldChg>
      <pc:sldChg chg="del">
        <pc:chgData name="Siva Subramanian" userId="69d48d7eb9362804" providerId="LiveId" clId="{5646D443-B88F-E24B-BCCF-8F9ECB6BE69F}" dt="2024-09-27T08:01:55.813" v="13" actId="2696"/>
        <pc:sldMkLst>
          <pc:docMk/>
          <pc:sldMk cId="2862667926" sldId="339"/>
        </pc:sldMkLst>
      </pc:sldChg>
      <pc:sldChg chg="del">
        <pc:chgData name="Siva Subramanian" userId="69d48d7eb9362804" providerId="LiveId" clId="{5646D443-B88F-E24B-BCCF-8F9ECB6BE69F}" dt="2024-09-27T08:01:55.904" v="26" actId="2696"/>
        <pc:sldMkLst>
          <pc:docMk/>
          <pc:sldMk cId="2121382415" sldId="340"/>
        </pc:sldMkLst>
      </pc:sldChg>
      <pc:sldChg chg="del">
        <pc:chgData name="Siva Subramanian" userId="69d48d7eb9362804" providerId="LiveId" clId="{5646D443-B88F-E24B-BCCF-8F9ECB6BE69F}" dt="2024-09-27T08:01:55.847" v="19" actId="2696"/>
        <pc:sldMkLst>
          <pc:docMk/>
          <pc:sldMk cId="2040553030" sldId="341"/>
        </pc:sldMkLst>
      </pc:sldChg>
    </pc:docChg>
  </pc:docChgLst>
  <pc:docChgLst>
    <pc:chgData name="Siva Subramanian" userId="69d48d7eb9362804" providerId="LiveId" clId="{3663D241-F408-4553-AD7E-FC027B1C99DB}"/>
    <pc:docChg chg="custSel addSld delSld modSld">
      <pc:chgData name="Siva Subramanian" userId="69d48d7eb9362804" providerId="LiveId" clId="{3663D241-F408-4553-AD7E-FC027B1C99DB}" dt="2024-09-06T10:36:40.398" v="338" actId="33524"/>
      <pc:docMkLst>
        <pc:docMk/>
      </pc:docMkLst>
      <pc:sldChg chg="modSp mod">
        <pc:chgData name="Siva Subramanian" userId="69d48d7eb9362804" providerId="LiveId" clId="{3663D241-F408-4553-AD7E-FC027B1C99DB}" dt="2024-09-06T09:42:23.038" v="30" actId="20577"/>
        <pc:sldMkLst>
          <pc:docMk/>
          <pc:sldMk cId="0" sldId="257"/>
        </pc:sldMkLst>
        <pc:spChg chg="mod">
          <ac:chgData name="Siva Subramanian" userId="69d48d7eb9362804" providerId="LiveId" clId="{3663D241-F408-4553-AD7E-FC027B1C99DB}" dt="2024-09-06T09:42:23.038" v="30" actId="20577"/>
          <ac:spMkLst>
            <pc:docMk/>
            <pc:sldMk cId="0" sldId="257"/>
            <ac:spMk id="2" creationId="{E196B0A3-E605-4920-BAEA-26C34C3321B8}"/>
          </ac:spMkLst>
        </pc:spChg>
      </pc:sldChg>
      <pc:sldChg chg="del">
        <pc:chgData name="Siva Subramanian" userId="69d48d7eb9362804" providerId="LiveId" clId="{3663D241-F408-4553-AD7E-FC027B1C99DB}" dt="2024-09-06T09:42:37.625" v="31" actId="47"/>
        <pc:sldMkLst>
          <pc:docMk/>
          <pc:sldMk cId="0" sldId="261"/>
        </pc:sldMkLst>
      </pc:sldChg>
      <pc:sldChg chg="del">
        <pc:chgData name="Siva Subramanian" userId="69d48d7eb9362804" providerId="LiveId" clId="{3663D241-F408-4553-AD7E-FC027B1C99DB}" dt="2024-09-06T09:42:37.625" v="31" actId="47"/>
        <pc:sldMkLst>
          <pc:docMk/>
          <pc:sldMk cId="704631186" sldId="262"/>
        </pc:sldMkLst>
      </pc:sldChg>
      <pc:sldChg chg="del">
        <pc:chgData name="Siva Subramanian" userId="69d48d7eb9362804" providerId="LiveId" clId="{3663D241-F408-4553-AD7E-FC027B1C99DB}" dt="2024-09-06T09:44:35.358" v="88" actId="47"/>
        <pc:sldMkLst>
          <pc:docMk/>
          <pc:sldMk cId="2310433819" sldId="264"/>
        </pc:sldMkLst>
      </pc:sldChg>
      <pc:sldChg chg="modSp mod">
        <pc:chgData name="Siva Subramanian" userId="69d48d7eb9362804" providerId="LiveId" clId="{3663D241-F408-4553-AD7E-FC027B1C99DB}" dt="2024-09-06T09:53:10.767" v="91" actId="6549"/>
        <pc:sldMkLst>
          <pc:docMk/>
          <pc:sldMk cId="2807715423" sldId="267"/>
        </pc:sldMkLst>
        <pc:spChg chg="mod">
          <ac:chgData name="Siva Subramanian" userId="69d48d7eb9362804" providerId="LiveId" clId="{3663D241-F408-4553-AD7E-FC027B1C99DB}" dt="2024-09-06T09:53:10.767" v="91" actId="6549"/>
          <ac:spMkLst>
            <pc:docMk/>
            <pc:sldMk cId="2807715423" sldId="267"/>
            <ac:spMk id="3" creationId="{04449C8E-3A25-48F4-B13A-38759C7BCCAE}"/>
          </ac:spMkLst>
        </pc:spChg>
      </pc:sldChg>
      <pc:sldChg chg="modSp add mod">
        <pc:chgData name="Siva Subramanian" userId="69d48d7eb9362804" providerId="LiveId" clId="{3663D241-F408-4553-AD7E-FC027B1C99DB}" dt="2024-09-06T09:44:29.534" v="87" actId="20577"/>
        <pc:sldMkLst>
          <pc:docMk/>
          <pc:sldMk cId="459182200" sldId="280"/>
        </pc:sldMkLst>
        <pc:spChg chg="mod">
          <ac:chgData name="Siva Subramanian" userId="69d48d7eb9362804" providerId="LiveId" clId="{3663D241-F408-4553-AD7E-FC027B1C99DB}" dt="2024-09-06T09:44:29.534" v="87" actId="20577"/>
          <ac:spMkLst>
            <pc:docMk/>
            <pc:sldMk cId="459182200" sldId="280"/>
            <ac:spMk id="2" creationId="{A84B9E0D-D230-4CA8-E1D1-B1B79207A73A}"/>
          </ac:spMkLst>
        </pc:spChg>
        <pc:spChg chg="mod">
          <ac:chgData name="Siva Subramanian" userId="69d48d7eb9362804" providerId="LiveId" clId="{3663D241-F408-4553-AD7E-FC027B1C99DB}" dt="2024-09-06T09:44:14.911" v="61" actId="20577"/>
          <ac:spMkLst>
            <pc:docMk/>
            <pc:sldMk cId="459182200" sldId="280"/>
            <ac:spMk id="3" creationId="{04449C8E-3A25-48F4-B13A-38759C7BCCAE}"/>
          </ac:spMkLst>
        </pc:spChg>
      </pc:sldChg>
      <pc:sldChg chg="modSp mod">
        <pc:chgData name="Siva Subramanian" userId="69d48d7eb9362804" providerId="LiveId" clId="{3663D241-F408-4553-AD7E-FC027B1C99DB}" dt="2024-09-06T10:30:27.192" v="162" actId="20577"/>
        <pc:sldMkLst>
          <pc:docMk/>
          <pc:sldMk cId="3853625004" sldId="307"/>
        </pc:sldMkLst>
        <pc:spChg chg="mod">
          <ac:chgData name="Siva Subramanian" userId="69d48d7eb9362804" providerId="LiveId" clId="{3663D241-F408-4553-AD7E-FC027B1C99DB}" dt="2024-09-06T10:30:05.509" v="129" actId="6549"/>
          <ac:spMkLst>
            <pc:docMk/>
            <pc:sldMk cId="3853625004" sldId="307"/>
            <ac:spMk id="3" creationId="{04449C8E-3A25-48F4-B13A-38759C7BCCAE}"/>
          </ac:spMkLst>
        </pc:spChg>
        <pc:spChg chg="mod">
          <ac:chgData name="Siva Subramanian" userId="69d48d7eb9362804" providerId="LiveId" clId="{3663D241-F408-4553-AD7E-FC027B1C99DB}" dt="2024-09-06T10:30:27.192" v="162" actId="20577"/>
          <ac:spMkLst>
            <pc:docMk/>
            <pc:sldMk cId="3853625004" sldId="307"/>
            <ac:spMk id="7" creationId="{69C3A922-D7AE-1095-5997-81590DC03E02}"/>
          </ac:spMkLst>
        </pc:spChg>
      </pc:sldChg>
      <pc:sldChg chg="modSp mod">
        <pc:chgData name="Siva Subramanian" userId="69d48d7eb9362804" providerId="LiveId" clId="{3663D241-F408-4553-AD7E-FC027B1C99DB}" dt="2024-09-06T10:30:52.643" v="182" actId="6549"/>
        <pc:sldMkLst>
          <pc:docMk/>
          <pc:sldMk cId="329180945" sldId="326"/>
        </pc:sldMkLst>
        <pc:spChg chg="mod">
          <ac:chgData name="Siva Subramanian" userId="69d48d7eb9362804" providerId="LiveId" clId="{3663D241-F408-4553-AD7E-FC027B1C99DB}" dt="2024-09-06T10:30:52.643" v="182" actId="6549"/>
          <ac:spMkLst>
            <pc:docMk/>
            <pc:sldMk cId="329180945" sldId="326"/>
            <ac:spMk id="3" creationId="{04449C8E-3A25-48F4-B13A-38759C7BCCAE}"/>
          </ac:spMkLst>
        </pc:spChg>
      </pc:sldChg>
      <pc:sldChg chg="delSp modSp mod">
        <pc:chgData name="Siva Subramanian" userId="69d48d7eb9362804" providerId="LiveId" clId="{3663D241-F408-4553-AD7E-FC027B1C99DB}" dt="2024-09-06T10:31:07.731" v="184" actId="1076"/>
        <pc:sldMkLst>
          <pc:docMk/>
          <pc:sldMk cId="1811780932" sldId="329"/>
        </pc:sldMkLst>
        <pc:spChg chg="mod">
          <ac:chgData name="Siva Subramanian" userId="69d48d7eb9362804" providerId="LiveId" clId="{3663D241-F408-4553-AD7E-FC027B1C99DB}" dt="2024-09-06T10:30:44.900" v="181" actId="20577"/>
          <ac:spMkLst>
            <pc:docMk/>
            <pc:sldMk cId="1811780932" sldId="329"/>
            <ac:spMk id="3" creationId="{04449C8E-3A25-48F4-B13A-38759C7BCCAE}"/>
          </ac:spMkLst>
        </pc:spChg>
        <pc:graphicFrameChg chg="mod">
          <ac:chgData name="Siva Subramanian" userId="69d48d7eb9362804" providerId="LiveId" clId="{3663D241-F408-4553-AD7E-FC027B1C99DB}" dt="2024-09-06T10:31:07.731" v="184" actId="1076"/>
          <ac:graphicFrameMkLst>
            <pc:docMk/>
            <pc:sldMk cId="1811780932" sldId="329"/>
            <ac:graphicFrameMk id="2" creationId="{1B12922F-9EE2-4E52-4C6F-DD83159694FA}"/>
          </ac:graphicFrameMkLst>
        </pc:graphicFrameChg>
        <pc:picChg chg="del">
          <ac:chgData name="Siva Subramanian" userId="69d48d7eb9362804" providerId="LiveId" clId="{3663D241-F408-4553-AD7E-FC027B1C99DB}" dt="2024-09-06T10:31:03.236" v="183" actId="478"/>
          <ac:picMkLst>
            <pc:docMk/>
            <pc:sldMk cId="1811780932" sldId="329"/>
            <ac:picMk id="5" creationId="{C1A2B4D6-ECDA-DEBA-3A13-C0792B7DF5FE}"/>
          </ac:picMkLst>
        </pc:picChg>
      </pc:sldChg>
      <pc:sldChg chg="modSp add mod">
        <pc:chgData name="Siva Subramanian" userId="69d48d7eb9362804" providerId="LiveId" clId="{3663D241-F408-4553-AD7E-FC027B1C99DB}" dt="2024-09-06T09:44:00.082" v="59" actId="20577"/>
        <pc:sldMkLst>
          <pc:docMk/>
          <pc:sldMk cId="4063159018" sldId="332"/>
        </pc:sldMkLst>
        <pc:spChg chg="mod">
          <ac:chgData name="Siva Subramanian" userId="69d48d7eb9362804" providerId="LiveId" clId="{3663D241-F408-4553-AD7E-FC027B1C99DB}" dt="2024-09-06T09:43:51.494" v="34" actId="20577"/>
          <ac:spMkLst>
            <pc:docMk/>
            <pc:sldMk cId="4063159018" sldId="332"/>
            <ac:spMk id="3" creationId="{04449C8E-3A25-48F4-B13A-38759C7BCCAE}"/>
          </ac:spMkLst>
        </pc:spChg>
        <pc:graphicFrameChg chg="modGraphic">
          <ac:chgData name="Siva Subramanian" userId="69d48d7eb9362804" providerId="LiveId" clId="{3663D241-F408-4553-AD7E-FC027B1C99DB}" dt="2024-09-06T09:44:00.082" v="59" actId="20577"/>
          <ac:graphicFrameMkLst>
            <pc:docMk/>
            <pc:sldMk cId="4063159018" sldId="332"/>
            <ac:graphicFrameMk id="7" creationId="{53BD3E3E-EA05-A86B-E53E-EA153084081F}"/>
          </ac:graphicFrameMkLst>
        </pc:graphicFrameChg>
      </pc:sldChg>
      <pc:sldChg chg="add">
        <pc:chgData name="Siva Subramanian" userId="69d48d7eb9362804" providerId="LiveId" clId="{3663D241-F408-4553-AD7E-FC027B1C99DB}" dt="2024-09-06T09:43:43.289" v="32"/>
        <pc:sldMkLst>
          <pc:docMk/>
          <pc:sldMk cId="1230732043" sldId="333"/>
        </pc:sldMkLst>
      </pc:sldChg>
      <pc:sldChg chg="delSp modSp add mod">
        <pc:chgData name="Siva Subramanian" userId="69d48d7eb9362804" providerId="LiveId" clId="{3663D241-F408-4553-AD7E-FC027B1C99DB}" dt="2024-09-06T10:29:56.597" v="126" actId="478"/>
        <pc:sldMkLst>
          <pc:docMk/>
          <pc:sldMk cId="256448267" sldId="334"/>
        </pc:sldMkLst>
        <pc:spChg chg="mod">
          <ac:chgData name="Siva Subramanian" userId="69d48d7eb9362804" providerId="LiveId" clId="{3663D241-F408-4553-AD7E-FC027B1C99DB}" dt="2024-09-06T10:29:46.306" v="124" actId="20577"/>
          <ac:spMkLst>
            <pc:docMk/>
            <pc:sldMk cId="256448267" sldId="334"/>
            <ac:spMk id="3" creationId="{04449C8E-3A25-48F4-B13A-38759C7BCCAE}"/>
          </ac:spMkLst>
        </pc:spChg>
        <pc:spChg chg="del">
          <ac:chgData name="Siva Subramanian" userId="69d48d7eb9362804" providerId="LiveId" clId="{3663D241-F408-4553-AD7E-FC027B1C99DB}" dt="2024-09-06T10:29:52.712" v="125" actId="478"/>
          <ac:spMkLst>
            <pc:docMk/>
            <pc:sldMk cId="256448267" sldId="334"/>
            <ac:spMk id="6" creationId="{ECA8563C-1DCC-F6D8-1801-BF47D1FF787B}"/>
          </ac:spMkLst>
        </pc:spChg>
        <pc:spChg chg="del">
          <ac:chgData name="Siva Subramanian" userId="69d48d7eb9362804" providerId="LiveId" clId="{3663D241-F408-4553-AD7E-FC027B1C99DB}" dt="2024-09-06T10:29:52.712" v="125" actId="478"/>
          <ac:spMkLst>
            <pc:docMk/>
            <pc:sldMk cId="256448267" sldId="334"/>
            <ac:spMk id="7" creationId="{2AA51D63-3930-C46E-B3B6-A381F6AB3F14}"/>
          </ac:spMkLst>
        </pc:spChg>
        <pc:spChg chg="del">
          <ac:chgData name="Siva Subramanian" userId="69d48d7eb9362804" providerId="LiveId" clId="{3663D241-F408-4553-AD7E-FC027B1C99DB}" dt="2024-09-06T10:29:52.712" v="125" actId="478"/>
          <ac:spMkLst>
            <pc:docMk/>
            <pc:sldMk cId="256448267" sldId="334"/>
            <ac:spMk id="39" creationId="{B7BBA0A8-25F9-AD4E-E133-73DDA78573CC}"/>
          </ac:spMkLst>
        </pc:spChg>
        <pc:spChg chg="del">
          <ac:chgData name="Siva Subramanian" userId="69d48d7eb9362804" providerId="LiveId" clId="{3663D241-F408-4553-AD7E-FC027B1C99DB}" dt="2024-09-06T10:29:52.712" v="125" actId="478"/>
          <ac:spMkLst>
            <pc:docMk/>
            <pc:sldMk cId="256448267" sldId="334"/>
            <ac:spMk id="40" creationId="{463F8F6B-9B3B-CE3F-9EBB-447E8A6EFB55}"/>
          </ac:spMkLst>
        </pc:spChg>
        <pc:spChg chg="del">
          <ac:chgData name="Siva Subramanian" userId="69d48d7eb9362804" providerId="LiveId" clId="{3663D241-F408-4553-AD7E-FC027B1C99DB}" dt="2024-09-06T10:29:52.712" v="125" actId="478"/>
          <ac:spMkLst>
            <pc:docMk/>
            <pc:sldMk cId="256448267" sldId="334"/>
            <ac:spMk id="41" creationId="{42DE7435-A777-1089-C31E-B7D6A4B2ACD3}"/>
          </ac:spMkLst>
        </pc:spChg>
        <pc:spChg chg="del">
          <ac:chgData name="Siva Subramanian" userId="69d48d7eb9362804" providerId="LiveId" clId="{3663D241-F408-4553-AD7E-FC027B1C99DB}" dt="2024-09-06T10:29:52.712" v="125" actId="478"/>
          <ac:spMkLst>
            <pc:docMk/>
            <pc:sldMk cId="256448267" sldId="334"/>
            <ac:spMk id="42" creationId="{40DB20E7-8AC5-F9E2-E139-013B3F573372}"/>
          </ac:spMkLst>
        </pc:spChg>
        <pc:spChg chg="del">
          <ac:chgData name="Siva Subramanian" userId="69d48d7eb9362804" providerId="LiveId" clId="{3663D241-F408-4553-AD7E-FC027B1C99DB}" dt="2024-09-06T10:29:52.712" v="125" actId="478"/>
          <ac:spMkLst>
            <pc:docMk/>
            <pc:sldMk cId="256448267" sldId="334"/>
            <ac:spMk id="43" creationId="{63066DC8-5EC9-0AB8-45AD-5BEDD05AD22C}"/>
          </ac:spMkLst>
        </pc:spChg>
        <pc:spChg chg="del">
          <ac:chgData name="Siva Subramanian" userId="69d48d7eb9362804" providerId="LiveId" clId="{3663D241-F408-4553-AD7E-FC027B1C99DB}" dt="2024-09-06T10:29:52.712" v="125" actId="478"/>
          <ac:spMkLst>
            <pc:docMk/>
            <pc:sldMk cId="256448267" sldId="334"/>
            <ac:spMk id="44" creationId="{8F47B4D2-B7A7-D129-C7A2-7F42A53923F2}"/>
          </ac:spMkLst>
        </pc:spChg>
        <pc:spChg chg="del">
          <ac:chgData name="Siva Subramanian" userId="69d48d7eb9362804" providerId="LiveId" clId="{3663D241-F408-4553-AD7E-FC027B1C99DB}" dt="2024-09-06T10:29:52.712" v="125" actId="478"/>
          <ac:spMkLst>
            <pc:docMk/>
            <pc:sldMk cId="256448267" sldId="334"/>
            <ac:spMk id="55" creationId="{CB3827F7-62FC-9262-4406-ADC9274D83A8}"/>
          </ac:spMkLst>
        </pc:spChg>
        <pc:spChg chg="del">
          <ac:chgData name="Siva Subramanian" userId="69d48d7eb9362804" providerId="LiveId" clId="{3663D241-F408-4553-AD7E-FC027B1C99DB}" dt="2024-09-06T10:29:56.597" v="126" actId="478"/>
          <ac:spMkLst>
            <pc:docMk/>
            <pc:sldMk cId="256448267" sldId="334"/>
            <ac:spMk id="64" creationId="{7E158D0A-819D-335E-05E2-E5FB65793890}"/>
          </ac:spMkLst>
        </pc:spChg>
        <pc:picChg chg="del">
          <ac:chgData name="Siva Subramanian" userId="69d48d7eb9362804" providerId="LiveId" clId="{3663D241-F408-4553-AD7E-FC027B1C99DB}" dt="2024-09-06T10:29:52.712" v="125" actId="478"/>
          <ac:picMkLst>
            <pc:docMk/>
            <pc:sldMk cId="256448267" sldId="334"/>
            <ac:picMk id="4" creationId="{47A61009-EA6B-0D3A-13ED-2C686B0B0D7F}"/>
          </ac:picMkLst>
        </pc:picChg>
        <pc:picChg chg="del">
          <ac:chgData name="Siva Subramanian" userId="69d48d7eb9362804" providerId="LiveId" clId="{3663D241-F408-4553-AD7E-FC027B1C99DB}" dt="2024-09-06T10:29:52.712" v="125" actId="478"/>
          <ac:picMkLst>
            <pc:docMk/>
            <pc:sldMk cId="256448267" sldId="334"/>
            <ac:picMk id="9" creationId="{DB4CD837-B860-8956-C600-5F33A3B58201}"/>
          </ac:picMkLst>
        </pc:picChg>
        <pc:picChg chg="del">
          <ac:chgData name="Siva Subramanian" userId="69d48d7eb9362804" providerId="LiveId" clId="{3663D241-F408-4553-AD7E-FC027B1C99DB}" dt="2024-09-06T10:29:52.712" v="125" actId="478"/>
          <ac:picMkLst>
            <pc:docMk/>
            <pc:sldMk cId="256448267" sldId="334"/>
            <ac:picMk id="17" creationId="{48280BE8-3428-B701-B075-75763F4DA541}"/>
          </ac:picMkLst>
        </pc:picChg>
        <pc:picChg chg="del">
          <ac:chgData name="Siva Subramanian" userId="69d48d7eb9362804" providerId="LiveId" clId="{3663D241-F408-4553-AD7E-FC027B1C99DB}" dt="2024-09-06T10:29:52.712" v="125" actId="478"/>
          <ac:picMkLst>
            <pc:docMk/>
            <pc:sldMk cId="256448267" sldId="334"/>
            <ac:picMk id="20" creationId="{0E7EFBBF-222A-62B9-5E0F-418DC823985C}"/>
          </ac:picMkLst>
        </pc:picChg>
        <pc:picChg chg="del">
          <ac:chgData name="Siva Subramanian" userId="69d48d7eb9362804" providerId="LiveId" clId="{3663D241-F408-4553-AD7E-FC027B1C99DB}" dt="2024-09-06T10:29:52.712" v="125" actId="478"/>
          <ac:picMkLst>
            <pc:docMk/>
            <pc:sldMk cId="256448267" sldId="334"/>
            <ac:picMk id="22" creationId="{7D2A2683-0029-BE82-98F1-BEAD69D4E515}"/>
          </ac:picMkLst>
        </pc:picChg>
        <pc:picChg chg="del">
          <ac:chgData name="Siva Subramanian" userId="69d48d7eb9362804" providerId="LiveId" clId="{3663D241-F408-4553-AD7E-FC027B1C99DB}" dt="2024-09-06T10:29:52.712" v="125" actId="478"/>
          <ac:picMkLst>
            <pc:docMk/>
            <pc:sldMk cId="256448267" sldId="334"/>
            <ac:picMk id="24" creationId="{24B576D5-6F92-A92D-5F56-B61B229B16B7}"/>
          </ac:picMkLst>
        </pc:picChg>
        <pc:picChg chg="del">
          <ac:chgData name="Siva Subramanian" userId="69d48d7eb9362804" providerId="LiveId" clId="{3663D241-F408-4553-AD7E-FC027B1C99DB}" dt="2024-09-06T10:29:52.712" v="125" actId="478"/>
          <ac:picMkLst>
            <pc:docMk/>
            <pc:sldMk cId="256448267" sldId="334"/>
            <ac:picMk id="26" creationId="{D84B4EAB-06AC-9B97-F9C5-EB8D19A5D659}"/>
          </ac:picMkLst>
        </pc:picChg>
        <pc:picChg chg="del">
          <ac:chgData name="Siva Subramanian" userId="69d48d7eb9362804" providerId="LiveId" clId="{3663D241-F408-4553-AD7E-FC027B1C99DB}" dt="2024-09-06T10:29:52.712" v="125" actId="478"/>
          <ac:picMkLst>
            <pc:docMk/>
            <pc:sldMk cId="256448267" sldId="334"/>
            <ac:picMk id="28" creationId="{B6BED140-A0F8-4A5B-9497-FFA9A49CED46}"/>
          </ac:picMkLst>
        </pc:picChg>
        <pc:picChg chg="del">
          <ac:chgData name="Siva Subramanian" userId="69d48d7eb9362804" providerId="LiveId" clId="{3663D241-F408-4553-AD7E-FC027B1C99DB}" dt="2024-09-06T10:29:52.712" v="125" actId="478"/>
          <ac:picMkLst>
            <pc:docMk/>
            <pc:sldMk cId="256448267" sldId="334"/>
            <ac:picMk id="48" creationId="{1D345985-BEF8-CE40-5123-BFE8D065BADC}"/>
          </ac:picMkLst>
        </pc:picChg>
        <pc:picChg chg="del">
          <ac:chgData name="Siva Subramanian" userId="69d48d7eb9362804" providerId="LiveId" clId="{3663D241-F408-4553-AD7E-FC027B1C99DB}" dt="2024-09-06T10:29:52.712" v="125" actId="478"/>
          <ac:picMkLst>
            <pc:docMk/>
            <pc:sldMk cId="256448267" sldId="334"/>
            <ac:picMk id="50" creationId="{8D4E2011-0D62-1842-7CEB-AD329B693742}"/>
          </ac:picMkLst>
        </pc:picChg>
        <pc:picChg chg="del">
          <ac:chgData name="Siva Subramanian" userId="69d48d7eb9362804" providerId="LiveId" clId="{3663D241-F408-4553-AD7E-FC027B1C99DB}" dt="2024-09-06T10:29:52.712" v="125" actId="478"/>
          <ac:picMkLst>
            <pc:docMk/>
            <pc:sldMk cId="256448267" sldId="334"/>
            <ac:picMk id="57" creationId="{6FFCFD01-30C6-0C70-CB18-7EC7B10AFE6E}"/>
          </ac:picMkLst>
        </pc:picChg>
        <pc:picChg chg="del">
          <ac:chgData name="Siva Subramanian" userId="69d48d7eb9362804" providerId="LiveId" clId="{3663D241-F408-4553-AD7E-FC027B1C99DB}" dt="2024-09-06T10:29:52.712" v="125" actId="478"/>
          <ac:picMkLst>
            <pc:docMk/>
            <pc:sldMk cId="256448267" sldId="334"/>
            <ac:picMk id="59" creationId="{56E2B37E-662A-B313-089F-E34C7359D5FA}"/>
          </ac:picMkLst>
        </pc:picChg>
        <pc:picChg chg="del">
          <ac:chgData name="Siva Subramanian" userId="69d48d7eb9362804" providerId="LiveId" clId="{3663D241-F408-4553-AD7E-FC027B1C99DB}" dt="2024-09-06T10:29:52.712" v="125" actId="478"/>
          <ac:picMkLst>
            <pc:docMk/>
            <pc:sldMk cId="256448267" sldId="334"/>
            <ac:picMk id="61" creationId="{F7A35E7D-CBFB-0B35-404B-B29BF08C93FF}"/>
          </ac:picMkLst>
        </pc:picChg>
        <pc:cxnChg chg="del mod">
          <ac:chgData name="Siva Subramanian" userId="69d48d7eb9362804" providerId="LiveId" clId="{3663D241-F408-4553-AD7E-FC027B1C99DB}" dt="2024-09-06T10:29:52.712" v="125" actId="478"/>
          <ac:cxnSpMkLst>
            <pc:docMk/>
            <pc:sldMk cId="256448267" sldId="334"/>
            <ac:cxnSpMk id="30" creationId="{A7C8549E-F8A1-D2AF-D836-53C806886E15}"/>
          </ac:cxnSpMkLst>
        </pc:cxnChg>
        <pc:cxnChg chg="del mod">
          <ac:chgData name="Siva Subramanian" userId="69d48d7eb9362804" providerId="LiveId" clId="{3663D241-F408-4553-AD7E-FC027B1C99DB}" dt="2024-09-06T10:29:52.712" v="125" actId="478"/>
          <ac:cxnSpMkLst>
            <pc:docMk/>
            <pc:sldMk cId="256448267" sldId="334"/>
            <ac:cxnSpMk id="32" creationId="{D30889A2-9AA8-3962-3BF7-1A134E82F62E}"/>
          </ac:cxnSpMkLst>
        </pc:cxnChg>
        <pc:cxnChg chg="del mod">
          <ac:chgData name="Siva Subramanian" userId="69d48d7eb9362804" providerId="LiveId" clId="{3663D241-F408-4553-AD7E-FC027B1C99DB}" dt="2024-09-06T10:29:52.712" v="125" actId="478"/>
          <ac:cxnSpMkLst>
            <pc:docMk/>
            <pc:sldMk cId="256448267" sldId="334"/>
            <ac:cxnSpMk id="34" creationId="{96B02F83-159B-FB49-7596-C0AAC8139016}"/>
          </ac:cxnSpMkLst>
        </pc:cxnChg>
        <pc:cxnChg chg="del mod">
          <ac:chgData name="Siva Subramanian" userId="69d48d7eb9362804" providerId="LiveId" clId="{3663D241-F408-4553-AD7E-FC027B1C99DB}" dt="2024-09-06T10:29:52.712" v="125" actId="478"/>
          <ac:cxnSpMkLst>
            <pc:docMk/>
            <pc:sldMk cId="256448267" sldId="334"/>
            <ac:cxnSpMk id="36" creationId="{71A6C3A4-D8E0-2986-AD07-6586C628013E}"/>
          </ac:cxnSpMkLst>
        </pc:cxnChg>
        <pc:cxnChg chg="del mod">
          <ac:chgData name="Siva Subramanian" userId="69d48d7eb9362804" providerId="LiveId" clId="{3663D241-F408-4553-AD7E-FC027B1C99DB}" dt="2024-09-06T10:29:52.712" v="125" actId="478"/>
          <ac:cxnSpMkLst>
            <pc:docMk/>
            <pc:sldMk cId="256448267" sldId="334"/>
            <ac:cxnSpMk id="38" creationId="{182FFD50-9BF8-8DC2-1A24-7FCA914868F7}"/>
          </ac:cxnSpMkLst>
        </pc:cxnChg>
        <pc:cxnChg chg="del mod">
          <ac:chgData name="Siva Subramanian" userId="69d48d7eb9362804" providerId="LiveId" clId="{3663D241-F408-4553-AD7E-FC027B1C99DB}" dt="2024-09-06T10:29:52.712" v="125" actId="478"/>
          <ac:cxnSpMkLst>
            <pc:docMk/>
            <pc:sldMk cId="256448267" sldId="334"/>
            <ac:cxnSpMk id="46" creationId="{EBAA3F65-AB9C-F5CB-812D-80F33C5AECED}"/>
          </ac:cxnSpMkLst>
        </pc:cxnChg>
        <pc:cxnChg chg="del mod">
          <ac:chgData name="Siva Subramanian" userId="69d48d7eb9362804" providerId="LiveId" clId="{3663D241-F408-4553-AD7E-FC027B1C99DB}" dt="2024-09-06T10:29:52.712" v="125" actId="478"/>
          <ac:cxnSpMkLst>
            <pc:docMk/>
            <pc:sldMk cId="256448267" sldId="334"/>
            <ac:cxnSpMk id="53" creationId="{FB904978-D0C1-AF03-7B71-87563C4A9FF1}"/>
          </ac:cxnSpMkLst>
        </pc:cxnChg>
      </pc:sldChg>
      <pc:sldChg chg="delSp modSp add mod">
        <pc:chgData name="Siva Subramanian" userId="69d48d7eb9362804" providerId="LiveId" clId="{3663D241-F408-4553-AD7E-FC027B1C99DB}" dt="2024-09-06T10:36:40.398" v="338" actId="33524"/>
        <pc:sldMkLst>
          <pc:docMk/>
          <pc:sldMk cId="1119383007" sldId="335"/>
        </pc:sldMkLst>
        <pc:spChg chg="mod">
          <ac:chgData name="Siva Subramanian" userId="69d48d7eb9362804" providerId="LiveId" clId="{3663D241-F408-4553-AD7E-FC027B1C99DB}" dt="2024-09-06T10:31:45.374" v="217" actId="20577"/>
          <ac:spMkLst>
            <pc:docMk/>
            <pc:sldMk cId="1119383007" sldId="335"/>
            <ac:spMk id="3" creationId="{04449C8E-3A25-48F4-B13A-38759C7BCCAE}"/>
          </ac:spMkLst>
        </pc:spChg>
        <pc:spChg chg="mod">
          <ac:chgData name="Siva Subramanian" userId="69d48d7eb9362804" providerId="LiveId" clId="{3663D241-F408-4553-AD7E-FC027B1C99DB}" dt="2024-09-06T10:36:40.398" v="338" actId="33524"/>
          <ac:spMkLst>
            <pc:docMk/>
            <pc:sldMk cId="1119383007" sldId="335"/>
            <ac:spMk id="7" creationId="{2AA51D63-3930-C46E-B3B6-A381F6AB3F14}"/>
          </ac:spMkLst>
        </pc:spChg>
        <pc:picChg chg="del">
          <ac:chgData name="Siva Subramanian" userId="69d48d7eb9362804" providerId="LiveId" clId="{3663D241-F408-4553-AD7E-FC027B1C99DB}" dt="2024-09-06T10:31:50.987" v="218" actId="478"/>
          <ac:picMkLst>
            <pc:docMk/>
            <pc:sldMk cId="1119383007" sldId="335"/>
            <ac:picMk id="4" creationId="{303A3B97-36AD-4884-2D1F-7DEAD7825C09}"/>
          </ac:picMkLst>
        </pc:picChg>
      </pc:sldChg>
      <pc:sldChg chg="delSp modSp add mod">
        <pc:chgData name="Siva Subramanian" userId="69d48d7eb9362804" providerId="LiveId" clId="{3663D241-F408-4553-AD7E-FC027B1C99DB}" dt="2024-09-06T10:33:18.404" v="252" actId="478"/>
        <pc:sldMkLst>
          <pc:docMk/>
          <pc:sldMk cId="3576147108" sldId="336"/>
        </pc:sldMkLst>
        <pc:spChg chg="mod">
          <ac:chgData name="Siva Subramanian" userId="69d48d7eb9362804" providerId="LiveId" clId="{3663D241-F408-4553-AD7E-FC027B1C99DB}" dt="2024-09-06T10:33:14.325" v="251" actId="20577"/>
          <ac:spMkLst>
            <pc:docMk/>
            <pc:sldMk cId="3576147108" sldId="336"/>
            <ac:spMk id="3" creationId="{04449C8E-3A25-48F4-B13A-38759C7BCCAE}"/>
          </ac:spMkLst>
        </pc:spChg>
        <pc:spChg chg="del">
          <ac:chgData name="Siva Subramanian" userId="69d48d7eb9362804" providerId="LiveId" clId="{3663D241-F408-4553-AD7E-FC027B1C99DB}" dt="2024-09-06T10:33:18.404" v="252" actId="478"/>
          <ac:spMkLst>
            <pc:docMk/>
            <pc:sldMk cId="3576147108" sldId="336"/>
            <ac:spMk id="7" creationId="{2AA51D63-3930-C46E-B3B6-A381F6AB3F14}"/>
          </ac:spMkLst>
        </pc:spChg>
      </pc:sldChg>
    </pc:docChg>
  </pc:docChgLst>
  <pc:docChgLst>
    <pc:chgData name="Siva Subramanian" userId="69d48d7eb9362804" providerId="Windows Live" clId="Web-{88E23137-D2EE-4E1B-AAA7-CBD9C4D15679}"/>
    <pc:docChg chg="addSld modSld sldOrd">
      <pc:chgData name="Siva Subramanian" userId="69d48d7eb9362804" providerId="Windows Live" clId="Web-{88E23137-D2EE-4E1B-AAA7-CBD9C4D15679}" dt="2024-09-06T11:15:49.453" v="386"/>
      <pc:docMkLst>
        <pc:docMk/>
      </pc:docMkLst>
      <pc:sldChg chg="addSp modSp add ord replId">
        <pc:chgData name="Siva Subramanian" userId="69d48d7eb9362804" providerId="Windows Live" clId="Web-{88E23137-D2EE-4E1B-AAA7-CBD9C4D15679}" dt="2024-09-06T11:15:49.453" v="386"/>
        <pc:sldMkLst>
          <pc:docMk/>
          <pc:sldMk cId="508760931" sldId="337"/>
        </pc:sldMkLst>
        <pc:spChg chg="add mod">
          <ac:chgData name="Siva Subramanian" userId="69d48d7eb9362804" providerId="Windows Live" clId="Web-{88E23137-D2EE-4E1B-AAA7-CBD9C4D15679}" dt="2024-09-06T11:15:44.031" v="384" actId="20577"/>
          <ac:spMkLst>
            <pc:docMk/>
            <pc:sldMk cId="508760931" sldId="337"/>
            <ac:spMk id="4" creationId="{9049F162-A1F7-E377-4D29-ACA691333A81}"/>
          </ac:spMkLst>
        </pc:spChg>
      </pc:sldChg>
      <pc:sldChg chg="add replId">
        <pc:chgData name="Siva Subramanian" userId="69d48d7eb9362804" providerId="Windows Live" clId="Web-{88E23137-D2EE-4E1B-AAA7-CBD9C4D15679}" dt="2024-09-06T11:10:39.285" v="1"/>
        <pc:sldMkLst>
          <pc:docMk/>
          <pc:sldMk cId="67274203" sldId="33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D75314-6AD1-C645-8AFA-431BCCBB86CC}" type="doc">
      <dgm:prSet loTypeId="urn:microsoft.com/office/officeart/2005/8/layout/process1" loCatId="" qsTypeId="urn:microsoft.com/office/officeart/2005/8/quickstyle/simple1" qsCatId="simple" csTypeId="urn:microsoft.com/office/officeart/2005/8/colors/colorful1" csCatId="colorful" phldr="1"/>
      <dgm:spPr/>
    </dgm:pt>
    <dgm:pt modelId="{5637E151-BCDE-7C4D-94F5-95A1DBE7B768}">
      <dgm:prSet phldrT="[Text]" custT="1"/>
      <dgm:spPr/>
      <dgm:t>
        <a:bodyPr/>
        <a:lstStyle/>
        <a:p>
          <a:r>
            <a:rPr lang="en-GB" sz="2400" dirty="0"/>
            <a:t>Open Banking</a:t>
          </a:r>
        </a:p>
      </dgm:t>
    </dgm:pt>
    <dgm:pt modelId="{78FDD3EE-53F7-BD4D-8874-E5FAED29E6D1}" type="parTrans" cxnId="{21CC4E16-0665-E344-86DB-1E25CDE313F7}">
      <dgm:prSet/>
      <dgm:spPr/>
      <dgm:t>
        <a:bodyPr/>
        <a:lstStyle/>
        <a:p>
          <a:endParaRPr lang="en-GB"/>
        </a:p>
      </dgm:t>
    </dgm:pt>
    <dgm:pt modelId="{7315C72D-7EB0-8C4D-A376-568C19AECB0E}" type="sibTrans" cxnId="{21CC4E16-0665-E344-86DB-1E25CDE313F7}">
      <dgm:prSet/>
      <dgm:spPr/>
      <dgm:t>
        <a:bodyPr/>
        <a:lstStyle/>
        <a:p>
          <a:endParaRPr lang="en-GB"/>
        </a:p>
      </dgm:t>
    </dgm:pt>
    <dgm:pt modelId="{26FEBE90-9801-7B43-B2DA-D024E7422331}">
      <dgm:prSet phldrT="[Text]" custT="1"/>
      <dgm:spPr/>
      <dgm:t>
        <a:bodyPr/>
        <a:lstStyle/>
        <a:p>
          <a:r>
            <a:rPr lang="en-GB" sz="2400" dirty="0"/>
            <a:t>Open API</a:t>
          </a:r>
        </a:p>
      </dgm:t>
    </dgm:pt>
    <dgm:pt modelId="{D356BF48-8360-8843-8BB6-7ABBC8DC7AFD}" type="parTrans" cxnId="{5CB4DBC1-4BDA-A54E-A230-BCB520B08546}">
      <dgm:prSet/>
      <dgm:spPr/>
      <dgm:t>
        <a:bodyPr/>
        <a:lstStyle/>
        <a:p>
          <a:endParaRPr lang="en-GB"/>
        </a:p>
      </dgm:t>
    </dgm:pt>
    <dgm:pt modelId="{F431815A-0B72-954C-9B08-C4B47C5DE7C1}" type="sibTrans" cxnId="{5CB4DBC1-4BDA-A54E-A230-BCB520B08546}">
      <dgm:prSet/>
      <dgm:spPr/>
      <dgm:t>
        <a:bodyPr/>
        <a:lstStyle/>
        <a:p>
          <a:endParaRPr lang="en-GB"/>
        </a:p>
      </dgm:t>
    </dgm:pt>
    <dgm:pt modelId="{8C1A05F9-B3DA-EA4E-A5C0-60E9D9261A51}">
      <dgm:prSet phldrT="[Text]" custT="1"/>
      <dgm:spPr/>
      <dgm:t>
        <a:bodyPr/>
        <a:lstStyle/>
        <a:p>
          <a:r>
            <a:rPr lang="en-GB" sz="2400" dirty="0"/>
            <a:t>Financial Services</a:t>
          </a:r>
        </a:p>
      </dgm:t>
    </dgm:pt>
    <dgm:pt modelId="{BDA332AC-0FE2-7E48-AF84-0FE0AC0CF380}" type="parTrans" cxnId="{2419244E-6786-E944-8A2A-63B576165775}">
      <dgm:prSet/>
      <dgm:spPr/>
      <dgm:t>
        <a:bodyPr/>
        <a:lstStyle/>
        <a:p>
          <a:endParaRPr lang="en-GB"/>
        </a:p>
      </dgm:t>
    </dgm:pt>
    <dgm:pt modelId="{13F6D0CC-C43B-0F46-9A56-877482B8817C}" type="sibTrans" cxnId="{2419244E-6786-E944-8A2A-63B576165775}">
      <dgm:prSet/>
      <dgm:spPr/>
      <dgm:t>
        <a:bodyPr/>
        <a:lstStyle/>
        <a:p>
          <a:endParaRPr lang="en-GB"/>
        </a:p>
      </dgm:t>
    </dgm:pt>
    <dgm:pt modelId="{4479997F-4D31-0A47-B548-39FC9153A132}">
      <dgm:prSet phldrT="[Text]" custT="1"/>
      <dgm:spPr/>
      <dgm:t>
        <a:bodyPr/>
        <a:lstStyle/>
        <a:p>
          <a:r>
            <a:rPr lang="en-GB" sz="1800" dirty="0"/>
            <a:t>Insurance</a:t>
          </a:r>
        </a:p>
      </dgm:t>
    </dgm:pt>
    <dgm:pt modelId="{47D08411-56D3-3F4D-A39F-8545A358FFCC}" type="parTrans" cxnId="{B2708EC0-E447-EE47-90F0-7A6F7747ADCE}">
      <dgm:prSet/>
      <dgm:spPr/>
      <dgm:t>
        <a:bodyPr/>
        <a:lstStyle/>
        <a:p>
          <a:endParaRPr lang="en-GB"/>
        </a:p>
      </dgm:t>
    </dgm:pt>
    <dgm:pt modelId="{19A72D31-A442-1743-8B47-E73AF9235335}" type="sibTrans" cxnId="{B2708EC0-E447-EE47-90F0-7A6F7747ADCE}">
      <dgm:prSet/>
      <dgm:spPr/>
      <dgm:t>
        <a:bodyPr/>
        <a:lstStyle/>
        <a:p>
          <a:endParaRPr lang="en-GB"/>
        </a:p>
      </dgm:t>
    </dgm:pt>
    <dgm:pt modelId="{6129FC19-10D5-5E40-BA75-A8CCF5A6F80B}">
      <dgm:prSet phldrT="[Text]" custT="1"/>
      <dgm:spPr/>
      <dgm:t>
        <a:bodyPr/>
        <a:lstStyle/>
        <a:p>
          <a:r>
            <a:rPr lang="en-GB" sz="1800" dirty="0"/>
            <a:t>Investments</a:t>
          </a:r>
        </a:p>
      </dgm:t>
    </dgm:pt>
    <dgm:pt modelId="{3B212F02-D9EB-A649-A25C-B72E93829DE7}" type="parTrans" cxnId="{9B640544-F556-D44A-B5ED-30A26C69DEC4}">
      <dgm:prSet/>
      <dgm:spPr/>
      <dgm:t>
        <a:bodyPr/>
        <a:lstStyle/>
        <a:p>
          <a:endParaRPr lang="en-GB"/>
        </a:p>
      </dgm:t>
    </dgm:pt>
    <dgm:pt modelId="{6229A804-82E6-A840-835B-C8FEEFD18602}" type="sibTrans" cxnId="{9B640544-F556-D44A-B5ED-30A26C69DEC4}">
      <dgm:prSet/>
      <dgm:spPr/>
      <dgm:t>
        <a:bodyPr/>
        <a:lstStyle/>
        <a:p>
          <a:endParaRPr lang="en-GB"/>
        </a:p>
      </dgm:t>
    </dgm:pt>
    <dgm:pt modelId="{027AEEDB-6705-FC43-B9A3-AE3A315E8BAF}">
      <dgm:prSet phldrT="[Text]" custT="1"/>
      <dgm:spPr/>
      <dgm:t>
        <a:bodyPr/>
        <a:lstStyle/>
        <a:p>
          <a:r>
            <a:rPr lang="en-GB" sz="1800" dirty="0"/>
            <a:t>Lending</a:t>
          </a:r>
        </a:p>
      </dgm:t>
    </dgm:pt>
    <dgm:pt modelId="{D6C47A26-1993-F348-831A-061C9429ACCB}" type="parTrans" cxnId="{2F0D5C18-C6FC-1942-914D-1711F47E9C9E}">
      <dgm:prSet/>
      <dgm:spPr/>
      <dgm:t>
        <a:bodyPr/>
        <a:lstStyle/>
        <a:p>
          <a:endParaRPr lang="en-GB"/>
        </a:p>
      </dgm:t>
    </dgm:pt>
    <dgm:pt modelId="{491156A6-8A60-4D42-AB05-271339C73BD3}" type="sibTrans" cxnId="{2F0D5C18-C6FC-1942-914D-1711F47E9C9E}">
      <dgm:prSet/>
      <dgm:spPr/>
      <dgm:t>
        <a:bodyPr/>
        <a:lstStyle/>
        <a:p>
          <a:endParaRPr lang="en-GB"/>
        </a:p>
      </dgm:t>
    </dgm:pt>
    <dgm:pt modelId="{B541C5AB-6C51-B246-B906-202BFB0A4B82}">
      <dgm:prSet phldrT="[Text]" custT="1"/>
      <dgm:spPr/>
      <dgm:t>
        <a:bodyPr/>
        <a:lstStyle/>
        <a:p>
          <a:r>
            <a:rPr lang="en-GB" sz="1800" dirty="0"/>
            <a:t>Payments</a:t>
          </a:r>
        </a:p>
      </dgm:t>
    </dgm:pt>
    <dgm:pt modelId="{CC45C92F-50D0-0F44-BC28-7C6844F4D5AF}" type="parTrans" cxnId="{924DA7A2-12C6-8442-8663-967255240805}">
      <dgm:prSet/>
      <dgm:spPr/>
      <dgm:t>
        <a:bodyPr/>
        <a:lstStyle/>
        <a:p>
          <a:endParaRPr lang="en-GB"/>
        </a:p>
      </dgm:t>
    </dgm:pt>
    <dgm:pt modelId="{9B00FCB7-D06C-6243-9BB4-5F731BB60FC8}" type="sibTrans" cxnId="{924DA7A2-12C6-8442-8663-967255240805}">
      <dgm:prSet/>
      <dgm:spPr/>
      <dgm:t>
        <a:bodyPr/>
        <a:lstStyle/>
        <a:p>
          <a:endParaRPr lang="en-GB"/>
        </a:p>
      </dgm:t>
    </dgm:pt>
    <dgm:pt modelId="{B1BACC5D-8A06-454E-AFA9-18CC1401013C}" type="pres">
      <dgm:prSet presAssocID="{63D75314-6AD1-C645-8AFA-431BCCBB86CC}" presName="Name0" presStyleCnt="0">
        <dgm:presLayoutVars>
          <dgm:dir/>
          <dgm:resizeHandles val="exact"/>
        </dgm:presLayoutVars>
      </dgm:prSet>
      <dgm:spPr/>
    </dgm:pt>
    <dgm:pt modelId="{028D8479-C0EB-1142-BC04-2EDC82CBC43A}" type="pres">
      <dgm:prSet presAssocID="{5637E151-BCDE-7C4D-94F5-95A1DBE7B768}" presName="node" presStyleLbl="node1" presStyleIdx="0" presStyleCnt="3">
        <dgm:presLayoutVars>
          <dgm:bulletEnabled val="1"/>
        </dgm:presLayoutVars>
      </dgm:prSet>
      <dgm:spPr/>
    </dgm:pt>
    <dgm:pt modelId="{7D94257C-34EF-484D-900A-4F205ED677CB}" type="pres">
      <dgm:prSet presAssocID="{7315C72D-7EB0-8C4D-A376-568C19AECB0E}" presName="sibTrans" presStyleLbl="sibTrans2D1" presStyleIdx="0" presStyleCnt="2"/>
      <dgm:spPr/>
    </dgm:pt>
    <dgm:pt modelId="{20ABC8C6-C5D9-FA45-B298-D3D9FB6E670A}" type="pres">
      <dgm:prSet presAssocID="{7315C72D-7EB0-8C4D-A376-568C19AECB0E}" presName="connectorText" presStyleLbl="sibTrans2D1" presStyleIdx="0" presStyleCnt="2"/>
      <dgm:spPr/>
    </dgm:pt>
    <dgm:pt modelId="{77EEB70D-6278-FD47-8E42-3D153B394796}" type="pres">
      <dgm:prSet presAssocID="{26FEBE90-9801-7B43-B2DA-D024E7422331}" presName="node" presStyleLbl="node1" presStyleIdx="1" presStyleCnt="3">
        <dgm:presLayoutVars>
          <dgm:bulletEnabled val="1"/>
        </dgm:presLayoutVars>
      </dgm:prSet>
      <dgm:spPr/>
    </dgm:pt>
    <dgm:pt modelId="{5C04E952-3847-5149-8BF9-0D86B1AF3B32}" type="pres">
      <dgm:prSet presAssocID="{F431815A-0B72-954C-9B08-C4B47C5DE7C1}" presName="sibTrans" presStyleLbl="sibTrans2D1" presStyleIdx="1" presStyleCnt="2"/>
      <dgm:spPr/>
    </dgm:pt>
    <dgm:pt modelId="{1C73FE59-6F16-8241-AA00-FF5867CEE786}" type="pres">
      <dgm:prSet presAssocID="{F431815A-0B72-954C-9B08-C4B47C5DE7C1}" presName="connectorText" presStyleLbl="sibTrans2D1" presStyleIdx="1" presStyleCnt="2"/>
      <dgm:spPr/>
    </dgm:pt>
    <dgm:pt modelId="{3EE61811-1BD3-4547-AAA1-2AC22665996E}" type="pres">
      <dgm:prSet presAssocID="{8C1A05F9-B3DA-EA4E-A5C0-60E9D9261A51}" presName="node" presStyleLbl="node1" presStyleIdx="2" presStyleCnt="3">
        <dgm:presLayoutVars>
          <dgm:bulletEnabled val="1"/>
        </dgm:presLayoutVars>
      </dgm:prSet>
      <dgm:spPr/>
    </dgm:pt>
  </dgm:ptLst>
  <dgm:cxnLst>
    <dgm:cxn modelId="{42694F04-2629-844C-B4F4-3C329FAA4639}" type="presOf" srcId="{7315C72D-7EB0-8C4D-A376-568C19AECB0E}" destId="{20ABC8C6-C5D9-FA45-B298-D3D9FB6E670A}" srcOrd="1" destOrd="0" presId="urn:microsoft.com/office/officeart/2005/8/layout/process1"/>
    <dgm:cxn modelId="{21CC4E16-0665-E344-86DB-1E25CDE313F7}" srcId="{63D75314-6AD1-C645-8AFA-431BCCBB86CC}" destId="{5637E151-BCDE-7C4D-94F5-95A1DBE7B768}" srcOrd="0" destOrd="0" parTransId="{78FDD3EE-53F7-BD4D-8874-E5FAED29E6D1}" sibTransId="{7315C72D-7EB0-8C4D-A376-568C19AECB0E}"/>
    <dgm:cxn modelId="{2F0D5C18-C6FC-1942-914D-1711F47E9C9E}" srcId="{8C1A05F9-B3DA-EA4E-A5C0-60E9D9261A51}" destId="{027AEEDB-6705-FC43-B9A3-AE3A315E8BAF}" srcOrd="3" destOrd="0" parTransId="{D6C47A26-1993-F348-831A-061C9429ACCB}" sibTransId="{491156A6-8A60-4D42-AB05-271339C73BD3}"/>
    <dgm:cxn modelId="{B0148726-6FB8-C342-B19E-3B4B863CFCDA}" type="presOf" srcId="{027AEEDB-6705-FC43-B9A3-AE3A315E8BAF}" destId="{3EE61811-1BD3-4547-AAA1-2AC22665996E}" srcOrd="0" destOrd="4" presId="urn:microsoft.com/office/officeart/2005/8/layout/process1"/>
    <dgm:cxn modelId="{A7ADC738-8FDF-FC4D-BACF-8A20C1951263}" type="presOf" srcId="{4479997F-4D31-0A47-B548-39FC9153A132}" destId="{3EE61811-1BD3-4547-AAA1-2AC22665996E}" srcOrd="0" destOrd="2" presId="urn:microsoft.com/office/officeart/2005/8/layout/process1"/>
    <dgm:cxn modelId="{9B640544-F556-D44A-B5ED-30A26C69DEC4}" srcId="{8C1A05F9-B3DA-EA4E-A5C0-60E9D9261A51}" destId="{6129FC19-10D5-5E40-BA75-A8CCF5A6F80B}" srcOrd="2" destOrd="0" parTransId="{3B212F02-D9EB-A649-A25C-B72E93829DE7}" sibTransId="{6229A804-82E6-A840-835B-C8FEEFD18602}"/>
    <dgm:cxn modelId="{2419244E-6786-E944-8A2A-63B576165775}" srcId="{63D75314-6AD1-C645-8AFA-431BCCBB86CC}" destId="{8C1A05F9-B3DA-EA4E-A5C0-60E9D9261A51}" srcOrd="2" destOrd="0" parTransId="{BDA332AC-0FE2-7E48-AF84-0FE0AC0CF380}" sibTransId="{13F6D0CC-C43B-0F46-9A56-877482B8817C}"/>
    <dgm:cxn modelId="{111A0350-8E15-A649-AAFB-7B880C1983DC}" type="presOf" srcId="{7315C72D-7EB0-8C4D-A376-568C19AECB0E}" destId="{7D94257C-34EF-484D-900A-4F205ED677CB}" srcOrd="0" destOrd="0" presId="urn:microsoft.com/office/officeart/2005/8/layout/process1"/>
    <dgm:cxn modelId="{7BEA1759-B1B1-C74C-8C79-B610353FAB2D}" type="presOf" srcId="{63D75314-6AD1-C645-8AFA-431BCCBB86CC}" destId="{B1BACC5D-8A06-454E-AFA9-18CC1401013C}" srcOrd="0" destOrd="0" presId="urn:microsoft.com/office/officeart/2005/8/layout/process1"/>
    <dgm:cxn modelId="{234EE279-1251-B84A-948E-211CFEDDDD2C}" type="presOf" srcId="{F431815A-0B72-954C-9B08-C4B47C5DE7C1}" destId="{1C73FE59-6F16-8241-AA00-FF5867CEE786}" srcOrd="1" destOrd="0" presId="urn:microsoft.com/office/officeart/2005/8/layout/process1"/>
    <dgm:cxn modelId="{749A3287-C317-2345-91F8-1BED49EBA70D}" type="presOf" srcId="{5637E151-BCDE-7C4D-94F5-95A1DBE7B768}" destId="{028D8479-C0EB-1142-BC04-2EDC82CBC43A}" srcOrd="0" destOrd="0" presId="urn:microsoft.com/office/officeart/2005/8/layout/process1"/>
    <dgm:cxn modelId="{924DA7A2-12C6-8442-8663-967255240805}" srcId="{8C1A05F9-B3DA-EA4E-A5C0-60E9D9261A51}" destId="{B541C5AB-6C51-B246-B906-202BFB0A4B82}" srcOrd="0" destOrd="0" parTransId="{CC45C92F-50D0-0F44-BC28-7C6844F4D5AF}" sibTransId="{9B00FCB7-D06C-6243-9BB4-5F731BB60FC8}"/>
    <dgm:cxn modelId="{1DA95CAA-650E-EC49-A0F4-834568533AA6}" type="presOf" srcId="{6129FC19-10D5-5E40-BA75-A8CCF5A6F80B}" destId="{3EE61811-1BD3-4547-AAA1-2AC22665996E}" srcOrd="0" destOrd="3" presId="urn:microsoft.com/office/officeart/2005/8/layout/process1"/>
    <dgm:cxn modelId="{B2708EC0-E447-EE47-90F0-7A6F7747ADCE}" srcId="{8C1A05F9-B3DA-EA4E-A5C0-60E9D9261A51}" destId="{4479997F-4D31-0A47-B548-39FC9153A132}" srcOrd="1" destOrd="0" parTransId="{47D08411-56D3-3F4D-A39F-8545A358FFCC}" sibTransId="{19A72D31-A442-1743-8B47-E73AF9235335}"/>
    <dgm:cxn modelId="{5CB4DBC1-4BDA-A54E-A230-BCB520B08546}" srcId="{63D75314-6AD1-C645-8AFA-431BCCBB86CC}" destId="{26FEBE90-9801-7B43-B2DA-D024E7422331}" srcOrd="1" destOrd="0" parTransId="{D356BF48-8360-8843-8BB6-7ABBC8DC7AFD}" sibTransId="{F431815A-0B72-954C-9B08-C4B47C5DE7C1}"/>
    <dgm:cxn modelId="{07213FC7-130A-D645-BF23-77AC029C2B3F}" type="presOf" srcId="{8C1A05F9-B3DA-EA4E-A5C0-60E9D9261A51}" destId="{3EE61811-1BD3-4547-AAA1-2AC22665996E}" srcOrd="0" destOrd="0" presId="urn:microsoft.com/office/officeart/2005/8/layout/process1"/>
    <dgm:cxn modelId="{944BD5CE-8143-874A-AD65-01F0A050801F}" type="presOf" srcId="{B541C5AB-6C51-B246-B906-202BFB0A4B82}" destId="{3EE61811-1BD3-4547-AAA1-2AC22665996E}" srcOrd="0" destOrd="1" presId="urn:microsoft.com/office/officeart/2005/8/layout/process1"/>
    <dgm:cxn modelId="{BB5517E9-2650-4F44-B8F6-79C2677CDB1A}" type="presOf" srcId="{26FEBE90-9801-7B43-B2DA-D024E7422331}" destId="{77EEB70D-6278-FD47-8E42-3D153B394796}" srcOrd="0" destOrd="0" presId="urn:microsoft.com/office/officeart/2005/8/layout/process1"/>
    <dgm:cxn modelId="{785F92F0-C25A-5244-A7E0-8ECDA1308F47}" type="presOf" srcId="{F431815A-0B72-954C-9B08-C4B47C5DE7C1}" destId="{5C04E952-3847-5149-8BF9-0D86B1AF3B32}" srcOrd="0" destOrd="0" presId="urn:microsoft.com/office/officeart/2005/8/layout/process1"/>
    <dgm:cxn modelId="{7799E5BA-0436-8A40-9944-214C4395BF20}" type="presParOf" srcId="{B1BACC5D-8A06-454E-AFA9-18CC1401013C}" destId="{028D8479-C0EB-1142-BC04-2EDC82CBC43A}" srcOrd="0" destOrd="0" presId="urn:microsoft.com/office/officeart/2005/8/layout/process1"/>
    <dgm:cxn modelId="{B7FB3820-5425-5842-AF9C-479F9784F70A}" type="presParOf" srcId="{B1BACC5D-8A06-454E-AFA9-18CC1401013C}" destId="{7D94257C-34EF-484D-900A-4F205ED677CB}" srcOrd="1" destOrd="0" presId="urn:microsoft.com/office/officeart/2005/8/layout/process1"/>
    <dgm:cxn modelId="{7E76B5B2-FA30-DE44-974A-D46D04BFC50B}" type="presParOf" srcId="{7D94257C-34EF-484D-900A-4F205ED677CB}" destId="{20ABC8C6-C5D9-FA45-B298-D3D9FB6E670A}" srcOrd="0" destOrd="0" presId="urn:microsoft.com/office/officeart/2005/8/layout/process1"/>
    <dgm:cxn modelId="{07C2E3ED-7EF6-684F-AA14-CF9FFD6045EF}" type="presParOf" srcId="{B1BACC5D-8A06-454E-AFA9-18CC1401013C}" destId="{77EEB70D-6278-FD47-8E42-3D153B394796}" srcOrd="2" destOrd="0" presId="urn:microsoft.com/office/officeart/2005/8/layout/process1"/>
    <dgm:cxn modelId="{3F78059B-6BC9-DE4D-A642-50CAB726DD43}" type="presParOf" srcId="{B1BACC5D-8A06-454E-AFA9-18CC1401013C}" destId="{5C04E952-3847-5149-8BF9-0D86B1AF3B32}" srcOrd="3" destOrd="0" presId="urn:microsoft.com/office/officeart/2005/8/layout/process1"/>
    <dgm:cxn modelId="{E744EC89-5DEE-5B4C-8751-4489938C215D}" type="presParOf" srcId="{5C04E952-3847-5149-8BF9-0D86B1AF3B32}" destId="{1C73FE59-6F16-8241-AA00-FF5867CEE786}" srcOrd="0" destOrd="0" presId="urn:microsoft.com/office/officeart/2005/8/layout/process1"/>
    <dgm:cxn modelId="{D0B8173F-49EF-C84C-905E-EC2DDE7F9800}" type="presParOf" srcId="{B1BACC5D-8A06-454E-AFA9-18CC1401013C}" destId="{3EE61811-1BD3-4547-AAA1-2AC22665996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D8479-C0EB-1142-BC04-2EDC82CBC43A}">
      <dsp:nvSpPr>
        <dsp:cNvPr id="0" name=""/>
        <dsp:cNvSpPr/>
      </dsp:nvSpPr>
      <dsp:spPr>
        <a:xfrm>
          <a:off x="7500" y="0"/>
          <a:ext cx="2241946" cy="224676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Open Banking</a:t>
          </a:r>
        </a:p>
      </dsp:txBody>
      <dsp:txXfrm>
        <a:off x="73164" y="65664"/>
        <a:ext cx="2110618" cy="2115441"/>
      </dsp:txXfrm>
    </dsp:sp>
    <dsp:sp modelId="{7D94257C-34EF-484D-900A-4F205ED677CB}">
      <dsp:nvSpPr>
        <dsp:cNvPr id="0" name=""/>
        <dsp:cNvSpPr/>
      </dsp:nvSpPr>
      <dsp:spPr>
        <a:xfrm>
          <a:off x="2473642" y="845383"/>
          <a:ext cx="475292" cy="5560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GB" sz="2300" kern="1200"/>
        </a:p>
      </dsp:txBody>
      <dsp:txXfrm>
        <a:off x="2473642" y="956583"/>
        <a:ext cx="332704" cy="333602"/>
      </dsp:txXfrm>
    </dsp:sp>
    <dsp:sp modelId="{77EEB70D-6278-FD47-8E42-3D153B394796}">
      <dsp:nvSpPr>
        <dsp:cNvPr id="0" name=""/>
        <dsp:cNvSpPr/>
      </dsp:nvSpPr>
      <dsp:spPr>
        <a:xfrm>
          <a:off x="3146226" y="0"/>
          <a:ext cx="2241946" cy="224676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Open API</a:t>
          </a:r>
        </a:p>
      </dsp:txBody>
      <dsp:txXfrm>
        <a:off x="3211890" y="65664"/>
        <a:ext cx="2110618" cy="2115441"/>
      </dsp:txXfrm>
    </dsp:sp>
    <dsp:sp modelId="{5C04E952-3847-5149-8BF9-0D86B1AF3B32}">
      <dsp:nvSpPr>
        <dsp:cNvPr id="0" name=""/>
        <dsp:cNvSpPr/>
      </dsp:nvSpPr>
      <dsp:spPr>
        <a:xfrm>
          <a:off x="5612368" y="845383"/>
          <a:ext cx="475292" cy="55600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GB" sz="2300" kern="1200"/>
        </a:p>
      </dsp:txBody>
      <dsp:txXfrm>
        <a:off x="5612368" y="956583"/>
        <a:ext cx="332704" cy="333602"/>
      </dsp:txXfrm>
    </dsp:sp>
    <dsp:sp modelId="{3EE61811-1BD3-4547-AAA1-2AC22665996E}">
      <dsp:nvSpPr>
        <dsp:cNvPr id="0" name=""/>
        <dsp:cNvSpPr/>
      </dsp:nvSpPr>
      <dsp:spPr>
        <a:xfrm>
          <a:off x="6284952" y="0"/>
          <a:ext cx="2241946" cy="224676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Financial Services</a:t>
          </a:r>
        </a:p>
        <a:p>
          <a:pPr marL="171450" lvl="1" indent="-171450" algn="l" defTabSz="800100">
            <a:lnSpc>
              <a:spcPct val="90000"/>
            </a:lnSpc>
            <a:spcBef>
              <a:spcPct val="0"/>
            </a:spcBef>
            <a:spcAft>
              <a:spcPct val="15000"/>
            </a:spcAft>
            <a:buChar char="•"/>
          </a:pPr>
          <a:r>
            <a:rPr lang="en-GB" sz="1800" kern="1200" dirty="0"/>
            <a:t>Payments</a:t>
          </a:r>
        </a:p>
        <a:p>
          <a:pPr marL="171450" lvl="1" indent="-171450" algn="l" defTabSz="800100">
            <a:lnSpc>
              <a:spcPct val="90000"/>
            </a:lnSpc>
            <a:spcBef>
              <a:spcPct val="0"/>
            </a:spcBef>
            <a:spcAft>
              <a:spcPct val="15000"/>
            </a:spcAft>
            <a:buChar char="•"/>
          </a:pPr>
          <a:r>
            <a:rPr lang="en-GB" sz="1800" kern="1200" dirty="0"/>
            <a:t>Insurance</a:t>
          </a:r>
        </a:p>
        <a:p>
          <a:pPr marL="171450" lvl="1" indent="-171450" algn="l" defTabSz="800100">
            <a:lnSpc>
              <a:spcPct val="90000"/>
            </a:lnSpc>
            <a:spcBef>
              <a:spcPct val="0"/>
            </a:spcBef>
            <a:spcAft>
              <a:spcPct val="15000"/>
            </a:spcAft>
            <a:buChar char="•"/>
          </a:pPr>
          <a:r>
            <a:rPr lang="en-GB" sz="1800" kern="1200" dirty="0"/>
            <a:t>Investments</a:t>
          </a:r>
        </a:p>
        <a:p>
          <a:pPr marL="171450" lvl="1" indent="-171450" algn="l" defTabSz="800100">
            <a:lnSpc>
              <a:spcPct val="90000"/>
            </a:lnSpc>
            <a:spcBef>
              <a:spcPct val="0"/>
            </a:spcBef>
            <a:spcAft>
              <a:spcPct val="15000"/>
            </a:spcAft>
            <a:buChar char="•"/>
          </a:pPr>
          <a:r>
            <a:rPr lang="en-GB" sz="1800" kern="1200" dirty="0"/>
            <a:t>Lending</a:t>
          </a:r>
        </a:p>
      </dsp:txBody>
      <dsp:txXfrm>
        <a:off x="6350616" y="65664"/>
        <a:ext cx="2110618" cy="21154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86FA-2AA3-4155-A2E1-110115AE3101}" type="datetimeFigureOut">
              <a:rPr lang="en-US" smtClean="0"/>
              <a:t>9/27/24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F0D21-FD01-4891-A82E-363D89C2AF94}" type="slidenum">
              <a:rPr lang="en-US" smtClean="0"/>
              <a:t>‹#›</a:t>
            </a:fld>
            <a:endParaRPr lang="en-US"/>
          </a:p>
        </p:txBody>
      </p:sp>
    </p:spTree>
    <p:extLst>
      <p:ext uri="{BB962C8B-B14F-4D97-AF65-F5344CB8AC3E}">
        <p14:creationId xmlns:p14="http://schemas.microsoft.com/office/powerpoint/2010/main" val="2393002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7</a:t>
            </a:fld>
            <a:endParaRPr lang="en-US"/>
          </a:p>
        </p:txBody>
      </p:sp>
    </p:spTree>
    <p:extLst>
      <p:ext uri="{BB962C8B-B14F-4D97-AF65-F5344CB8AC3E}">
        <p14:creationId xmlns:p14="http://schemas.microsoft.com/office/powerpoint/2010/main" val="2527829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18</a:t>
            </a:fld>
            <a:endParaRPr lang="en-US"/>
          </a:p>
        </p:txBody>
      </p:sp>
    </p:spTree>
    <p:extLst>
      <p:ext uri="{BB962C8B-B14F-4D97-AF65-F5344CB8AC3E}">
        <p14:creationId xmlns:p14="http://schemas.microsoft.com/office/powerpoint/2010/main" val="234966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19</a:t>
            </a:fld>
            <a:endParaRPr lang="en-US"/>
          </a:p>
        </p:txBody>
      </p:sp>
    </p:spTree>
    <p:extLst>
      <p:ext uri="{BB962C8B-B14F-4D97-AF65-F5344CB8AC3E}">
        <p14:creationId xmlns:p14="http://schemas.microsoft.com/office/powerpoint/2010/main" val="1046318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18092-4B4D-6C7D-426E-B38ACA0C86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DE276-01A2-3863-E882-8BA52D469E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DB7E4E-9597-A1E4-0136-54C0CECAEA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5ABA46-629A-CF05-2F6E-ED976149BA03}"/>
              </a:ext>
            </a:extLst>
          </p:cNvPr>
          <p:cNvSpPr>
            <a:spLocks noGrp="1"/>
          </p:cNvSpPr>
          <p:nvPr>
            <p:ph type="sldNum" sz="quarter" idx="5"/>
          </p:nvPr>
        </p:nvSpPr>
        <p:spPr/>
        <p:txBody>
          <a:bodyPr/>
          <a:lstStyle/>
          <a:p>
            <a:fld id="{A6DF0D21-FD01-4891-A82E-363D89C2AF94}" type="slidenum">
              <a:rPr lang="en-US" smtClean="0"/>
              <a:t>20</a:t>
            </a:fld>
            <a:endParaRPr lang="en-US"/>
          </a:p>
        </p:txBody>
      </p:sp>
    </p:spTree>
    <p:extLst>
      <p:ext uri="{BB962C8B-B14F-4D97-AF65-F5344CB8AC3E}">
        <p14:creationId xmlns:p14="http://schemas.microsoft.com/office/powerpoint/2010/main" val="2983823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18092-4B4D-6C7D-426E-B38ACA0C86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DE276-01A2-3863-E882-8BA52D469E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DB7E4E-9597-A1E4-0136-54C0CECAEA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5ABA46-629A-CF05-2F6E-ED976149BA03}"/>
              </a:ext>
            </a:extLst>
          </p:cNvPr>
          <p:cNvSpPr>
            <a:spLocks noGrp="1"/>
          </p:cNvSpPr>
          <p:nvPr>
            <p:ph type="sldNum" sz="quarter" idx="5"/>
          </p:nvPr>
        </p:nvSpPr>
        <p:spPr/>
        <p:txBody>
          <a:bodyPr/>
          <a:lstStyle/>
          <a:p>
            <a:fld id="{A6DF0D21-FD01-4891-A82E-363D89C2AF94}" type="slidenum">
              <a:rPr lang="en-US" smtClean="0"/>
              <a:t>21</a:t>
            </a:fld>
            <a:endParaRPr lang="en-US"/>
          </a:p>
        </p:txBody>
      </p:sp>
    </p:spTree>
    <p:extLst>
      <p:ext uri="{BB962C8B-B14F-4D97-AF65-F5344CB8AC3E}">
        <p14:creationId xmlns:p14="http://schemas.microsoft.com/office/powerpoint/2010/main" val="2017225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22</a:t>
            </a:fld>
            <a:endParaRPr lang="en-US"/>
          </a:p>
        </p:txBody>
      </p:sp>
    </p:spTree>
    <p:extLst>
      <p:ext uri="{BB962C8B-B14F-4D97-AF65-F5344CB8AC3E}">
        <p14:creationId xmlns:p14="http://schemas.microsoft.com/office/powerpoint/2010/main" val="165626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BC3B5-6656-0F37-EA51-6F07AD2689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3D2306-A055-966B-5889-3DD8810AEE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827A2-BCB2-B425-A744-1808780FCD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3AEA9F-15A5-78F3-B5BE-0A8450B3204A}"/>
              </a:ext>
            </a:extLst>
          </p:cNvPr>
          <p:cNvSpPr>
            <a:spLocks noGrp="1"/>
          </p:cNvSpPr>
          <p:nvPr>
            <p:ph type="sldNum" sz="quarter" idx="5"/>
          </p:nvPr>
        </p:nvSpPr>
        <p:spPr/>
        <p:txBody>
          <a:bodyPr/>
          <a:lstStyle/>
          <a:p>
            <a:fld id="{A6DF0D21-FD01-4891-A82E-363D89C2AF94}" type="slidenum">
              <a:rPr lang="en-US" smtClean="0"/>
              <a:t>25</a:t>
            </a:fld>
            <a:endParaRPr lang="en-US"/>
          </a:p>
        </p:txBody>
      </p:sp>
    </p:spTree>
    <p:extLst>
      <p:ext uri="{BB962C8B-B14F-4D97-AF65-F5344CB8AC3E}">
        <p14:creationId xmlns:p14="http://schemas.microsoft.com/office/powerpoint/2010/main" val="1758336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BC3B5-6656-0F37-EA51-6F07AD2689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3D2306-A055-966B-5889-3DD8810AEE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827A2-BCB2-B425-A744-1808780FCD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3AEA9F-15A5-78F3-B5BE-0A8450B3204A}"/>
              </a:ext>
            </a:extLst>
          </p:cNvPr>
          <p:cNvSpPr>
            <a:spLocks noGrp="1"/>
          </p:cNvSpPr>
          <p:nvPr>
            <p:ph type="sldNum" sz="quarter" idx="5"/>
          </p:nvPr>
        </p:nvSpPr>
        <p:spPr/>
        <p:txBody>
          <a:bodyPr/>
          <a:lstStyle/>
          <a:p>
            <a:fld id="{A6DF0D21-FD01-4891-A82E-363D89C2AF94}" type="slidenum">
              <a:rPr lang="en-US" smtClean="0"/>
              <a:t>26</a:t>
            </a:fld>
            <a:endParaRPr lang="en-US"/>
          </a:p>
        </p:txBody>
      </p:sp>
    </p:spTree>
    <p:extLst>
      <p:ext uri="{BB962C8B-B14F-4D97-AF65-F5344CB8AC3E}">
        <p14:creationId xmlns:p14="http://schemas.microsoft.com/office/powerpoint/2010/main" val="1140718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28</a:t>
            </a:fld>
            <a:endParaRPr lang="en-US"/>
          </a:p>
        </p:txBody>
      </p:sp>
    </p:spTree>
    <p:extLst>
      <p:ext uri="{BB962C8B-B14F-4D97-AF65-F5344CB8AC3E}">
        <p14:creationId xmlns:p14="http://schemas.microsoft.com/office/powerpoint/2010/main" val="1568249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F1681-3BA6-C518-1A99-CCF240FE3A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58C3A3-1376-8357-F267-C87A12D3D1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B6E018-44ED-3A6F-D598-40F26DCB02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34DA2B-73C8-4BC9-F062-6A6C3DA63FDF}"/>
              </a:ext>
            </a:extLst>
          </p:cNvPr>
          <p:cNvSpPr>
            <a:spLocks noGrp="1"/>
          </p:cNvSpPr>
          <p:nvPr>
            <p:ph type="sldNum" sz="quarter" idx="5"/>
          </p:nvPr>
        </p:nvSpPr>
        <p:spPr/>
        <p:txBody>
          <a:bodyPr/>
          <a:lstStyle/>
          <a:p>
            <a:fld id="{A6DF0D21-FD01-4891-A82E-363D89C2AF94}" type="slidenum">
              <a:rPr lang="en-US" smtClean="0"/>
              <a:t>29</a:t>
            </a:fld>
            <a:endParaRPr lang="en-US"/>
          </a:p>
        </p:txBody>
      </p:sp>
    </p:spTree>
    <p:extLst>
      <p:ext uri="{BB962C8B-B14F-4D97-AF65-F5344CB8AC3E}">
        <p14:creationId xmlns:p14="http://schemas.microsoft.com/office/powerpoint/2010/main" val="2711274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F1681-3BA6-C518-1A99-CCF240FE3A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58C3A3-1376-8357-F267-C87A12D3D1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B6E018-44ED-3A6F-D598-40F26DCB02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34DA2B-73C8-4BC9-F062-6A6C3DA63FDF}"/>
              </a:ext>
            </a:extLst>
          </p:cNvPr>
          <p:cNvSpPr>
            <a:spLocks noGrp="1"/>
          </p:cNvSpPr>
          <p:nvPr>
            <p:ph type="sldNum" sz="quarter" idx="5"/>
          </p:nvPr>
        </p:nvSpPr>
        <p:spPr/>
        <p:txBody>
          <a:bodyPr/>
          <a:lstStyle/>
          <a:p>
            <a:fld id="{A6DF0D21-FD01-4891-A82E-363D89C2AF94}" type="slidenum">
              <a:rPr lang="en-US" smtClean="0"/>
              <a:t>30</a:t>
            </a:fld>
            <a:endParaRPr lang="en-US"/>
          </a:p>
        </p:txBody>
      </p:sp>
    </p:spTree>
    <p:extLst>
      <p:ext uri="{BB962C8B-B14F-4D97-AF65-F5344CB8AC3E}">
        <p14:creationId xmlns:p14="http://schemas.microsoft.com/office/powerpoint/2010/main" val="458375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ABC93-BAA1-93A0-DEB0-4394F29110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FCB877-8CB3-FF5E-8EF9-B18D04DE38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DB1D4B-27BB-015E-9E20-4447DC2F6E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DF470B-BB1B-A819-0E82-CB26D7312598}"/>
              </a:ext>
            </a:extLst>
          </p:cNvPr>
          <p:cNvSpPr>
            <a:spLocks noGrp="1"/>
          </p:cNvSpPr>
          <p:nvPr>
            <p:ph type="sldNum" sz="quarter" idx="5"/>
          </p:nvPr>
        </p:nvSpPr>
        <p:spPr/>
        <p:txBody>
          <a:bodyPr/>
          <a:lstStyle/>
          <a:p>
            <a:fld id="{A6DF0D21-FD01-4891-A82E-363D89C2AF94}" type="slidenum">
              <a:rPr lang="en-US" smtClean="0"/>
              <a:t>8</a:t>
            </a:fld>
            <a:endParaRPr lang="en-US"/>
          </a:p>
        </p:txBody>
      </p:sp>
    </p:spTree>
    <p:extLst>
      <p:ext uri="{BB962C8B-B14F-4D97-AF65-F5344CB8AC3E}">
        <p14:creationId xmlns:p14="http://schemas.microsoft.com/office/powerpoint/2010/main" val="738474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45D4D-2016-0FA2-A6C3-47ACD7E5F5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1467E8-5963-6EA8-E44D-7A6F5254A7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5E9455-E3A2-6AFC-3A19-1205328F56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C0AF1C-39C7-852A-E391-85E7B575414A}"/>
              </a:ext>
            </a:extLst>
          </p:cNvPr>
          <p:cNvSpPr>
            <a:spLocks noGrp="1"/>
          </p:cNvSpPr>
          <p:nvPr>
            <p:ph type="sldNum" sz="quarter" idx="5"/>
          </p:nvPr>
        </p:nvSpPr>
        <p:spPr/>
        <p:txBody>
          <a:bodyPr/>
          <a:lstStyle/>
          <a:p>
            <a:fld id="{A6DF0D21-FD01-4891-A82E-363D89C2AF94}" type="slidenum">
              <a:rPr lang="en-US" smtClean="0"/>
              <a:t>32</a:t>
            </a:fld>
            <a:endParaRPr lang="en-US"/>
          </a:p>
        </p:txBody>
      </p:sp>
    </p:spTree>
    <p:extLst>
      <p:ext uri="{BB962C8B-B14F-4D97-AF65-F5344CB8AC3E}">
        <p14:creationId xmlns:p14="http://schemas.microsoft.com/office/powerpoint/2010/main" val="3008752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EDE21-8ACE-D279-48A9-3414094DF4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1D02CC-BB2C-B4AC-3E6A-7BA0BFEC49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5BE296-C87C-0263-EEE6-730FFFCCC8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B2A7AF-42CC-2A96-F04C-393FF8EFC4FC}"/>
              </a:ext>
            </a:extLst>
          </p:cNvPr>
          <p:cNvSpPr>
            <a:spLocks noGrp="1"/>
          </p:cNvSpPr>
          <p:nvPr>
            <p:ph type="sldNum" sz="quarter" idx="5"/>
          </p:nvPr>
        </p:nvSpPr>
        <p:spPr/>
        <p:txBody>
          <a:bodyPr/>
          <a:lstStyle/>
          <a:p>
            <a:fld id="{A6DF0D21-FD01-4891-A82E-363D89C2AF94}" type="slidenum">
              <a:rPr lang="en-US" smtClean="0"/>
              <a:t>33</a:t>
            </a:fld>
            <a:endParaRPr lang="en-US"/>
          </a:p>
        </p:txBody>
      </p:sp>
    </p:spTree>
    <p:extLst>
      <p:ext uri="{BB962C8B-B14F-4D97-AF65-F5344CB8AC3E}">
        <p14:creationId xmlns:p14="http://schemas.microsoft.com/office/powerpoint/2010/main" val="4137433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AB6D-E2EE-BCA1-9495-814DDC94FD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9023E5-2884-893B-DDF6-15175E06BC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606518-21C3-F20C-D2EC-431ED4E51C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B3F383-C921-47F2-6598-0100C381597C}"/>
              </a:ext>
            </a:extLst>
          </p:cNvPr>
          <p:cNvSpPr>
            <a:spLocks noGrp="1"/>
          </p:cNvSpPr>
          <p:nvPr>
            <p:ph type="sldNum" sz="quarter" idx="5"/>
          </p:nvPr>
        </p:nvSpPr>
        <p:spPr/>
        <p:txBody>
          <a:bodyPr/>
          <a:lstStyle/>
          <a:p>
            <a:fld id="{A6DF0D21-FD01-4891-A82E-363D89C2AF94}" type="slidenum">
              <a:rPr lang="en-US" smtClean="0"/>
              <a:t>34</a:t>
            </a:fld>
            <a:endParaRPr lang="en-US"/>
          </a:p>
        </p:txBody>
      </p:sp>
    </p:spTree>
    <p:extLst>
      <p:ext uri="{BB962C8B-B14F-4D97-AF65-F5344CB8AC3E}">
        <p14:creationId xmlns:p14="http://schemas.microsoft.com/office/powerpoint/2010/main" val="1655028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35</a:t>
            </a:fld>
            <a:endParaRPr lang="en-US"/>
          </a:p>
        </p:txBody>
      </p:sp>
    </p:spTree>
    <p:extLst>
      <p:ext uri="{BB962C8B-B14F-4D97-AF65-F5344CB8AC3E}">
        <p14:creationId xmlns:p14="http://schemas.microsoft.com/office/powerpoint/2010/main" val="988088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8C410-18D9-65BB-DD5E-D9C05F4AE5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57B656-B881-7D27-14AE-54EE7CBF6A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625718-FA83-7644-A828-2C15175911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10F6D1-E419-0CB2-190B-882E27A0E76E}"/>
              </a:ext>
            </a:extLst>
          </p:cNvPr>
          <p:cNvSpPr>
            <a:spLocks noGrp="1"/>
          </p:cNvSpPr>
          <p:nvPr>
            <p:ph type="sldNum" sz="quarter" idx="5"/>
          </p:nvPr>
        </p:nvSpPr>
        <p:spPr/>
        <p:txBody>
          <a:bodyPr/>
          <a:lstStyle/>
          <a:p>
            <a:fld id="{A6DF0D21-FD01-4891-A82E-363D89C2AF94}" type="slidenum">
              <a:rPr lang="en-US" smtClean="0"/>
              <a:t>37</a:t>
            </a:fld>
            <a:endParaRPr lang="en-US"/>
          </a:p>
        </p:txBody>
      </p:sp>
    </p:spTree>
    <p:extLst>
      <p:ext uri="{BB962C8B-B14F-4D97-AF65-F5344CB8AC3E}">
        <p14:creationId xmlns:p14="http://schemas.microsoft.com/office/powerpoint/2010/main" val="3299726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B9B5B-5213-E869-C9AA-EDDFFA378F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D90B75-A4C0-8EA2-DC2E-E29944F7AF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2EBA7E-1ABB-331B-D7C8-2ACC5B7200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FF3D04-D66E-6FCB-DD4D-A373B26FCE90}"/>
              </a:ext>
            </a:extLst>
          </p:cNvPr>
          <p:cNvSpPr>
            <a:spLocks noGrp="1"/>
          </p:cNvSpPr>
          <p:nvPr>
            <p:ph type="sldNum" sz="quarter" idx="5"/>
          </p:nvPr>
        </p:nvSpPr>
        <p:spPr/>
        <p:txBody>
          <a:bodyPr/>
          <a:lstStyle/>
          <a:p>
            <a:fld id="{A6DF0D21-FD01-4891-A82E-363D89C2AF94}" type="slidenum">
              <a:rPr lang="en-US" smtClean="0"/>
              <a:t>38</a:t>
            </a:fld>
            <a:endParaRPr lang="en-US"/>
          </a:p>
        </p:txBody>
      </p:sp>
    </p:spTree>
    <p:extLst>
      <p:ext uri="{BB962C8B-B14F-4D97-AF65-F5344CB8AC3E}">
        <p14:creationId xmlns:p14="http://schemas.microsoft.com/office/powerpoint/2010/main" val="164369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85241-EB6D-4A51-6DC8-FDB530B756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B0DFE7-4F07-2F6A-D992-1D1AB38052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92A514-2CAD-F3DF-6C1E-EF7F29963C6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1FF2D4-AF5A-122E-91AF-B04CACEA5C86}"/>
              </a:ext>
            </a:extLst>
          </p:cNvPr>
          <p:cNvSpPr>
            <a:spLocks noGrp="1"/>
          </p:cNvSpPr>
          <p:nvPr>
            <p:ph type="sldNum" sz="quarter" idx="5"/>
          </p:nvPr>
        </p:nvSpPr>
        <p:spPr/>
        <p:txBody>
          <a:bodyPr/>
          <a:lstStyle/>
          <a:p>
            <a:fld id="{A6DF0D21-FD01-4891-A82E-363D89C2AF94}" type="slidenum">
              <a:rPr lang="en-US" smtClean="0"/>
              <a:t>9</a:t>
            </a:fld>
            <a:endParaRPr lang="en-US"/>
          </a:p>
        </p:txBody>
      </p:sp>
    </p:spTree>
    <p:extLst>
      <p:ext uri="{BB962C8B-B14F-4D97-AF65-F5344CB8AC3E}">
        <p14:creationId xmlns:p14="http://schemas.microsoft.com/office/powerpoint/2010/main" val="363613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7B591-DA4E-A1B5-33AB-4D46B30437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835416-BA4E-D8A8-F93D-F21D55D8F5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D9AE2A-105A-A27C-7C44-0105DAC059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23CA8E-5CC3-8EB5-9F34-7DAAA500F456}"/>
              </a:ext>
            </a:extLst>
          </p:cNvPr>
          <p:cNvSpPr>
            <a:spLocks noGrp="1"/>
          </p:cNvSpPr>
          <p:nvPr>
            <p:ph type="sldNum" sz="quarter" idx="5"/>
          </p:nvPr>
        </p:nvSpPr>
        <p:spPr/>
        <p:txBody>
          <a:bodyPr/>
          <a:lstStyle/>
          <a:p>
            <a:fld id="{A6DF0D21-FD01-4891-A82E-363D89C2AF94}" type="slidenum">
              <a:rPr lang="en-US" smtClean="0"/>
              <a:t>10</a:t>
            </a:fld>
            <a:endParaRPr lang="en-US"/>
          </a:p>
        </p:txBody>
      </p:sp>
    </p:spTree>
    <p:extLst>
      <p:ext uri="{BB962C8B-B14F-4D97-AF65-F5344CB8AC3E}">
        <p14:creationId xmlns:p14="http://schemas.microsoft.com/office/powerpoint/2010/main" val="1036283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18092-4B4D-6C7D-426E-B38ACA0C86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DE276-01A2-3863-E882-8BA52D469E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DB7E4E-9597-A1E4-0136-54C0CECAEA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5ABA46-629A-CF05-2F6E-ED976149BA03}"/>
              </a:ext>
            </a:extLst>
          </p:cNvPr>
          <p:cNvSpPr>
            <a:spLocks noGrp="1"/>
          </p:cNvSpPr>
          <p:nvPr>
            <p:ph type="sldNum" sz="quarter" idx="5"/>
          </p:nvPr>
        </p:nvSpPr>
        <p:spPr/>
        <p:txBody>
          <a:bodyPr/>
          <a:lstStyle/>
          <a:p>
            <a:fld id="{A6DF0D21-FD01-4891-A82E-363D89C2AF94}" type="slidenum">
              <a:rPr lang="en-US" smtClean="0"/>
              <a:t>12</a:t>
            </a:fld>
            <a:endParaRPr lang="en-US"/>
          </a:p>
        </p:txBody>
      </p:sp>
    </p:spTree>
    <p:extLst>
      <p:ext uri="{BB962C8B-B14F-4D97-AF65-F5344CB8AC3E}">
        <p14:creationId xmlns:p14="http://schemas.microsoft.com/office/powerpoint/2010/main" val="873932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E56C7-8104-2DB3-35A8-C10265D111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29CF85-F89A-4F55-2C70-77672D0E73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9A0F99-9631-B5BA-AA61-956BB4D72F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2DA8A3-ADA9-160C-E191-620CB66DE3A9}"/>
              </a:ext>
            </a:extLst>
          </p:cNvPr>
          <p:cNvSpPr>
            <a:spLocks noGrp="1"/>
          </p:cNvSpPr>
          <p:nvPr>
            <p:ph type="sldNum" sz="quarter" idx="5"/>
          </p:nvPr>
        </p:nvSpPr>
        <p:spPr/>
        <p:txBody>
          <a:bodyPr/>
          <a:lstStyle/>
          <a:p>
            <a:fld id="{A6DF0D21-FD01-4891-A82E-363D89C2AF94}" type="slidenum">
              <a:rPr lang="en-US" smtClean="0"/>
              <a:t>13</a:t>
            </a:fld>
            <a:endParaRPr lang="en-US"/>
          </a:p>
        </p:txBody>
      </p:sp>
    </p:spTree>
    <p:extLst>
      <p:ext uri="{BB962C8B-B14F-4D97-AF65-F5344CB8AC3E}">
        <p14:creationId xmlns:p14="http://schemas.microsoft.com/office/powerpoint/2010/main" val="1770251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18092-4B4D-6C7D-426E-B38ACA0C86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DE276-01A2-3863-E882-8BA52D469E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DB7E4E-9597-A1E4-0136-54C0CECAEA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5ABA46-629A-CF05-2F6E-ED976149BA03}"/>
              </a:ext>
            </a:extLst>
          </p:cNvPr>
          <p:cNvSpPr>
            <a:spLocks noGrp="1"/>
          </p:cNvSpPr>
          <p:nvPr>
            <p:ph type="sldNum" sz="quarter" idx="5"/>
          </p:nvPr>
        </p:nvSpPr>
        <p:spPr/>
        <p:txBody>
          <a:bodyPr/>
          <a:lstStyle/>
          <a:p>
            <a:fld id="{A6DF0D21-FD01-4891-A82E-363D89C2AF94}" type="slidenum">
              <a:rPr lang="en-US" smtClean="0"/>
              <a:t>14</a:t>
            </a:fld>
            <a:endParaRPr lang="en-US"/>
          </a:p>
        </p:txBody>
      </p:sp>
    </p:spTree>
    <p:extLst>
      <p:ext uri="{BB962C8B-B14F-4D97-AF65-F5344CB8AC3E}">
        <p14:creationId xmlns:p14="http://schemas.microsoft.com/office/powerpoint/2010/main" val="1409060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15</a:t>
            </a:fld>
            <a:endParaRPr lang="en-US"/>
          </a:p>
        </p:txBody>
      </p:sp>
    </p:spTree>
    <p:extLst>
      <p:ext uri="{BB962C8B-B14F-4D97-AF65-F5344CB8AC3E}">
        <p14:creationId xmlns:p14="http://schemas.microsoft.com/office/powerpoint/2010/main" val="243228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16</a:t>
            </a:fld>
            <a:endParaRPr lang="en-US"/>
          </a:p>
        </p:txBody>
      </p:sp>
    </p:spTree>
    <p:extLst>
      <p:ext uri="{BB962C8B-B14F-4D97-AF65-F5344CB8AC3E}">
        <p14:creationId xmlns:p14="http://schemas.microsoft.com/office/powerpoint/2010/main" val="385951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32A859-63D5-47F5-9970-C440CC875FE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C86C3A23-6B72-470B-BD52-89C2C93377D5}"/>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CABD2CF8-6C46-4734-BCBF-5FE48629812A}"/>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24ADFDAF-E750-48F5-87F8-316CF8030496}"/>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86170C9F-8869-40E3-8404-45BB9643B1C5}"/>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FF55C82-3029-4F9B-AD52-0CA2554AEB25}"/>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200A4A4D-20FB-41CA-9531-0FF4DB75417F}"/>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9285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D04F9112-C67E-4D84-9EB1-F9197AACD5CD}"/>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FE4EBF75-29B0-4601-891C-5CFA33D7FAA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876EACEC-B901-4C59-A7C6-B897C50133D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7BC27881-780A-490D-8999-3A2D1C6C72F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a:extLst>
              <a:ext uri="{FF2B5EF4-FFF2-40B4-BE49-F238E27FC236}">
                <a16:creationId xmlns:a16="http://schemas.microsoft.com/office/drawing/2014/main" id="{E23026D4-E805-4BC7-A6AB-DCC9ED512BD8}"/>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2BD7F8E8-9843-4229-9F52-3561C17CF7A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48AF56CD-1851-45EC-B360-B89EF19DC15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F4EE8E02-717F-4644-AF36-298F648843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53362707-2A0D-408A-8404-91EB85206CD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CC243156-6498-438E-BA01-03583E995AA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68100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9259D480-05B7-4DED-A8F3-7A9E5112FE12}"/>
              </a:ext>
            </a:extLst>
          </p:cNvPr>
          <p:cNvGrpSpPr>
            <a:grpSpLocks/>
          </p:cNvGrpSpPr>
          <p:nvPr userDrawn="1"/>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82298221-DD52-44A5-ACF6-02DA9D952094}"/>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08193B6-F5C3-477A-B5C1-D4160D67D415}"/>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08A0D5BC-9DC5-4EA0-9AC6-21CA570742A5}"/>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83256381-82B3-4E61-B69B-03309413FF25}"/>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CF7F985E-E8EC-4919-B50F-6E4F6F7DA774}"/>
              </a:ext>
            </a:extLst>
          </p:cNvPr>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71824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1563-89B4-435C-84BD-EF44ACA1E0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DC3A08-011A-482C-A11A-749FF62F9C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FF9E2-973E-430E-A49A-6DEC426B0679}"/>
              </a:ext>
            </a:extLst>
          </p:cNvPr>
          <p:cNvSpPr>
            <a:spLocks noGrp="1"/>
          </p:cNvSpPr>
          <p:nvPr>
            <p:ph type="dt" sz="half" idx="10"/>
          </p:nvPr>
        </p:nvSpPr>
        <p:spPr/>
        <p:txBody>
          <a:bodyPr/>
          <a:lstStyle/>
          <a:p>
            <a:fld id="{5204F207-F01B-4EAA-A46E-1A254C10E679}" type="datetime1">
              <a:rPr lang="en-US" smtClean="0"/>
              <a:t>9/27/24</a:t>
            </a:fld>
            <a:endParaRPr lang="en-US"/>
          </a:p>
        </p:txBody>
      </p:sp>
      <p:sp>
        <p:nvSpPr>
          <p:cNvPr id="6" name="Slide Number Placeholder 5">
            <a:extLst>
              <a:ext uri="{FF2B5EF4-FFF2-40B4-BE49-F238E27FC236}">
                <a16:creationId xmlns:a16="http://schemas.microsoft.com/office/drawing/2014/main" id="{8DBDB5EC-0171-4650-BC6A-BD64582FD9AD}"/>
              </a:ext>
            </a:extLst>
          </p:cNvPr>
          <p:cNvSpPr>
            <a:spLocks noGrp="1"/>
          </p:cNvSpPr>
          <p:nvPr>
            <p:ph type="sldNum" sz="quarter" idx="12"/>
          </p:nvPr>
        </p:nvSpPr>
        <p:spPr/>
        <p:txBody>
          <a:bodyPr/>
          <a:lstStyle/>
          <a:p>
            <a:fld id="{DAEF4E38-096D-46EA-AC7A-261DA6AB3E59}" type="slidenum">
              <a:rPr lang="en-US" smtClean="0"/>
              <a:t>‹#›</a:t>
            </a:fld>
            <a:endParaRPr lang="en-US"/>
          </a:p>
        </p:txBody>
      </p:sp>
    </p:spTree>
    <p:extLst>
      <p:ext uri="{BB962C8B-B14F-4D97-AF65-F5344CB8AC3E}">
        <p14:creationId xmlns:p14="http://schemas.microsoft.com/office/powerpoint/2010/main" val="1011418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98F156-5046-4701-84BB-DA0819C0E117}"/>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26182506-E97D-4D80-8381-336BC4078BFB}"/>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7F357D18-12FC-45C3-8C64-CEF02C565DC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4C05F975-FB3F-4875-A101-7B9909350A23}"/>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D97694B5-3669-4B95-AC6D-39601561EFDD}"/>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1131ED5-9BD2-431F-8DF0-D0DC00739B7B}"/>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a:extLst>
              <a:ext uri="{FF2B5EF4-FFF2-40B4-BE49-F238E27FC236}">
                <a16:creationId xmlns:a16="http://schemas.microsoft.com/office/drawing/2014/main" id="{9757D68C-F25A-40B6-B16A-D42F395F65F9}"/>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0174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7705508C-5D02-44E7-B3B6-183F2E1231A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7877B04-5264-478E-9FD9-71CE4D2D9880}"/>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03A5CB77-0960-4320-9580-B9743B845AA7}"/>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2E801EE-2F73-439D-9178-8D1610E13803}"/>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CF9C074B-9123-4B05-8F11-5BE7B04DE852}"/>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B309AAB-3942-4B0D-9D18-EAC35A25432D}"/>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a:extLst>
              <a:ext uri="{FF2B5EF4-FFF2-40B4-BE49-F238E27FC236}">
                <a16:creationId xmlns:a16="http://schemas.microsoft.com/office/drawing/2014/main" id="{11395CA4-A8AB-49AC-9012-70BAD0B775AE}"/>
              </a:ext>
            </a:extLst>
          </p:cNvPr>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6B8D1DE9-739E-4C84-BC34-ABED57FB6901}"/>
              </a:ext>
            </a:extLst>
          </p:cNvPr>
          <p:cNvSpPr txBox="1"/>
          <p:nvPr userDrawn="1"/>
        </p:nvSpPr>
        <p:spPr>
          <a:xfrm>
            <a:off x="7086600" y="11715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5326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8E27F-F1F9-4574-ABFD-6FD8C325B41B}"/>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a:extLst>
              <a:ext uri="{FF2B5EF4-FFF2-40B4-BE49-F238E27FC236}">
                <a16:creationId xmlns:a16="http://schemas.microsoft.com/office/drawing/2014/main" id="{2027781A-B6EE-4D1C-9838-6CE83518DF7C}"/>
              </a:ext>
            </a:extLst>
          </p:cNvPr>
          <p:cNvGrpSpPr>
            <a:grpSpLocks/>
          </p:cNvGrpSpPr>
          <p:nvPr userDrawn="1"/>
        </p:nvGrpSpPr>
        <p:grpSpPr bwMode="auto">
          <a:xfrm>
            <a:off x="2084388" y="6550025"/>
            <a:ext cx="7059612" cy="49213"/>
            <a:chOff x="2083888" y="6550671"/>
            <a:chExt cx="7060112" cy="48665"/>
          </a:xfrm>
        </p:grpSpPr>
        <p:sp>
          <p:nvSpPr>
            <p:cNvPr id="6" name="Rectangle 5">
              <a:extLst>
                <a:ext uri="{FF2B5EF4-FFF2-40B4-BE49-F238E27FC236}">
                  <a16:creationId xmlns:a16="http://schemas.microsoft.com/office/drawing/2014/main" id="{029F0E74-8E16-49B5-A76C-10F171ED4E0D}"/>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06AB9F4D-974C-47A2-8F17-2FCF31AC2EB7}"/>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528C01D4-73A9-4292-A3CD-F60D00AD8FF2}"/>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4BBBD702-3832-453C-A59A-D470707B540C}"/>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3C2570B6-E2EA-42B2-8120-43272B62978E}"/>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016E95B2-E2D8-48DC-980B-618D32CA53F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2652F893-AAD3-4D1D-ADA5-D8DB73D465E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a:extLst>
                <a:ext uri="{FF2B5EF4-FFF2-40B4-BE49-F238E27FC236}">
                  <a16:creationId xmlns:a16="http://schemas.microsoft.com/office/drawing/2014/main" id="{D0B1F990-6D11-46C4-BF73-D79DE9F046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a:extLst>
              <a:ext uri="{FF2B5EF4-FFF2-40B4-BE49-F238E27FC236}">
                <a16:creationId xmlns:a16="http://schemas.microsoft.com/office/drawing/2014/main" id="{F15E1C01-996E-4BAF-B1B8-EFCB62113077}"/>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6E7BD42F-D352-46ED-9252-1CEEEC2CEC7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a:extLst>
                <a:ext uri="{FF2B5EF4-FFF2-40B4-BE49-F238E27FC236}">
                  <a16:creationId xmlns:a16="http://schemas.microsoft.com/office/drawing/2014/main" id="{41E9B1E4-1B32-4506-81C6-E1A83D7F8EC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a:extLst>
                <a:ext uri="{FF2B5EF4-FFF2-40B4-BE49-F238E27FC236}">
                  <a16:creationId xmlns:a16="http://schemas.microsoft.com/office/drawing/2014/main" id="{41E78355-35A2-4188-B110-058DEB1B43E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9" name="Slide Number Placeholder 18">
            <a:extLst>
              <a:ext uri="{FF2B5EF4-FFF2-40B4-BE49-F238E27FC236}">
                <a16:creationId xmlns:a16="http://schemas.microsoft.com/office/drawing/2014/main" id="{59EFA480-291B-288B-081A-F34E06096111}"/>
              </a:ext>
            </a:extLst>
          </p:cNvPr>
          <p:cNvSpPr>
            <a:spLocks noGrp="1"/>
          </p:cNvSpPr>
          <p:nvPr>
            <p:ph type="sldNum" sz="quarter" idx="13"/>
          </p:nvPr>
        </p:nvSpPr>
        <p:spPr>
          <a:xfrm>
            <a:off x="157163" y="6456362"/>
            <a:ext cx="2133600" cy="365125"/>
          </a:xfrm>
        </p:spPr>
        <p:txBody>
          <a:bodyPr/>
          <a:lstStyle>
            <a:lvl1pPr algn="l">
              <a:defRPr sz="1400">
                <a:solidFill>
                  <a:srgbClr val="C00000"/>
                </a:solidFill>
              </a:defRPr>
            </a:lvl1p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26136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1D5B1777-3C13-4849-A597-67EC91BF9A6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4206BE1B-AD71-40C1-ABD7-8C8AB00863D6}"/>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F6297FE1-9382-41A8-B0FF-683F39E14EF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D416B98-13F0-404D-B5A2-A69FA3C7000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0AB9EEE-AEAE-431D-B50D-30DCE074254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a:extLst>
              <a:ext uri="{FF2B5EF4-FFF2-40B4-BE49-F238E27FC236}">
                <a16:creationId xmlns:a16="http://schemas.microsoft.com/office/drawing/2014/main" id="{B1DCCFF4-519D-4642-BF8C-EF1B23007DE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D22C304-D940-4346-9BC9-E3FB8800DC0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DCD042E7-9A56-4668-8E1C-B01F503BE0E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3DD235E7-8BA6-4C5F-B5F5-81E3302F1AF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a:extLst>
              <a:ext uri="{FF2B5EF4-FFF2-40B4-BE49-F238E27FC236}">
                <a16:creationId xmlns:a16="http://schemas.microsoft.com/office/drawing/2014/main" id="{3ED737C7-ACDC-4F07-9636-67001251A7EF}"/>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C2B6D4EE-E77A-D5DA-EB49-74D7B593D3F6}"/>
              </a:ext>
            </a:extLst>
          </p:cNvPr>
          <p:cNvSpPr>
            <a:spLocks noGrp="1"/>
          </p:cNvSpPr>
          <p:nvPr>
            <p:ph type="dt" sz="half" idx="11"/>
          </p:nvPr>
        </p:nvSpPr>
        <p:spPr/>
        <p:txBody>
          <a:bodyPr/>
          <a:lstStyle/>
          <a:p>
            <a:pPr>
              <a:defRPr/>
            </a:pPr>
            <a:endParaRPr lang="en-US"/>
          </a:p>
        </p:txBody>
      </p:sp>
      <p:sp>
        <p:nvSpPr>
          <p:cNvPr id="15" name="Footer Placeholder 14">
            <a:extLst>
              <a:ext uri="{FF2B5EF4-FFF2-40B4-BE49-F238E27FC236}">
                <a16:creationId xmlns:a16="http://schemas.microsoft.com/office/drawing/2014/main" id="{CE1ADA07-2661-A718-E438-447D3920CEB1}"/>
              </a:ext>
            </a:extLst>
          </p:cNvPr>
          <p:cNvSpPr>
            <a:spLocks noGrp="1"/>
          </p:cNvSpPr>
          <p:nvPr>
            <p:ph type="ftr" sz="quarter" idx="12"/>
          </p:nvPr>
        </p:nvSpPr>
        <p:spPr/>
        <p:txBody>
          <a:bodyPr/>
          <a:lstStyle/>
          <a:p>
            <a:pPr>
              <a:defRPr/>
            </a:pPr>
            <a:r>
              <a:rPr lang="en-US"/>
              <a:t>Page </a:t>
            </a:r>
          </a:p>
        </p:txBody>
      </p:sp>
      <p:sp>
        <p:nvSpPr>
          <p:cNvPr id="16" name="Slide Number Placeholder 15">
            <a:extLst>
              <a:ext uri="{FF2B5EF4-FFF2-40B4-BE49-F238E27FC236}">
                <a16:creationId xmlns:a16="http://schemas.microsoft.com/office/drawing/2014/main" id="{85325592-DE98-A3D0-AE45-F64C454B72AD}"/>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367205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435CBEC3-3CB9-4718-B824-9BAAECF58F94}"/>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BDF8ED45-8282-4BF0-8092-0EBA4E7C23B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08508915-E0B1-45B6-A328-1BE6160C580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AA73D0BC-C181-4085-ADF5-A0B78510D83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a:extLst>
              <a:ext uri="{FF2B5EF4-FFF2-40B4-BE49-F238E27FC236}">
                <a16:creationId xmlns:a16="http://schemas.microsoft.com/office/drawing/2014/main" id="{86507D2C-4A7C-495A-A787-3E46876378E4}"/>
              </a:ext>
            </a:extLst>
          </p:cNvPr>
          <p:cNvGrpSpPr>
            <a:grpSpLocks/>
          </p:cNvGrpSpPr>
          <p:nvPr userDrawn="1"/>
        </p:nvGrpSpPr>
        <p:grpSpPr bwMode="auto">
          <a:xfrm>
            <a:off x="2133600" y="6553200"/>
            <a:ext cx="7010400" cy="46038"/>
            <a:chOff x="1905000" y="6553200"/>
            <a:chExt cx="7010400" cy="45719"/>
          </a:xfrm>
        </p:grpSpPr>
        <p:sp>
          <p:nvSpPr>
            <p:cNvPr id="13" name="Rectangle 12">
              <a:extLst>
                <a:ext uri="{FF2B5EF4-FFF2-40B4-BE49-F238E27FC236}">
                  <a16:creationId xmlns:a16="http://schemas.microsoft.com/office/drawing/2014/main" id="{5F3644A7-569D-4639-A2C4-2FA01FA21C7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a:extLst>
                <a:ext uri="{FF2B5EF4-FFF2-40B4-BE49-F238E27FC236}">
                  <a16:creationId xmlns:a16="http://schemas.microsoft.com/office/drawing/2014/main" id="{1AA7E953-06C6-49B7-931B-0787F02EB20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38839638-5860-4CC3-8A69-2EE030F40EA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AE61D979-4DA9-41B0-A7A9-7233307ACE4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114F533C-9787-464E-8520-C2FD2321288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8396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4E2A4B12-1309-4241-B399-1B38D540D14E}"/>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48F839D6-2E0A-48F8-B470-F8A3DAA463D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302241F-C279-453E-B82A-5D1C81CFA0C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8932C9E6-CDA1-41D7-AF5E-7B671FE3904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a:extLst>
              <a:ext uri="{FF2B5EF4-FFF2-40B4-BE49-F238E27FC236}">
                <a16:creationId xmlns:a16="http://schemas.microsoft.com/office/drawing/2014/main" id="{59EB8716-B80E-40B2-A2A3-AEE72E3617C7}"/>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57C11E34-A643-40D2-BA27-D6E76D6850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3F4E34DC-FA2F-433A-AC37-00ACB511F14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1C661A62-9091-4B7F-B9BC-D8E1881095D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A6243B5E-6AE7-478C-894D-2A59ECE864D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07CD7C6D-0804-4A99-8C1E-39B55C52208D}"/>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43D7BF12-7544-3C98-728C-85F4E521CE01}"/>
              </a:ext>
            </a:extLst>
          </p:cNvPr>
          <p:cNvSpPr>
            <a:spLocks noGrp="1"/>
          </p:cNvSpPr>
          <p:nvPr>
            <p:ph type="dt" sz="half" idx="11"/>
          </p:nvPr>
        </p:nvSpPr>
        <p:spPr/>
        <p:txBody>
          <a:bodyPr/>
          <a:lstStyle/>
          <a:p>
            <a:pPr>
              <a:defRPr/>
            </a:pPr>
            <a:endParaRPr lang="en-US"/>
          </a:p>
        </p:txBody>
      </p:sp>
      <p:sp>
        <p:nvSpPr>
          <p:cNvPr id="14" name="Footer Placeholder 13">
            <a:extLst>
              <a:ext uri="{FF2B5EF4-FFF2-40B4-BE49-F238E27FC236}">
                <a16:creationId xmlns:a16="http://schemas.microsoft.com/office/drawing/2014/main" id="{A05E7E5B-350B-B51F-EE8E-46E5D676458E}"/>
              </a:ext>
            </a:extLst>
          </p:cNvPr>
          <p:cNvSpPr>
            <a:spLocks noGrp="1"/>
          </p:cNvSpPr>
          <p:nvPr>
            <p:ph type="ftr" sz="quarter" idx="12"/>
          </p:nvPr>
        </p:nvSpPr>
        <p:spPr/>
        <p:txBody>
          <a:bodyPr/>
          <a:lstStyle/>
          <a:p>
            <a:pPr>
              <a:defRPr/>
            </a:pPr>
            <a:r>
              <a:rPr lang="en-US"/>
              <a:t>Page </a:t>
            </a:r>
          </a:p>
        </p:txBody>
      </p:sp>
      <p:sp>
        <p:nvSpPr>
          <p:cNvPr id="15" name="Slide Number Placeholder 14">
            <a:extLst>
              <a:ext uri="{FF2B5EF4-FFF2-40B4-BE49-F238E27FC236}">
                <a16:creationId xmlns:a16="http://schemas.microsoft.com/office/drawing/2014/main" id="{06871B70-E3CB-1722-C661-8FF9B08B21C2}"/>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156924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BFAAEAB5-1E6D-48C6-919F-A63BF1C648B6}"/>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1E0246C8-05BF-4278-9632-CB901818C62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5E0BC937-1B91-457B-ABCB-2C5D5730D1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6CCEF62-55DA-4440-8AAA-17272A7DBFC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a:extLst>
              <a:ext uri="{FF2B5EF4-FFF2-40B4-BE49-F238E27FC236}">
                <a16:creationId xmlns:a16="http://schemas.microsoft.com/office/drawing/2014/main" id="{F91CDF5D-6E29-4EDB-B7E3-A70CF45FDFC7}"/>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F7F4B0D-EEA1-4C40-974B-FE885EB0138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718610B9-1084-44CC-95BA-DC9535447F2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0A84D838-05B5-4304-A14D-AFE56366C5C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66DCFECE-E67E-4E98-B78B-13760251102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CC4E07F0-C6A2-474C-A54B-A6929E7A5DE4}"/>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5870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815258DD-E2DA-449D-8729-E2C328282B13}"/>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6966C654-9E26-47B1-9962-80BED35A562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83807637-FF9A-47D4-85A7-35A79F6E7DB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7DF770F7-DAD9-4845-BE96-BBEC37DEDFE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a:extLst>
              <a:ext uri="{FF2B5EF4-FFF2-40B4-BE49-F238E27FC236}">
                <a16:creationId xmlns:a16="http://schemas.microsoft.com/office/drawing/2014/main" id="{EE87FEF9-94E5-474E-9374-4BAC36ADAF04}"/>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6FD81E90-C840-42AA-9989-7A9D13225C7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BA635383-583B-4225-95B9-77B187B1CFB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18548C0D-99D9-4F0B-8F78-04AA18CB95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ABB89A61-CD83-4917-90B1-1A034FCB7BE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FB79440F-0282-4D99-ABC0-2912BD81908A}"/>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00456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DAED3-DA09-4E32-BE04-DC632AAD0F6B}"/>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127D53AA-6483-4BA2-AE29-F1BCB52EA90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D57B646-4703-4B81-BA37-3D90D082D1B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a:extLst>
              <a:ext uri="{FF2B5EF4-FFF2-40B4-BE49-F238E27FC236}">
                <a16:creationId xmlns:a16="http://schemas.microsoft.com/office/drawing/2014/main" id="{44C2F8E8-8885-463C-A7EE-9C75C48904D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Page </a:t>
            </a:r>
          </a:p>
        </p:txBody>
      </p:sp>
      <p:sp>
        <p:nvSpPr>
          <p:cNvPr id="6" name="Slide Number Placeholder 5">
            <a:extLst>
              <a:ext uri="{FF2B5EF4-FFF2-40B4-BE49-F238E27FC236}">
                <a16:creationId xmlns:a16="http://schemas.microsoft.com/office/drawing/2014/main" id="{4F56A1BF-DE31-4F3F-824C-82D6DE6DA72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C58C161-F5B0-4C03-B20A-A8D6E29AEA4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jpeg"/><Relationship Id="rId3" Type="http://schemas.openxmlformats.org/officeDocument/2006/relationships/hyperlink" Target="http://uptightsolitude74.wikidot.com/" TargetMode="External"/><Relationship Id="rId7" Type="http://schemas.openxmlformats.org/officeDocument/2006/relationships/hyperlink" Target="https://en.wikipedia.org/wiki/FASTag" TargetMode="External"/><Relationship Id="rId12" Type="http://schemas.openxmlformats.org/officeDocument/2006/relationships/hyperlink" Target="https://commons.wikimedia.org/wiki/File:Antu_system-switch-user.svg" TargetMode="External"/><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hyperlink" Target="https://commons.wikimedia.org/wiki/File:WhatsApp_logo-color-vertical.svg" TargetMode="External"/><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2.png"/><Relationship Id="rId14"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hyperlink" Target="https://www.investkaroindia.co.in/p/policybazaardeepdiv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23D3AF-B63B-41C2-896B-C0D5B766441E}"/>
              </a:ext>
            </a:extLst>
          </p:cNvPr>
          <p:cNvSpPr>
            <a:spLocks noGrp="1"/>
          </p:cNvSpPr>
          <p:nvPr>
            <p:ph type="title"/>
          </p:nvPr>
        </p:nvSpPr>
        <p:spPr/>
        <p:txBody>
          <a:bodyPr/>
          <a:lstStyle/>
          <a:p>
            <a:pPr eaLnBrk="1" fontAlgn="auto" hangingPunct="1">
              <a:spcAft>
                <a:spcPts val="0"/>
              </a:spcAft>
              <a:defRPr/>
            </a:pPr>
            <a:r>
              <a:rPr lang="en-US" dirty="0"/>
              <a:t>BITS Pilani presentation</a:t>
            </a:r>
          </a:p>
        </p:txBody>
      </p:sp>
      <p:sp>
        <p:nvSpPr>
          <p:cNvPr id="13315" name="Content Placeholder 5">
            <a:extLst>
              <a:ext uri="{FF2B5EF4-FFF2-40B4-BE49-F238E27FC236}">
                <a16:creationId xmlns:a16="http://schemas.microsoft.com/office/drawing/2014/main" id="{7BC229F3-7E97-497C-ABE5-2FFF7111051E}"/>
              </a:ext>
            </a:extLst>
          </p:cNvPr>
          <p:cNvSpPr>
            <a:spLocks noGrp="1"/>
          </p:cNvSpPr>
          <p:nvPr>
            <p:ph sz="quarter" idx="13"/>
          </p:nvPr>
        </p:nvSpPr>
        <p:spPr/>
        <p:txBody>
          <a:bodyPr/>
          <a:lstStyle/>
          <a:p>
            <a:pPr eaLnBrk="1" hangingPunct="1">
              <a:spcBef>
                <a:spcPct val="0"/>
              </a:spcBef>
            </a:pPr>
            <a:r>
              <a:rPr lang="en-US" altLang="en-US" dirty="0"/>
              <a:t>Sivasubramanian Natarajan</a:t>
            </a:r>
          </a:p>
          <a:p>
            <a:pPr eaLnBrk="1" hangingPunct="1">
              <a:spcBef>
                <a:spcPct val="0"/>
              </a:spcBef>
            </a:pPr>
            <a:r>
              <a:rPr lang="en-US" altLang="en-US" dirty="0"/>
              <a:t>WILP Division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E4E9A-64DE-F86E-D1A6-365B35256C8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AEF123-42BE-A1F0-1C2E-D5F33D7E7864}"/>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Digital Capital</a:t>
            </a:r>
          </a:p>
        </p:txBody>
      </p:sp>
      <p:sp>
        <p:nvSpPr>
          <p:cNvPr id="6" name="Slide Number Placeholder 5">
            <a:extLst>
              <a:ext uri="{FF2B5EF4-FFF2-40B4-BE49-F238E27FC236}">
                <a16:creationId xmlns:a16="http://schemas.microsoft.com/office/drawing/2014/main" id="{A69C9738-78D4-4EC4-DDCB-4053524BC15F}"/>
              </a:ext>
            </a:extLst>
          </p:cNvPr>
          <p:cNvSpPr>
            <a:spLocks noGrp="1"/>
          </p:cNvSpPr>
          <p:nvPr>
            <p:ph type="sldNum" sz="quarter" idx="13"/>
          </p:nvPr>
        </p:nvSpPr>
        <p:spPr/>
        <p:txBody>
          <a:bodyPr/>
          <a:lstStyle/>
          <a:p>
            <a:fld id="{7C58C161-F5B0-4C03-B20A-A8D6E29AEA41}" type="slidenum">
              <a:rPr lang="en-US" altLang="en-US" smtClean="0"/>
              <a:pPr/>
              <a:t>10</a:t>
            </a:fld>
            <a:endParaRPr lang="en-US" altLang="en-US" dirty="0"/>
          </a:p>
        </p:txBody>
      </p:sp>
      <p:sp>
        <p:nvSpPr>
          <p:cNvPr id="7" name="TextBox 6">
            <a:extLst>
              <a:ext uri="{FF2B5EF4-FFF2-40B4-BE49-F238E27FC236}">
                <a16:creationId xmlns:a16="http://schemas.microsoft.com/office/drawing/2014/main" id="{A52518DE-A115-B3A3-DB73-7914FEEDC7C1}"/>
              </a:ext>
            </a:extLst>
          </p:cNvPr>
          <p:cNvSpPr txBox="1"/>
          <p:nvPr/>
        </p:nvSpPr>
        <p:spPr>
          <a:xfrm>
            <a:off x="133836" y="1295400"/>
            <a:ext cx="8682037" cy="4985980"/>
          </a:xfrm>
          <a:prstGeom prst="rect">
            <a:avLst/>
          </a:prstGeom>
          <a:noFill/>
        </p:spPr>
        <p:txBody>
          <a:bodyPr wrap="square" rtlCol="0">
            <a:spAutoFit/>
          </a:bodyPr>
          <a:lstStyle/>
          <a:p>
            <a:pPr marL="342900" indent="-342900">
              <a:buClr>
                <a:srgbClr val="FF0000"/>
              </a:buClr>
              <a:buFont typeface="Wingdings" pitchFamily="2" charset="2"/>
              <a:buChar char="§"/>
            </a:pPr>
            <a:r>
              <a:rPr lang="en-US" sz="2400" dirty="0">
                <a:ea typeface="Calibri" panose="020F0502020204030204" pitchFamily="34" charset="0"/>
              </a:rPr>
              <a:t>With internet making the connection between digitally enabled enterprises easily possible the potential to connect multiple firms in a Criss cross formation emerged.</a:t>
            </a:r>
          </a:p>
          <a:p>
            <a:pPr marL="342900" indent="-342900">
              <a:buClr>
                <a:srgbClr val="FF0000"/>
              </a:buClr>
              <a:buFont typeface="Wingdings" pitchFamily="2" charset="2"/>
              <a:buChar char="§"/>
            </a:pPr>
            <a:endParaRPr lang="en-US" sz="2400" dirty="0">
              <a:ea typeface="Calibri" panose="020F0502020204030204" pitchFamily="34" charset="0"/>
            </a:endParaRPr>
          </a:p>
          <a:p>
            <a:pPr marL="342900" indent="-342900">
              <a:buClr>
                <a:srgbClr val="FF0000"/>
              </a:buClr>
              <a:buFont typeface="Wingdings" pitchFamily="2" charset="2"/>
              <a:buChar char="§"/>
            </a:pPr>
            <a:r>
              <a:rPr lang="en-US" sz="2400" dirty="0">
                <a:ea typeface="Calibri" panose="020F0502020204030204" pitchFamily="34" charset="0"/>
              </a:rPr>
              <a:t>Each formation led to a unique Business web of value leveraging the existing capability of the firm without the need for the firm to expand geographically. It required only scaling. </a:t>
            </a:r>
          </a:p>
          <a:p>
            <a:pPr marL="285750" indent="-285750">
              <a:buClr>
                <a:srgbClr val="FF0000"/>
              </a:buClr>
              <a:buFont typeface="Wingdings" pitchFamily="2" charset="2"/>
              <a:buChar char="§"/>
            </a:pPr>
            <a:r>
              <a:rPr lang="en-US" i="1" dirty="0">
                <a:ea typeface="Calibri" panose="020F0502020204030204" pitchFamily="34" charset="0"/>
              </a:rPr>
              <a:t>In the media company example, the media company could digitally connect to</a:t>
            </a:r>
          </a:p>
          <a:p>
            <a:pPr marL="742950" lvl="1" indent="-285750">
              <a:buClr>
                <a:srgbClr val="FF0000"/>
              </a:buClr>
              <a:buFont typeface="Wingdings" pitchFamily="2" charset="2"/>
              <a:buChar char="§"/>
            </a:pPr>
            <a:r>
              <a:rPr lang="en-US" i="1" dirty="0">
                <a:ea typeface="Calibri" panose="020F0502020204030204" pitchFamily="34" charset="0"/>
              </a:rPr>
              <a:t>A store where consumers can purchase the media</a:t>
            </a:r>
          </a:p>
          <a:p>
            <a:pPr marL="742950" lvl="1" indent="-285750">
              <a:buClr>
                <a:srgbClr val="FF0000"/>
              </a:buClr>
              <a:buFont typeface="Wingdings" pitchFamily="2" charset="2"/>
              <a:buChar char="§"/>
            </a:pPr>
            <a:r>
              <a:rPr lang="en-US" i="1" dirty="0">
                <a:ea typeface="Calibri" panose="020F0502020204030204" pitchFamily="34" charset="0"/>
              </a:rPr>
              <a:t>A streaming service for delivering the media for a subscription</a:t>
            </a:r>
          </a:p>
          <a:p>
            <a:pPr marL="342900" indent="-342900">
              <a:buClr>
                <a:srgbClr val="FF0000"/>
              </a:buClr>
              <a:buFont typeface="Wingdings" pitchFamily="2" charset="2"/>
              <a:buChar char="§"/>
            </a:pPr>
            <a:endParaRPr lang="en-US" sz="2400" dirty="0">
              <a:ea typeface="Calibri" panose="020F0502020204030204" pitchFamily="34" charset="0"/>
            </a:endParaRPr>
          </a:p>
          <a:p>
            <a:pPr marL="342900" indent="-342900">
              <a:buClr>
                <a:srgbClr val="FF0000"/>
              </a:buClr>
              <a:buFont typeface="Wingdings" pitchFamily="2" charset="2"/>
              <a:buChar char="§"/>
            </a:pPr>
            <a:r>
              <a:rPr lang="en-US" sz="2400" dirty="0">
                <a:ea typeface="Calibri" panose="020F0502020204030204" pitchFamily="34" charset="0"/>
              </a:rPr>
              <a:t>With cryptocurrency and Web3 we are now experiencing the phenomena that is popularly known as Internet of Value</a:t>
            </a:r>
          </a:p>
        </p:txBody>
      </p:sp>
    </p:spTree>
    <p:extLst>
      <p:ext uri="{BB962C8B-B14F-4D97-AF65-F5344CB8AC3E}">
        <p14:creationId xmlns:p14="http://schemas.microsoft.com/office/powerpoint/2010/main" val="189191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23E837A-D813-3FE2-783C-81E259F91384}"/>
              </a:ext>
            </a:extLst>
          </p:cNvPr>
          <p:cNvSpPr>
            <a:spLocks noGrp="1"/>
          </p:cNvSpPr>
          <p:nvPr>
            <p:ph sz="quarter" idx="10"/>
          </p:nvPr>
        </p:nvSpPr>
        <p:spPr/>
        <p:txBody>
          <a:bodyPr/>
          <a:lstStyle/>
          <a:p>
            <a:r>
              <a:rPr lang="en-US" dirty="0"/>
              <a:t>Digital Payments Introduction</a:t>
            </a:r>
          </a:p>
        </p:txBody>
      </p:sp>
      <p:sp>
        <p:nvSpPr>
          <p:cNvPr id="4" name="Slide Number Placeholder 3">
            <a:extLst>
              <a:ext uri="{FF2B5EF4-FFF2-40B4-BE49-F238E27FC236}">
                <a16:creationId xmlns:a16="http://schemas.microsoft.com/office/drawing/2014/main" id="{4864A5A8-19F7-6E95-FCDE-FF83CA61D28A}"/>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11</a:t>
            </a:fld>
            <a:endParaRPr lang="en-US" altLang="en-US"/>
          </a:p>
        </p:txBody>
      </p:sp>
    </p:spTree>
    <p:extLst>
      <p:ext uri="{BB962C8B-B14F-4D97-AF65-F5344CB8AC3E}">
        <p14:creationId xmlns:p14="http://schemas.microsoft.com/office/powerpoint/2010/main" val="3400400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93E7E-0A0E-91FC-5769-72262321500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2F133E-8404-8A64-DB92-AD3F868B2C6A}"/>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Introduction Digital Payments </a:t>
            </a:r>
          </a:p>
        </p:txBody>
      </p:sp>
      <p:sp>
        <p:nvSpPr>
          <p:cNvPr id="6" name="Slide Number Placeholder 5">
            <a:extLst>
              <a:ext uri="{FF2B5EF4-FFF2-40B4-BE49-F238E27FC236}">
                <a16:creationId xmlns:a16="http://schemas.microsoft.com/office/drawing/2014/main" id="{97E63349-2DD3-8C82-EE05-786767307DB0}"/>
              </a:ext>
            </a:extLst>
          </p:cNvPr>
          <p:cNvSpPr>
            <a:spLocks noGrp="1"/>
          </p:cNvSpPr>
          <p:nvPr>
            <p:ph type="sldNum" sz="quarter" idx="13"/>
          </p:nvPr>
        </p:nvSpPr>
        <p:spPr/>
        <p:txBody>
          <a:bodyPr/>
          <a:lstStyle/>
          <a:p>
            <a:fld id="{7C58C161-F5B0-4C03-B20A-A8D6E29AEA41}" type="slidenum">
              <a:rPr lang="en-US" altLang="en-US" smtClean="0"/>
              <a:pPr/>
              <a:t>12</a:t>
            </a:fld>
            <a:endParaRPr lang="en-US" altLang="en-US" dirty="0"/>
          </a:p>
        </p:txBody>
      </p:sp>
      <p:sp>
        <p:nvSpPr>
          <p:cNvPr id="7" name="TextBox 6">
            <a:extLst>
              <a:ext uri="{FF2B5EF4-FFF2-40B4-BE49-F238E27FC236}">
                <a16:creationId xmlns:a16="http://schemas.microsoft.com/office/drawing/2014/main" id="{6FE0DCFE-F3DA-377C-0A85-BE011470DC1A}"/>
              </a:ext>
            </a:extLst>
          </p:cNvPr>
          <p:cNvSpPr txBox="1"/>
          <p:nvPr/>
        </p:nvSpPr>
        <p:spPr>
          <a:xfrm>
            <a:off x="168049" y="1371600"/>
            <a:ext cx="8682037" cy="3046988"/>
          </a:xfrm>
          <a:prstGeom prst="rect">
            <a:avLst/>
          </a:prstGeom>
          <a:noFill/>
        </p:spPr>
        <p:txBody>
          <a:bodyPr wrap="square" rtlCol="0">
            <a:spAutoFit/>
          </a:bodyPr>
          <a:lstStyle/>
          <a:p>
            <a:pPr marL="342900" indent="-342900">
              <a:buClr>
                <a:srgbClr val="FF0000"/>
              </a:buClr>
              <a:buFont typeface="Wingdings" pitchFamily="2" charset="2"/>
              <a:buChar char="§"/>
            </a:pPr>
            <a:r>
              <a:rPr lang="en-US" sz="2400" dirty="0">
                <a:ea typeface="Calibri" panose="020F0502020204030204" pitchFamily="34" charset="0"/>
              </a:rPr>
              <a:t>It is first important to understand the difficulty in separating Open Banking, Open API and Digital Payments.</a:t>
            </a:r>
          </a:p>
          <a:p>
            <a:pPr marL="342900" indent="-342900">
              <a:buClr>
                <a:srgbClr val="FF0000"/>
              </a:buClr>
              <a:buFont typeface="Wingdings" pitchFamily="2" charset="2"/>
              <a:buChar char="§"/>
            </a:pPr>
            <a:endParaRPr lang="en-US" sz="2400" dirty="0">
              <a:ea typeface="Calibri" panose="020F0502020204030204" pitchFamily="34" charset="0"/>
            </a:endParaRPr>
          </a:p>
          <a:p>
            <a:pPr marL="342900" indent="-342900">
              <a:buClr>
                <a:srgbClr val="FF0000"/>
              </a:buClr>
              <a:buFont typeface="Wingdings" pitchFamily="2" charset="2"/>
              <a:buChar char="§"/>
            </a:pPr>
            <a:r>
              <a:rPr lang="en-US" sz="2400" dirty="0">
                <a:ea typeface="Calibri" panose="020F0502020204030204" pitchFamily="34" charset="0"/>
              </a:rPr>
              <a:t>Each evolved into its own standard and framework.</a:t>
            </a:r>
          </a:p>
          <a:p>
            <a:pPr marL="342900" indent="-342900">
              <a:buClr>
                <a:srgbClr val="FF0000"/>
              </a:buClr>
              <a:buFont typeface="Wingdings" pitchFamily="2" charset="2"/>
              <a:buChar char="§"/>
            </a:pPr>
            <a:endParaRPr lang="en-US" sz="2400" dirty="0">
              <a:ea typeface="Calibri" panose="020F0502020204030204" pitchFamily="34" charset="0"/>
            </a:endParaRPr>
          </a:p>
          <a:p>
            <a:pPr marL="342900" indent="-342900">
              <a:buClr>
                <a:srgbClr val="FF0000"/>
              </a:buClr>
              <a:buFont typeface="Wingdings" pitchFamily="2" charset="2"/>
              <a:buChar char="§"/>
            </a:pPr>
            <a:r>
              <a:rPr lang="en-US" sz="2400" dirty="0">
                <a:ea typeface="Calibri" panose="020F0502020204030204" pitchFamily="34" charset="0"/>
              </a:rPr>
              <a:t>They are closely interconnected when it comes to Digital Payments.</a:t>
            </a:r>
          </a:p>
          <a:p>
            <a:pPr marL="800100" lvl="1" indent="-342900">
              <a:buClr>
                <a:srgbClr val="FF0000"/>
              </a:buClr>
              <a:buFont typeface="Wingdings" pitchFamily="2" charset="2"/>
              <a:buChar char="§"/>
            </a:pPr>
            <a:endParaRPr lang="en-US" sz="2400" dirty="0">
              <a:ea typeface="Calibri" panose="020F0502020204030204" pitchFamily="34" charset="0"/>
            </a:endParaRPr>
          </a:p>
        </p:txBody>
      </p:sp>
    </p:spTree>
    <p:extLst>
      <p:ext uri="{BB962C8B-B14F-4D97-AF65-F5344CB8AC3E}">
        <p14:creationId xmlns:p14="http://schemas.microsoft.com/office/powerpoint/2010/main" val="3026425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FAD5C-37CD-39DA-EDA6-E014A75F0B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90D4A-6FD5-3FAE-A85E-82A49CFBA5A4}"/>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Introduction to Open API </a:t>
            </a:r>
          </a:p>
        </p:txBody>
      </p:sp>
      <p:sp>
        <p:nvSpPr>
          <p:cNvPr id="6" name="Slide Number Placeholder 5">
            <a:extLst>
              <a:ext uri="{FF2B5EF4-FFF2-40B4-BE49-F238E27FC236}">
                <a16:creationId xmlns:a16="http://schemas.microsoft.com/office/drawing/2014/main" id="{C1061412-4674-CF56-1162-32C245E220BA}"/>
              </a:ext>
            </a:extLst>
          </p:cNvPr>
          <p:cNvSpPr>
            <a:spLocks noGrp="1"/>
          </p:cNvSpPr>
          <p:nvPr>
            <p:ph type="sldNum" sz="quarter" idx="13"/>
          </p:nvPr>
        </p:nvSpPr>
        <p:spPr/>
        <p:txBody>
          <a:bodyPr/>
          <a:lstStyle/>
          <a:p>
            <a:fld id="{7C58C161-F5B0-4C03-B20A-A8D6E29AEA41}" type="slidenum">
              <a:rPr lang="en-US" altLang="en-US" smtClean="0"/>
              <a:pPr/>
              <a:t>13</a:t>
            </a:fld>
            <a:endParaRPr lang="en-US" altLang="en-US" dirty="0"/>
          </a:p>
        </p:txBody>
      </p:sp>
      <p:sp>
        <p:nvSpPr>
          <p:cNvPr id="7" name="TextBox 6">
            <a:extLst>
              <a:ext uri="{FF2B5EF4-FFF2-40B4-BE49-F238E27FC236}">
                <a16:creationId xmlns:a16="http://schemas.microsoft.com/office/drawing/2014/main" id="{B47FA96F-9CC6-19A8-3B96-260229F3ADC0}"/>
              </a:ext>
            </a:extLst>
          </p:cNvPr>
          <p:cNvSpPr txBox="1"/>
          <p:nvPr/>
        </p:nvSpPr>
        <p:spPr>
          <a:xfrm>
            <a:off x="168049" y="1371600"/>
            <a:ext cx="8682037" cy="4524315"/>
          </a:xfrm>
          <a:prstGeom prst="rect">
            <a:avLst/>
          </a:prstGeom>
          <a:noFill/>
        </p:spPr>
        <p:txBody>
          <a:bodyPr wrap="square" rtlCol="0">
            <a:spAutoFit/>
          </a:bodyPr>
          <a:lstStyle/>
          <a:p>
            <a:pPr marL="342900" indent="-342900">
              <a:buClr>
                <a:srgbClr val="FF0000"/>
              </a:buClr>
              <a:buFont typeface="Wingdings" pitchFamily="2" charset="2"/>
              <a:buChar char="§"/>
            </a:pPr>
            <a:r>
              <a:rPr lang="en-US" sz="2400" dirty="0">
                <a:ea typeface="Calibri" panose="020F0502020204030204" pitchFamily="34" charset="0"/>
              </a:rPr>
              <a:t>Application Programming interface</a:t>
            </a:r>
          </a:p>
          <a:p>
            <a:pPr marL="342900" indent="-342900">
              <a:buClr>
                <a:srgbClr val="FF0000"/>
              </a:buClr>
              <a:buFont typeface="Wingdings" pitchFamily="2" charset="2"/>
              <a:buChar char="§"/>
            </a:pPr>
            <a:endParaRPr lang="en-US" sz="2400" dirty="0">
              <a:ea typeface="Calibri" panose="020F0502020204030204" pitchFamily="34" charset="0"/>
            </a:endParaRPr>
          </a:p>
          <a:p>
            <a:pPr marL="800100" lvl="1" indent="-342900">
              <a:buClr>
                <a:srgbClr val="FF0000"/>
              </a:buClr>
              <a:buFont typeface="Wingdings" pitchFamily="2" charset="2"/>
              <a:buChar char="§"/>
            </a:pPr>
            <a:r>
              <a:rPr lang="en-US" sz="2400" dirty="0">
                <a:ea typeface="Calibri" panose="020F0502020204030204" pitchFamily="34" charset="0"/>
              </a:rPr>
              <a:t>An API is a software tool that enables different computer systems to communicate. </a:t>
            </a:r>
          </a:p>
          <a:p>
            <a:pPr marL="800100" lvl="1" indent="-342900">
              <a:buClr>
                <a:srgbClr val="FF0000"/>
              </a:buClr>
              <a:buFont typeface="Wingdings" pitchFamily="2" charset="2"/>
              <a:buChar char="§"/>
            </a:pPr>
            <a:endParaRPr lang="en-US" sz="2400" dirty="0">
              <a:ea typeface="Calibri" panose="020F0502020204030204" pitchFamily="34" charset="0"/>
            </a:endParaRPr>
          </a:p>
          <a:p>
            <a:pPr marL="800100" lvl="1" indent="-342900">
              <a:buClr>
                <a:srgbClr val="FF0000"/>
              </a:buClr>
              <a:buFont typeface="Wingdings" pitchFamily="2" charset="2"/>
              <a:buChar char="§"/>
            </a:pPr>
            <a:r>
              <a:rPr lang="en-US" sz="2400" dirty="0">
                <a:ea typeface="Calibri" panose="020F0502020204030204" pitchFamily="34" charset="0"/>
              </a:rPr>
              <a:t>API predominantly was used for internal interfacing of computers. It defined the specifications for the interfacing.</a:t>
            </a:r>
          </a:p>
          <a:p>
            <a:pPr marL="800100" lvl="1" indent="-342900">
              <a:buClr>
                <a:srgbClr val="FF0000"/>
              </a:buClr>
              <a:buFont typeface="Wingdings" pitchFamily="2" charset="2"/>
              <a:buChar char="§"/>
            </a:pPr>
            <a:endParaRPr lang="en-US" sz="2400" dirty="0">
              <a:ea typeface="Calibri" panose="020F0502020204030204" pitchFamily="34" charset="0"/>
            </a:endParaRPr>
          </a:p>
          <a:p>
            <a:pPr marL="800100" lvl="1" indent="-342900">
              <a:buClr>
                <a:srgbClr val="FF0000"/>
              </a:buClr>
              <a:buFont typeface="Wingdings" pitchFamily="2" charset="2"/>
              <a:buChar char="§"/>
            </a:pPr>
            <a:r>
              <a:rPr lang="en-US" sz="2400" dirty="0">
                <a:ea typeface="Calibri" panose="020F0502020204030204" pitchFamily="34" charset="0"/>
              </a:rPr>
              <a:t>In recent times the API specs evolved as ‘Open API’ to enable seamless integration.</a:t>
            </a:r>
          </a:p>
          <a:p>
            <a:pPr marL="800100" lvl="1" indent="-342900">
              <a:buClr>
                <a:srgbClr val="FF0000"/>
              </a:buClr>
              <a:buFont typeface="Wingdings" pitchFamily="2" charset="2"/>
              <a:buChar char="§"/>
            </a:pPr>
            <a:endParaRPr lang="en-US" sz="2400" dirty="0">
              <a:ea typeface="Calibri" panose="020F0502020204030204" pitchFamily="34" charset="0"/>
            </a:endParaRPr>
          </a:p>
        </p:txBody>
      </p:sp>
    </p:spTree>
    <p:extLst>
      <p:ext uri="{BB962C8B-B14F-4D97-AF65-F5344CB8AC3E}">
        <p14:creationId xmlns:p14="http://schemas.microsoft.com/office/powerpoint/2010/main" val="319573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93E7E-0A0E-91FC-5769-72262321500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2F133E-8404-8A64-DB92-AD3F868B2C6A}"/>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API benefits</a:t>
            </a:r>
          </a:p>
        </p:txBody>
      </p:sp>
      <p:sp>
        <p:nvSpPr>
          <p:cNvPr id="6" name="Slide Number Placeholder 5">
            <a:extLst>
              <a:ext uri="{FF2B5EF4-FFF2-40B4-BE49-F238E27FC236}">
                <a16:creationId xmlns:a16="http://schemas.microsoft.com/office/drawing/2014/main" id="{97E63349-2DD3-8C82-EE05-786767307DB0}"/>
              </a:ext>
            </a:extLst>
          </p:cNvPr>
          <p:cNvSpPr>
            <a:spLocks noGrp="1"/>
          </p:cNvSpPr>
          <p:nvPr>
            <p:ph type="sldNum" sz="quarter" idx="13"/>
          </p:nvPr>
        </p:nvSpPr>
        <p:spPr/>
        <p:txBody>
          <a:bodyPr/>
          <a:lstStyle/>
          <a:p>
            <a:fld id="{7C58C161-F5B0-4C03-B20A-A8D6E29AEA41}" type="slidenum">
              <a:rPr lang="en-US" altLang="en-US" smtClean="0"/>
              <a:pPr/>
              <a:t>14</a:t>
            </a:fld>
            <a:endParaRPr lang="en-US" altLang="en-US" dirty="0"/>
          </a:p>
        </p:txBody>
      </p:sp>
      <p:sp>
        <p:nvSpPr>
          <p:cNvPr id="7" name="TextBox 6">
            <a:extLst>
              <a:ext uri="{FF2B5EF4-FFF2-40B4-BE49-F238E27FC236}">
                <a16:creationId xmlns:a16="http://schemas.microsoft.com/office/drawing/2014/main" id="{6FE0DCFE-F3DA-377C-0A85-BE011470DC1A}"/>
              </a:ext>
            </a:extLst>
          </p:cNvPr>
          <p:cNvSpPr txBox="1"/>
          <p:nvPr/>
        </p:nvSpPr>
        <p:spPr>
          <a:xfrm>
            <a:off x="168049" y="1371600"/>
            <a:ext cx="8682037" cy="4893647"/>
          </a:xfrm>
          <a:prstGeom prst="rect">
            <a:avLst/>
          </a:prstGeom>
          <a:noFill/>
        </p:spPr>
        <p:txBody>
          <a:bodyPr wrap="square" rtlCol="0">
            <a:spAutoFit/>
          </a:bodyPr>
          <a:lstStyle/>
          <a:p>
            <a:pPr marL="342900" indent="-342900">
              <a:buClr>
                <a:srgbClr val="FF0000"/>
              </a:buClr>
              <a:buFont typeface="Wingdings" pitchFamily="2" charset="2"/>
              <a:buChar char="§"/>
            </a:pPr>
            <a:r>
              <a:rPr lang="en-US" sz="2400" dirty="0">
                <a:ea typeface="Calibri" panose="020F0502020204030204" pitchFamily="34" charset="0"/>
              </a:rPr>
              <a:t>Banks and Financial services organizations have been using API to interact with each other.</a:t>
            </a:r>
          </a:p>
          <a:p>
            <a:pPr marL="342900" indent="-342900">
              <a:buClr>
                <a:srgbClr val="FF0000"/>
              </a:buClr>
              <a:buFont typeface="Wingdings" pitchFamily="2" charset="2"/>
              <a:buChar char="§"/>
            </a:pPr>
            <a:endParaRPr lang="en-US" sz="2400" dirty="0">
              <a:ea typeface="Calibri" panose="020F0502020204030204" pitchFamily="34" charset="0"/>
            </a:endParaRPr>
          </a:p>
          <a:p>
            <a:pPr marL="342900" indent="-342900">
              <a:buClr>
                <a:srgbClr val="FF0000"/>
              </a:buClr>
              <a:buFont typeface="Wingdings" pitchFamily="2" charset="2"/>
              <a:buChar char="§"/>
            </a:pPr>
            <a:r>
              <a:rPr lang="en-US" sz="2400" dirty="0">
                <a:ea typeface="Calibri" panose="020F0502020204030204" pitchFamily="34" charset="0"/>
              </a:rPr>
              <a:t>An organization’s internal IT system communicate through API integration.</a:t>
            </a:r>
          </a:p>
          <a:p>
            <a:pPr marL="342900" indent="-342900">
              <a:buClr>
                <a:srgbClr val="FF0000"/>
              </a:buClr>
              <a:buFont typeface="Wingdings" pitchFamily="2" charset="2"/>
              <a:buChar char="§"/>
            </a:pPr>
            <a:endParaRPr lang="en-US" sz="2400" dirty="0">
              <a:ea typeface="Calibri" panose="020F0502020204030204" pitchFamily="34" charset="0"/>
            </a:endParaRPr>
          </a:p>
          <a:p>
            <a:pPr marL="342900" indent="-342900">
              <a:buClr>
                <a:srgbClr val="FF0000"/>
              </a:buClr>
              <a:buFont typeface="Wingdings" pitchFamily="2" charset="2"/>
              <a:buChar char="§"/>
            </a:pPr>
            <a:r>
              <a:rPr lang="en-US" sz="2400" dirty="0">
                <a:ea typeface="Calibri" panose="020F0502020204030204" pitchFamily="34" charset="0"/>
              </a:rPr>
              <a:t>Webservices was the initial standard which brought about the possibility of connecting systems over internal and external network.</a:t>
            </a:r>
          </a:p>
          <a:p>
            <a:pPr marL="342900" indent="-342900">
              <a:buClr>
                <a:srgbClr val="FF0000"/>
              </a:buClr>
              <a:buFont typeface="Wingdings" pitchFamily="2" charset="2"/>
              <a:buChar char="§"/>
            </a:pPr>
            <a:endParaRPr lang="en-US" sz="2400" dirty="0">
              <a:ea typeface="Calibri" panose="020F0502020204030204" pitchFamily="34" charset="0"/>
            </a:endParaRPr>
          </a:p>
          <a:p>
            <a:pPr marL="342900" indent="-342900">
              <a:buClr>
                <a:srgbClr val="FF0000"/>
              </a:buClr>
              <a:buFont typeface="Wingdings" pitchFamily="2" charset="2"/>
              <a:buChar char="§"/>
            </a:pPr>
            <a:r>
              <a:rPr lang="en-US" sz="2400" dirty="0">
                <a:ea typeface="Calibri" panose="020F0502020204030204" pitchFamily="34" charset="0"/>
              </a:rPr>
              <a:t>The connections enable the functions of a system accessible non-intrusively without making major changes to the system code.</a:t>
            </a:r>
          </a:p>
        </p:txBody>
      </p:sp>
    </p:spTree>
    <p:extLst>
      <p:ext uri="{BB962C8B-B14F-4D97-AF65-F5344CB8AC3E}">
        <p14:creationId xmlns:p14="http://schemas.microsoft.com/office/powerpoint/2010/main" val="381481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API in Financial services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15</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230981" y="4553137"/>
            <a:ext cx="8682037" cy="1938992"/>
          </a:xfrm>
          <a:prstGeom prst="rect">
            <a:avLst/>
          </a:prstGeom>
          <a:noFill/>
        </p:spPr>
        <p:txBody>
          <a:bodyPr wrap="square" rtlCol="0">
            <a:spAutoFit/>
          </a:bodyPr>
          <a:lstStyle/>
          <a:p>
            <a:pPr marL="800100" lvl="1" indent="-342900">
              <a:buClr>
                <a:srgbClr val="FF0000"/>
              </a:buClr>
              <a:buFont typeface="Wingdings" pitchFamily="2" charset="2"/>
              <a:buChar char="§"/>
            </a:pPr>
            <a:r>
              <a:rPr lang="en-US" sz="2400" dirty="0">
                <a:ea typeface="Calibri" panose="020F0502020204030204" pitchFamily="34" charset="0"/>
              </a:rPr>
              <a:t>Financial industry encountered two main challenges</a:t>
            </a:r>
          </a:p>
          <a:p>
            <a:pPr marL="800100" lvl="1" indent="-342900">
              <a:buClr>
                <a:srgbClr val="FF0000"/>
              </a:buClr>
              <a:buFont typeface="Wingdings" pitchFamily="2" charset="2"/>
              <a:buChar char="§"/>
            </a:pPr>
            <a:endParaRPr lang="en-US" sz="2400" dirty="0">
              <a:ea typeface="Calibri" panose="020F0502020204030204" pitchFamily="34" charset="0"/>
            </a:endParaRPr>
          </a:p>
          <a:p>
            <a:pPr marL="1257300" lvl="2" indent="-342900">
              <a:buClr>
                <a:srgbClr val="FF0000"/>
              </a:buClr>
              <a:buFont typeface="Wingdings" pitchFamily="2" charset="2"/>
              <a:buChar char="§"/>
            </a:pPr>
            <a:r>
              <a:rPr lang="en-US" sz="2400" dirty="0">
                <a:ea typeface="Calibri" panose="020F0502020204030204" pitchFamily="34" charset="0"/>
              </a:rPr>
              <a:t>Improve inclusivity</a:t>
            </a:r>
          </a:p>
          <a:p>
            <a:pPr marL="1257300" lvl="2" indent="-342900">
              <a:buClr>
                <a:srgbClr val="FF0000"/>
              </a:buClr>
              <a:buFont typeface="Wingdings" pitchFamily="2" charset="2"/>
              <a:buChar char="§"/>
            </a:pPr>
            <a:endParaRPr lang="en-US" sz="2400" dirty="0">
              <a:ea typeface="Calibri" panose="020F0502020204030204" pitchFamily="34" charset="0"/>
            </a:endParaRPr>
          </a:p>
          <a:p>
            <a:pPr marL="1257300" lvl="2" indent="-342900">
              <a:buClr>
                <a:srgbClr val="FF0000"/>
              </a:buClr>
              <a:buFont typeface="Wingdings" pitchFamily="2" charset="2"/>
              <a:buChar char="§"/>
            </a:pPr>
            <a:r>
              <a:rPr lang="en-US" sz="2400" dirty="0">
                <a:ea typeface="Calibri" panose="020F0502020204030204" pitchFamily="34" charset="0"/>
              </a:rPr>
              <a:t>Extend the reach of delivery through new channels</a:t>
            </a:r>
          </a:p>
        </p:txBody>
      </p:sp>
      <p:pic>
        <p:nvPicPr>
          <p:cNvPr id="4" name="Picture 3" descr="A diagram of a banking system&#10;&#10;Description automatically generated">
            <a:extLst>
              <a:ext uri="{FF2B5EF4-FFF2-40B4-BE49-F238E27FC236}">
                <a16:creationId xmlns:a16="http://schemas.microsoft.com/office/drawing/2014/main" id="{B56D9CDE-C002-DB57-8137-FB90D21BE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444" y="1371536"/>
            <a:ext cx="6425956" cy="3181601"/>
          </a:xfrm>
          <a:prstGeom prst="rect">
            <a:avLst/>
          </a:prstGeom>
        </p:spPr>
      </p:pic>
    </p:spTree>
    <p:extLst>
      <p:ext uri="{BB962C8B-B14F-4D97-AF65-F5344CB8AC3E}">
        <p14:creationId xmlns:p14="http://schemas.microsoft.com/office/powerpoint/2010/main" val="2807715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any's company&#10;&#10;Description automatically generated with medium confidence">
            <a:extLst>
              <a:ext uri="{FF2B5EF4-FFF2-40B4-BE49-F238E27FC236}">
                <a16:creationId xmlns:a16="http://schemas.microsoft.com/office/drawing/2014/main" id="{75EE93E8-6F45-7E9F-DE15-1DA9ADBCF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64" y="1544178"/>
            <a:ext cx="8317944" cy="3728454"/>
          </a:xfrm>
          <a:prstGeom prst="rect">
            <a:avLst/>
          </a:prstGeom>
        </p:spPr>
      </p:pic>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 Banking as precursor to Open API</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16</a:t>
            </a:fld>
            <a:endParaRPr lang="en-US" altLang="en-US" dirty="0"/>
          </a:p>
        </p:txBody>
      </p:sp>
      <p:sp>
        <p:nvSpPr>
          <p:cNvPr id="11" name="Speech Bubble: Rectangle 10">
            <a:extLst>
              <a:ext uri="{FF2B5EF4-FFF2-40B4-BE49-F238E27FC236}">
                <a16:creationId xmlns:a16="http://schemas.microsoft.com/office/drawing/2014/main" id="{D5D26AFB-FD1E-CF16-DB8F-2707BF2ABCC0}"/>
              </a:ext>
            </a:extLst>
          </p:cNvPr>
          <p:cNvSpPr/>
          <p:nvPr/>
        </p:nvSpPr>
        <p:spPr>
          <a:xfrm>
            <a:off x="6629400" y="5521410"/>
            <a:ext cx="2275936" cy="879878"/>
          </a:xfrm>
          <a:prstGeom prst="wedgeRectCallout">
            <a:avLst>
              <a:gd name="adj1" fmla="val -28897"/>
              <a:gd name="adj2" fmla="val -132719"/>
            </a:avLst>
          </a:prstGeom>
          <a:solidFill>
            <a:srgbClr val="66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Banks can extend their reach through devising a mechanism for large scale open integration</a:t>
            </a:r>
          </a:p>
        </p:txBody>
      </p:sp>
      <p:sp>
        <p:nvSpPr>
          <p:cNvPr id="12" name="Speech Bubble: Rectangle 11">
            <a:extLst>
              <a:ext uri="{FF2B5EF4-FFF2-40B4-BE49-F238E27FC236}">
                <a16:creationId xmlns:a16="http://schemas.microsoft.com/office/drawing/2014/main" id="{9F6600AD-A948-EB45-F739-9552A238C47E}"/>
              </a:ext>
            </a:extLst>
          </p:cNvPr>
          <p:cNvSpPr/>
          <p:nvPr/>
        </p:nvSpPr>
        <p:spPr>
          <a:xfrm>
            <a:off x="685800" y="5521410"/>
            <a:ext cx="2275936" cy="934952"/>
          </a:xfrm>
          <a:prstGeom prst="wedgeRectCallout">
            <a:avLst>
              <a:gd name="adj1" fmla="val 53482"/>
              <a:gd name="adj2" fmla="val -141377"/>
            </a:avLst>
          </a:prstGeom>
          <a:solidFill>
            <a:srgbClr val="66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Bank had its own small network  of customers and partners and operated through their own channels</a:t>
            </a:r>
          </a:p>
        </p:txBody>
      </p:sp>
    </p:spTree>
    <p:extLst>
      <p:ext uri="{BB962C8B-B14F-4D97-AF65-F5344CB8AC3E}">
        <p14:creationId xmlns:p14="http://schemas.microsoft.com/office/powerpoint/2010/main" val="40838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23E837A-D813-3FE2-783C-81E259F91384}"/>
              </a:ext>
            </a:extLst>
          </p:cNvPr>
          <p:cNvSpPr>
            <a:spLocks noGrp="1"/>
          </p:cNvSpPr>
          <p:nvPr>
            <p:ph sz="quarter" idx="10"/>
          </p:nvPr>
        </p:nvSpPr>
        <p:spPr/>
        <p:txBody>
          <a:bodyPr/>
          <a:lstStyle/>
          <a:p>
            <a:r>
              <a:rPr lang="en-US" dirty="0"/>
              <a:t>Background to Open API and Open banking.</a:t>
            </a:r>
          </a:p>
        </p:txBody>
      </p:sp>
      <p:sp>
        <p:nvSpPr>
          <p:cNvPr id="4" name="Slide Number Placeholder 3">
            <a:extLst>
              <a:ext uri="{FF2B5EF4-FFF2-40B4-BE49-F238E27FC236}">
                <a16:creationId xmlns:a16="http://schemas.microsoft.com/office/drawing/2014/main" id="{4864A5A8-19F7-6E95-FCDE-FF83CA61D28A}"/>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17</a:t>
            </a:fld>
            <a:endParaRPr lang="en-US" altLang="en-US"/>
          </a:p>
        </p:txBody>
      </p:sp>
    </p:spTree>
    <p:extLst>
      <p:ext uri="{BB962C8B-B14F-4D97-AF65-F5344CB8AC3E}">
        <p14:creationId xmlns:p14="http://schemas.microsoft.com/office/powerpoint/2010/main" val="4147555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Monopoly of banks and financial services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18</a:t>
            </a:fld>
            <a:endParaRPr lang="en-US" altLang="en-US" dirty="0"/>
          </a:p>
        </p:txBody>
      </p:sp>
      <p:sp>
        <p:nvSpPr>
          <p:cNvPr id="2" name="TextBox 1">
            <a:extLst>
              <a:ext uri="{FF2B5EF4-FFF2-40B4-BE49-F238E27FC236}">
                <a16:creationId xmlns:a16="http://schemas.microsoft.com/office/drawing/2014/main" id="{67FC3FAD-73DC-25E9-CD89-F026408E0B98}"/>
              </a:ext>
            </a:extLst>
          </p:cNvPr>
          <p:cNvSpPr txBox="1"/>
          <p:nvPr/>
        </p:nvSpPr>
        <p:spPr>
          <a:xfrm>
            <a:off x="168049" y="1371600"/>
            <a:ext cx="8682037" cy="4524315"/>
          </a:xfrm>
          <a:prstGeom prst="rect">
            <a:avLst/>
          </a:prstGeom>
          <a:noFill/>
        </p:spPr>
        <p:txBody>
          <a:bodyPr wrap="square" rtlCol="0">
            <a:spAutoFit/>
          </a:bodyPr>
          <a:lstStyle/>
          <a:p>
            <a:pPr marL="342900" indent="-342900">
              <a:buClr>
                <a:srgbClr val="FF0000"/>
              </a:buClr>
              <a:buFont typeface="Wingdings" pitchFamily="2" charset="2"/>
              <a:buChar char="§"/>
            </a:pPr>
            <a:r>
              <a:rPr lang="en-US" sz="2400" dirty="0">
                <a:ea typeface="Calibri" panose="020F0502020204030204" pitchFamily="34" charset="0"/>
              </a:rPr>
              <a:t>Digitization of financial services resulted in generation of data for every transaction insurance, payments, banking, investment or borrowing, a typical customer executes.</a:t>
            </a:r>
          </a:p>
          <a:p>
            <a:pPr marL="342900" indent="-342900">
              <a:buClr>
                <a:srgbClr val="FF0000"/>
              </a:buClr>
              <a:buFont typeface="Wingdings" pitchFamily="2" charset="2"/>
              <a:buChar char="§"/>
            </a:pPr>
            <a:endParaRPr lang="en-US" sz="2400" dirty="0">
              <a:ea typeface="Calibri" panose="020F0502020204030204" pitchFamily="34" charset="0"/>
            </a:endParaRPr>
          </a:p>
          <a:p>
            <a:pPr marL="342900" indent="-342900">
              <a:buClr>
                <a:srgbClr val="FF0000"/>
              </a:buClr>
              <a:buFont typeface="Wingdings" pitchFamily="2" charset="2"/>
              <a:buChar char="§"/>
            </a:pPr>
            <a:r>
              <a:rPr lang="en-US" sz="2400" dirty="0">
                <a:ea typeface="Calibri" panose="020F0502020204030204" pitchFamily="34" charset="0"/>
              </a:rPr>
              <a:t>This data is monopolized because it is in the hands of banks and financial services provider.</a:t>
            </a:r>
          </a:p>
          <a:p>
            <a:pPr marL="342900" indent="-342900">
              <a:buClr>
                <a:srgbClr val="FF0000"/>
              </a:buClr>
              <a:buFont typeface="Wingdings" pitchFamily="2" charset="2"/>
              <a:buChar char="§"/>
            </a:pPr>
            <a:endParaRPr lang="en-US" sz="2400" dirty="0">
              <a:ea typeface="Calibri" panose="020F0502020204030204" pitchFamily="34" charset="0"/>
            </a:endParaRPr>
          </a:p>
          <a:p>
            <a:pPr marL="342900" indent="-342900">
              <a:buClr>
                <a:srgbClr val="FF0000"/>
              </a:buClr>
              <a:buFont typeface="Wingdings" pitchFamily="2" charset="2"/>
              <a:buChar char="§"/>
            </a:pPr>
            <a:r>
              <a:rPr lang="en-US" sz="2400" dirty="0">
                <a:ea typeface="Calibri" panose="020F0502020204030204" pitchFamily="34" charset="0"/>
              </a:rPr>
              <a:t>This creates a monopoly for banks and becomes a strong barrier for fintech to enter the financial services domain.</a:t>
            </a:r>
          </a:p>
          <a:p>
            <a:pPr marL="342900" indent="-342900">
              <a:buClr>
                <a:srgbClr val="FF0000"/>
              </a:buClr>
              <a:buFont typeface="Wingdings" pitchFamily="2" charset="2"/>
              <a:buChar char="§"/>
            </a:pPr>
            <a:endParaRPr lang="en-US" sz="2400" dirty="0">
              <a:ea typeface="Calibri" panose="020F0502020204030204" pitchFamily="34" charset="0"/>
            </a:endParaRPr>
          </a:p>
          <a:p>
            <a:pPr marL="342900" indent="-342900">
              <a:buClr>
                <a:srgbClr val="FF0000"/>
              </a:buClr>
              <a:buFont typeface="Wingdings" pitchFamily="2" charset="2"/>
              <a:buChar char="§"/>
            </a:pPr>
            <a:r>
              <a:rPr lang="en-US" sz="2400" dirty="0">
                <a:ea typeface="Calibri" panose="020F0502020204030204" pitchFamily="34" charset="0"/>
              </a:rPr>
              <a:t>The Payment Systems Directive 2 (PSD2) intends to break this monopoly and provide a level playing ground for fintech.</a:t>
            </a:r>
          </a:p>
        </p:txBody>
      </p:sp>
    </p:spTree>
    <p:extLst>
      <p:ext uri="{BB962C8B-B14F-4D97-AF65-F5344CB8AC3E}">
        <p14:creationId xmlns:p14="http://schemas.microsoft.com/office/powerpoint/2010/main" val="1681805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Digital Payments PSD 2</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19</a:t>
            </a:fld>
            <a:endParaRPr lang="en-US" altLang="en-US" dirty="0"/>
          </a:p>
        </p:txBody>
      </p:sp>
      <p:sp>
        <p:nvSpPr>
          <p:cNvPr id="2" name="TextBox 1">
            <a:extLst>
              <a:ext uri="{FF2B5EF4-FFF2-40B4-BE49-F238E27FC236}">
                <a16:creationId xmlns:a16="http://schemas.microsoft.com/office/drawing/2014/main" id="{67FC3FAD-73DC-25E9-CD89-F026408E0B98}"/>
              </a:ext>
            </a:extLst>
          </p:cNvPr>
          <p:cNvSpPr txBox="1"/>
          <p:nvPr/>
        </p:nvSpPr>
        <p:spPr>
          <a:xfrm>
            <a:off x="168049" y="1371600"/>
            <a:ext cx="8682037" cy="4154984"/>
          </a:xfrm>
          <a:prstGeom prst="rect">
            <a:avLst/>
          </a:prstGeom>
          <a:noFill/>
        </p:spPr>
        <p:txBody>
          <a:bodyPr wrap="square" rtlCol="0">
            <a:spAutoFit/>
          </a:bodyPr>
          <a:lstStyle/>
          <a:p>
            <a:pPr marL="342900" indent="-342900">
              <a:buClr>
                <a:srgbClr val="FF0000"/>
              </a:buClr>
              <a:buFont typeface="Wingdings" pitchFamily="2" charset="2"/>
              <a:buChar char="§"/>
            </a:pPr>
            <a:r>
              <a:rPr lang="en-US" sz="2400" dirty="0">
                <a:ea typeface="Calibri" panose="020F0502020204030204" pitchFamily="34" charset="0"/>
              </a:rPr>
              <a:t>PSD 2 otherwise known as Payment systems directive 2 is a standard mooted and is implemented across Europe by the European implementation entity (EIE).</a:t>
            </a:r>
          </a:p>
          <a:p>
            <a:pPr marL="342900" indent="-342900">
              <a:buClr>
                <a:srgbClr val="FF0000"/>
              </a:buClr>
              <a:buFont typeface="Wingdings" pitchFamily="2" charset="2"/>
              <a:buChar char="§"/>
            </a:pPr>
            <a:endParaRPr lang="en-US" sz="2400" dirty="0">
              <a:ea typeface="Calibri" panose="020F0502020204030204" pitchFamily="34" charset="0"/>
            </a:endParaRPr>
          </a:p>
          <a:p>
            <a:pPr marL="342900" indent="-342900">
              <a:buClr>
                <a:srgbClr val="FF0000"/>
              </a:buClr>
              <a:buFont typeface="Wingdings" pitchFamily="2" charset="2"/>
              <a:buChar char="§"/>
            </a:pPr>
            <a:r>
              <a:rPr lang="en-US" sz="2400" dirty="0">
                <a:ea typeface="Calibri" panose="020F0502020204030204" pitchFamily="34" charset="0"/>
              </a:rPr>
              <a:t>It may also be noted that the Indian Governments UPI (unified payments interface) is also an example of Open banking and open API.</a:t>
            </a:r>
          </a:p>
          <a:p>
            <a:pPr marL="342900" indent="-342900">
              <a:buClr>
                <a:srgbClr val="FF0000"/>
              </a:buClr>
              <a:buFont typeface="Wingdings" pitchFamily="2" charset="2"/>
              <a:buChar char="§"/>
            </a:pPr>
            <a:endParaRPr lang="en-US" sz="2400" dirty="0">
              <a:ea typeface="Calibri" panose="020F0502020204030204" pitchFamily="34" charset="0"/>
            </a:endParaRPr>
          </a:p>
          <a:p>
            <a:pPr marL="342900" indent="-342900">
              <a:buClr>
                <a:srgbClr val="FF0000"/>
              </a:buClr>
              <a:buFont typeface="Wingdings" pitchFamily="2" charset="2"/>
              <a:buChar char="§"/>
            </a:pPr>
            <a:r>
              <a:rPr lang="en-US" sz="2400" dirty="0">
                <a:ea typeface="Calibri" panose="020F0502020204030204" pitchFamily="34" charset="0"/>
              </a:rPr>
              <a:t>Various aggregators like policy bazaar portals use standard open APIs to provide the search utility for insurance policy purchase decision.</a:t>
            </a:r>
          </a:p>
        </p:txBody>
      </p:sp>
    </p:spTree>
    <p:extLst>
      <p:ext uri="{BB962C8B-B14F-4D97-AF65-F5344CB8AC3E}">
        <p14:creationId xmlns:p14="http://schemas.microsoft.com/office/powerpoint/2010/main" val="141882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96B0A3-E605-4920-BAEA-26C34C3321B8}"/>
              </a:ext>
            </a:extLst>
          </p:cNvPr>
          <p:cNvSpPr>
            <a:spLocks noGrp="1"/>
          </p:cNvSpPr>
          <p:nvPr>
            <p:ph sz="quarter" idx="10"/>
          </p:nvPr>
        </p:nvSpPr>
        <p:spPr/>
        <p:txBody>
          <a:bodyPr/>
          <a:lstStyle/>
          <a:p>
            <a:pPr algn="l"/>
            <a:r>
              <a:rPr lang="en-US" b="0" i="0" dirty="0">
                <a:solidFill>
                  <a:srgbClr val="333333"/>
                </a:solidFill>
                <a:effectLst/>
                <a:latin typeface="Helvetica Neue"/>
                <a:cs typeface="Arial"/>
              </a:rPr>
              <a:t>Introduction to Fintech </a:t>
            </a:r>
            <a:r>
              <a:rPr lang="en-US" sz="3600" b="0" i="0" dirty="0">
                <a:solidFill>
                  <a:srgbClr val="333333"/>
                </a:solidFill>
                <a:effectLst/>
                <a:latin typeface="Helvetica Neue"/>
                <a:cs typeface="Arial"/>
              </a:rPr>
              <a:t>(Merged - MBAZG516/PDFTZG516)(</a:t>
            </a:r>
            <a:r>
              <a:rPr lang="en-US" sz="3600" b="0" dirty="0">
                <a:solidFill>
                  <a:srgbClr val="333333"/>
                </a:solidFill>
                <a:latin typeface="Helvetica Neue"/>
                <a:cs typeface="Arial"/>
              </a:rPr>
              <a:t>S1-24</a:t>
            </a:r>
            <a:r>
              <a:rPr lang="en-US" sz="3600" b="0" i="0" dirty="0">
                <a:solidFill>
                  <a:srgbClr val="333333"/>
                </a:solidFill>
                <a:effectLst/>
                <a:latin typeface="Helvetica Neue"/>
                <a:cs typeface="Arial"/>
              </a:rPr>
              <a:t>)</a:t>
            </a:r>
          </a:p>
          <a:p>
            <a:pPr eaLnBrk="1" hangingPunct="1">
              <a:spcBef>
                <a:spcPct val="0"/>
              </a:spcBef>
              <a:buFont typeface="Arial" charset="0"/>
              <a:buNone/>
              <a:defRPr/>
            </a:pPr>
            <a:r>
              <a:rPr lang="en-US" dirty="0">
                <a:latin typeface="Arial" charset="0"/>
                <a:cs typeface="Arial" charset="0"/>
              </a:rPr>
              <a:t>Lecture No. 9 / Week 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93E7E-0A0E-91FC-5769-72262321500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2F133E-8404-8A64-DB92-AD3F868B2C6A}"/>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PSD 2</a:t>
            </a:r>
          </a:p>
        </p:txBody>
      </p:sp>
      <p:sp>
        <p:nvSpPr>
          <p:cNvPr id="6" name="Slide Number Placeholder 5">
            <a:extLst>
              <a:ext uri="{FF2B5EF4-FFF2-40B4-BE49-F238E27FC236}">
                <a16:creationId xmlns:a16="http://schemas.microsoft.com/office/drawing/2014/main" id="{97E63349-2DD3-8C82-EE05-786767307DB0}"/>
              </a:ext>
            </a:extLst>
          </p:cNvPr>
          <p:cNvSpPr>
            <a:spLocks noGrp="1"/>
          </p:cNvSpPr>
          <p:nvPr>
            <p:ph type="sldNum" sz="quarter" idx="13"/>
          </p:nvPr>
        </p:nvSpPr>
        <p:spPr/>
        <p:txBody>
          <a:bodyPr/>
          <a:lstStyle/>
          <a:p>
            <a:fld id="{7C58C161-F5B0-4C03-B20A-A8D6E29AEA41}" type="slidenum">
              <a:rPr lang="en-US" altLang="en-US" smtClean="0"/>
              <a:pPr/>
              <a:t>20</a:t>
            </a:fld>
            <a:endParaRPr lang="en-US" altLang="en-US" dirty="0"/>
          </a:p>
        </p:txBody>
      </p:sp>
      <p:sp>
        <p:nvSpPr>
          <p:cNvPr id="7" name="TextBox 6">
            <a:extLst>
              <a:ext uri="{FF2B5EF4-FFF2-40B4-BE49-F238E27FC236}">
                <a16:creationId xmlns:a16="http://schemas.microsoft.com/office/drawing/2014/main" id="{6FE0DCFE-F3DA-377C-0A85-BE011470DC1A}"/>
              </a:ext>
            </a:extLst>
          </p:cNvPr>
          <p:cNvSpPr txBox="1"/>
          <p:nvPr/>
        </p:nvSpPr>
        <p:spPr>
          <a:xfrm>
            <a:off x="168049" y="1371600"/>
            <a:ext cx="8682037" cy="4801314"/>
          </a:xfrm>
          <a:prstGeom prst="rect">
            <a:avLst/>
          </a:prstGeom>
          <a:noFill/>
        </p:spPr>
        <p:txBody>
          <a:bodyPr wrap="square" rtlCol="0">
            <a:spAutoFit/>
          </a:bodyPr>
          <a:lstStyle/>
          <a:p>
            <a:pPr marL="342900" indent="-342900">
              <a:buClr>
                <a:srgbClr val="FF0000"/>
              </a:buClr>
              <a:buFont typeface="Wingdings" pitchFamily="2" charset="2"/>
              <a:buChar char="§"/>
            </a:pPr>
            <a:r>
              <a:rPr lang="en-US" sz="2400" dirty="0">
                <a:ea typeface="Calibri" panose="020F0502020204030204" pitchFamily="34" charset="0"/>
              </a:rPr>
              <a:t>PSD 2 has produced the following standards for fintech to participate in a level playing field</a:t>
            </a:r>
          </a:p>
          <a:p>
            <a:pPr marL="342900" indent="-342900">
              <a:buClr>
                <a:srgbClr val="FF0000"/>
              </a:buClr>
              <a:buFont typeface="Wingdings" pitchFamily="2" charset="2"/>
              <a:buChar char="§"/>
            </a:pPr>
            <a:endParaRPr lang="en-US" sz="2400" dirty="0">
              <a:ea typeface="Calibri" panose="020F0502020204030204" pitchFamily="34" charset="0"/>
            </a:endParaRPr>
          </a:p>
          <a:p>
            <a:pPr marL="800100" lvl="1" indent="-342900">
              <a:buClr>
                <a:srgbClr val="FF0000"/>
              </a:buClr>
              <a:buFont typeface="Wingdings" pitchFamily="2" charset="2"/>
              <a:buChar char="§"/>
            </a:pPr>
            <a:r>
              <a:rPr lang="en-US" dirty="0">
                <a:ea typeface="Calibri" panose="020F0502020204030204" pitchFamily="34" charset="0"/>
              </a:rPr>
              <a:t>Account Information Service Providers (AISPs). AISP is a fintech category of companies, granted permission to access account data of an individual.</a:t>
            </a:r>
          </a:p>
          <a:p>
            <a:pPr marL="1257300" lvl="2" indent="-342900">
              <a:buClr>
                <a:srgbClr val="FF0000"/>
              </a:buClr>
              <a:buFont typeface="Wingdings" pitchFamily="2" charset="2"/>
              <a:buChar char="§"/>
            </a:pPr>
            <a:r>
              <a:rPr lang="en-US" dirty="0">
                <a:ea typeface="Calibri" panose="020F0502020204030204" pitchFamily="34" charset="0"/>
              </a:rPr>
              <a:t>Transaction History</a:t>
            </a:r>
          </a:p>
          <a:p>
            <a:pPr marL="1257300" lvl="2" indent="-342900">
              <a:buClr>
                <a:srgbClr val="FF0000"/>
              </a:buClr>
              <a:buFont typeface="Wingdings" pitchFamily="2" charset="2"/>
              <a:buChar char="§"/>
            </a:pPr>
            <a:r>
              <a:rPr lang="en-US" dirty="0">
                <a:ea typeface="Calibri" panose="020F0502020204030204" pitchFamily="34" charset="0"/>
              </a:rPr>
              <a:t>Money management tools based on available balance in the account.</a:t>
            </a:r>
          </a:p>
          <a:p>
            <a:pPr marL="1257300" lvl="2" indent="-342900">
              <a:buClr>
                <a:srgbClr val="FF0000"/>
              </a:buClr>
              <a:buFont typeface="Wingdings" pitchFamily="2" charset="2"/>
              <a:buChar char="§"/>
            </a:pPr>
            <a:r>
              <a:rPr lang="en-US" dirty="0">
                <a:ea typeface="Calibri" panose="020F0502020204030204" pitchFamily="34" charset="0"/>
              </a:rPr>
              <a:t>Price comparison of financial products.</a:t>
            </a:r>
          </a:p>
          <a:p>
            <a:pPr marL="1257300" lvl="2" indent="-342900">
              <a:buClr>
                <a:srgbClr val="FF0000"/>
              </a:buClr>
              <a:buFont typeface="Wingdings" pitchFamily="2" charset="2"/>
              <a:buChar char="§"/>
            </a:pPr>
            <a:r>
              <a:rPr lang="en-US" dirty="0">
                <a:ea typeface="Calibri" panose="020F0502020204030204" pitchFamily="34" charset="0"/>
              </a:rPr>
              <a:t>Applying for mortgage, loan or investment or purchase insurance etc.,</a:t>
            </a:r>
          </a:p>
          <a:p>
            <a:pPr marL="800100" lvl="1" indent="-342900">
              <a:buClr>
                <a:srgbClr val="FF0000"/>
              </a:buClr>
              <a:buFont typeface="Wingdings" pitchFamily="2" charset="2"/>
              <a:buChar char="§"/>
            </a:pPr>
            <a:endParaRPr lang="en-US" dirty="0">
              <a:ea typeface="Calibri" panose="020F0502020204030204" pitchFamily="34" charset="0"/>
            </a:endParaRPr>
          </a:p>
          <a:p>
            <a:pPr marL="800100" lvl="1" indent="-342900">
              <a:buClr>
                <a:srgbClr val="FF0000"/>
              </a:buClr>
              <a:buFont typeface="Wingdings" pitchFamily="2" charset="2"/>
              <a:buChar char="§"/>
            </a:pPr>
            <a:r>
              <a:rPr lang="en-US" dirty="0">
                <a:ea typeface="Calibri" panose="020F0502020204030204" pitchFamily="34" charset="0"/>
              </a:rPr>
              <a:t>Payment Initiation Service Providers (PISPs)</a:t>
            </a:r>
          </a:p>
          <a:p>
            <a:pPr marL="800100" lvl="1" indent="-342900">
              <a:buClr>
                <a:srgbClr val="FF0000"/>
              </a:buClr>
              <a:buFont typeface="Wingdings" pitchFamily="2" charset="2"/>
              <a:buChar char="§"/>
            </a:pPr>
            <a:endParaRPr lang="en-US" dirty="0">
              <a:ea typeface="Calibri" panose="020F0502020204030204" pitchFamily="34" charset="0"/>
            </a:endParaRPr>
          </a:p>
          <a:p>
            <a:pPr marL="1257300" lvl="2" indent="-342900">
              <a:buClr>
                <a:srgbClr val="FF0000"/>
              </a:buClr>
              <a:buFont typeface="Wingdings" pitchFamily="2" charset="2"/>
              <a:buChar char="§"/>
            </a:pPr>
            <a:r>
              <a:rPr lang="en-US" dirty="0">
                <a:ea typeface="Calibri" panose="020F0502020204030204" pitchFamily="34" charset="0"/>
              </a:rPr>
              <a:t>Fintech categorized as authorized PISPs may request permission to connect to a bank account and initiate payments from the customer’s bank account. The example in India UPI is the Google Pay or Phone Pe or Paytm UPI PSP.</a:t>
            </a:r>
            <a:endParaRPr lang="en-US" sz="1400" dirty="0">
              <a:ea typeface="Calibri" panose="020F0502020204030204" pitchFamily="34" charset="0"/>
            </a:endParaRPr>
          </a:p>
        </p:txBody>
      </p:sp>
    </p:spTree>
    <p:extLst>
      <p:ext uri="{BB962C8B-B14F-4D97-AF65-F5344CB8AC3E}">
        <p14:creationId xmlns:p14="http://schemas.microsoft.com/office/powerpoint/2010/main" val="2487076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93E7E-0A0E-91FC-5769-72262321500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2F133E-8404-8A64-DB92-AD3F868B2C6A}"/>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PSD 2</a:t>
            </a:r>
          </a:p>
        </p:txBody>
      </p:sp>
      <p:sp>
        <p:nvSpPr>
          <p:cNvPr id="6" name="Slide Number Placeholder 5">
            <a:extLst>
              <a:ext uri="{FF2B5EF4-FFF2-40B4-BE49-F238E27FC236}">
                <a16:creationId xmlns:a16="http://schemas.microsoft.com/office/drawing/2014/main" id="{97E63349-2DD3-8C82-EE05-786767307DB0}"/>
              </a:ext>
            </a:extLst>
          </p:cNvPr>
          <p:cNvSpPr>
            <a:spLocks noGrp="1"/>
          </p:cNvSpPr>
          <p:nvPr>
            <p:ph type="sldNum" sz="quarter" idx="13"/>
          </p:nvPr>
        </p:nvSpPr>
        <p:spPr/>
        <p:txBody>
          <a:bodyPr/>
          <a:lstStyle/>
          <a:p>
            <a:fld id="{7C58C161-F5B0-4C03-B20A-A8D6E29AEA41}" type="slidenum">
              <a:rPr lang="en-US" altLang="en-US" smtClean="0"/>
              <a:pPr/>
              <a:t>21</a:t>
            </a:fld>
            <a:endParaRPr lang="en-US" altLang="en-US" dirty="0"/>
          </a:p>
        </p:txBody>
      </p:sp>
      <p:sp>
        <p:nvSpPr>
          <p:cNvPr id="7" name="TextBox 6">
            <a:extLst>
              <a:ext uri="{FF2B5EF4-FFF2-40B4-BE49-F238E27FC236}">
                <a16:creationId xmlns:a16="http://schemas.microsoft.com/office/drawing/2014/main" id="{6FE0DCFE-F3DA-377C-0A85-BE011470DC1A}"/>
              </a:ext>
            </a:extLst>
          </p:cNvPr>
          <p:cNvSpPr txBox="1"/>
          <p:nvPr/>
        </p:nvSpPr>
        <p:spPr>
          <a:xfrm>
            <a:off x="168049" y="1371600"/>
            <a:ext cx="8682037" cy="4247317"/>
          </a:xfrm>
          <a:prstGeom prst="rect">
            <a:avLst/>
          </a:prstGeom>
          <a:noFill/>
        </p:spPr>
        <p:txBody>
          <a:bodyPr wrap="square" rtlCol="0">
            <a:spAutoFit/>
          </a:bodyPr>
          <a:lstStyle/>
          <a:p>
            <a:pPr marL="342900" indent="-342900">
              <a:buClr>
                <a:srgbClr val="FF0000"/>
              </a:buClr>
              <a:buFont typeface="Wingdings" pitchFamily="2" charset="2"/>
              <a:buChar char="§"/>
            </a:pPr>
            <a:r>
              <a:rPr lang="en-US" dirty="0">
                <a:ea typeface="Calibri" panose="020F0502020204030204" pitchFamily="34" charset="0"/>
              </a:rPr>
              <a:t>Account Servicing Payment Service Providers (ASPSP)</a:t>
            </a:r>
          </a:p>
          <a:p>
            <a:pPr marL="800100" lvl="1" indent="-342900">
              <a:buClr>
                <a:srgbClr val="FF0000"/>
              </a:buClr>
              <a:buFont typeface="Wingdings" pitchFamily="2" charset="2"/>
              <a:buChar char="§"/>
            </a:pPr>
            <a:endParaRPr lang="en-US" dirty="0">
              <a:ea typeface="Calibri" panose="020F0502020204030204" pitchFamily="34" charset="0"/>
            </a:endParaRPr>
          </a:p>
          <a:p>
            <a:pPr marL="1257300" lvl="2" indent="-342900">
              <a:buClr>
                <a:srgbClr val="FF0000"/>
              </a:buClr>
              <a:buFont typeface="Wingdings" pitchFamily="2" charset="2"/>
              <a:buChar char="§"/>
            </a:pPr>
            <a:r>
              <a:rPr lang="en-US" dirty="0">
                <a:ea typeface="Calibri" panose="020F0502020204030204" pitchFamily="34" charset="0"/>
              </a:rPr>
              <a:t>Account Servicing Payment Service Providers have typically been banks and similar financial institutions.</a:t>
            </a:r>
          </a:p>
          <a:p>
            <a:pPr marL="1257300" lvl="2" indent="-342900">
              <a:buClr>
                <a:srgbClr val="FF0000"/>
              </a:buClr>
              <a:buFont typeface="Wingdings" pitchFamily="2" charset="2"/>
              <a:buChar char="§"/>
            </a:pPr>
            <a:endParaRPr lang="en-US" dirty="0">
              <a:ea typeface="Calibri" panose="020F0502020204030204" pitchFamily="34" charset="0"/>
            </a:endParaRPr>
          </a:p>
          <a:p>
            <a:pPr marL="1257300" lvl="2" indent="-342900">
              <a:buClr>
                <a:srgbClr val="FF0000"/>
              </a:buClr>
              <a:buFont typeface="Wingdings" pitchFamily="2" charset="2"/>
              <a:buChar char="§"/>
            </a:pPr>
            <a:r>
              <a:rPr lang="en-US" dirty="0">
                <a:ea typeface="Calibri" panose="020F0502020204030204" pitchFamily="34" charset="0"/>
              </a:rPr>
              <a:t>ASPSPs provide diverse payment methods, including online and card transactions, and direct debits. This versatility expands businesses' reach and simplifies transactions for consumers.</a:t>
            </a:r>
          </a:p>
          <a:p>
            <a:pPr marL="800100" lvl="1" indent="-342900">
              <a:buClr>
                <a:srgbClr val="FF0000"/>
              </a:buClr>
              <a:buFont typeface="Wingdings" pitchFamily="2" charset="2"/>
              <a:buChar char="§"/>
            </a:pPr>
            <a:endParaRPr lang="en-US" dirty="0">
              <a:ea typeface="Calibri" panose="020F0502020204030204" pitchFamily="34" charset="0"/>
            </a:endParaRPr>
          </a:p>
          <a:p>
            <a:pPr marL="342900" indent="-342900">
              <a:buClr>
                <a:srgbClr val="FF0000"/>
              </a:buClr>
              <a:buFont typeface="Wingdings" pitchFamily="2" charset="2"/>
              <a:buChar char="§"/>
            </a:pPr>
            <a:r>
              <a:rPr lang="en-US" dirty="0" err="1">
                <a:ea typeface="Calibri" panose="020F0502020204030204" pitchFamily="34" charset="0"/>
              </a:rPr>
              <a:t>eIDAS</a:t>
            </a:r>
            <a:r>
              <a:rPr lang="en-US" dirty="0">
                <a:ea typeface="Calibri" panose="020F0502020204030204" pitchFamily="34" charset="0"/>
              </a:rPr>
              <a:t> certificate (Very similar to Aadhar e-sign)</a:t>
            </a:r>
          </a:p>
          <a:p>
            <a:pPr marL="342900" indent="-342900">
              <a:buClr>
                <a:srgbClr val="FF0000"/>
              </a:buClr>
              <a:buFont typeface="Wingdings" pitchFamily="2" charset="2"/>
              <a:buChar char="§"/>
            </a:pPr>
            <a:endParaRPr lang="en-US" dirty="0">
              <a:ea typeface="Calibri" panose="020F0502020204030204" pitchFamily="34" charset="0"/>
            </a:endParaRPr>
          </a:p>
          <a:p>
            <a:pPr marL="800100" lvl="1" indent="-342900">
              <a:buClr>
                <a:srgbClr val="FF0000"/>
              </a:buClr>
              <a:buFont typeface="Wingdings" pitchFamily="2" charset="2"/>
              <a:buChar char="§"/>
            </a:pPr>
            <a:r>
              <a:rPr lang="en-US" dirty="0" err="1">
                <a:ea typeface="Calibri" panose="020F0502020204030204" pitchFamily="34" charset="0"/>
              </a:rPr>
              <a:t>eIDAS</a:t>
            </a:r>
            <a:r>
              <a:rPr lang="en-US" dirty="0">
                <a:ea typeface="Calibri" panose="020F0502020204030204" pitchFamily="34" charset="0"/>
              </a:rPr>
              <a:t> (electronic Identification, Authentication, and Trust Services) is an electronic signature, enable ASPSPs such as banks in European open banking to identify and </a:t>
            </a:r>
            <a:r>
              <a:rPr lang="en-US" dirty="0" err="1">
                <a:ea typeface="Calibri" panose="020F0502020204030204" pitchFamily="34" charset="0"/>
              </a:rPr>
              <a:t>authorise</a:t>
            </a:r>
            <a:r>
              <a:rPr lang="en-US" dirty="0">
                <a:ea typeface="Calibri" panose="020F0502020204030204" pitchFamily="34" charset="0"/>
              </a:rPr>
              <a:t> API connections from Third Party Providers such as PISPs and AISPs.</a:t>
            </a:r>
          </a:p>
        </p:txBody>
      </p:sp>
    </p:spTree>
    <p:extLst>
      <p:ext uri="{BB962C8B-B14F-4D97-AF65-F5344CB8AC3E}">
        <p14:creationId xmlns:p14="http://schemas.microsoft.com/office/powerpoint/2010/main" val="3750960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UPI – Unified payment interface</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22</a:t>
            </a:fld>
            <a:endParaRPr lang="en-US" altLang="en-US" dirty="0"/>
          </a:p>
        </p:txBody>
      </p:sp>
      <p:sp>
        <p:nvSpPr>
          <p:cNvPr id="2" name="TextBox 1">
            <a:extLst>
              <a:ext uri="{FF2B5EF4-FFF2-40B4-BE49-F238E27FC236}">
                <a16:creationId xmlns:a16="http://schemas.microsoft.com/office/drawing/2014/main" id="{300F6D10-AC0F-F855-F690-233602FD1313}"/>
              </a:ext>
            </a:extLst>
          </p:cNvPr>
          <p:cNvSpPr txBox="1"/>
          <p:nvPr/>
        </p:nvSpPr>
        <p:spPr>
          <a:xfrm>
            <a:off x="168049" y="1371600"/>
            <a:ext cx="8682037" cy="4801314"/>
          </a:xfrm>
          <a:prstGeom prst="rect">
            <a:avLst/>
          </a:prstGeom>
          <a:noFill/>
        </p:spPr>
        <p:txBody>
          <a:bodyPr wrap="square" rtlCol="0">
            <a:spAutoFit/>
          </a:bodyPr>
          <a:lstStyle/>
          <a:p>
            <a:pPr marL="342900" indent="-342900">
              <a:buClr>
                <a:srgbClr val="FF0000"/>
              </a:buClr>
              <a:buFont typeface="Wingdings" pitchFamily="2" charset="2"/>
              <a:buChar char="§"/>
            </a:pPr>
            <a:r>
              <a:rPr lang="en-US" dirty="0">
                <a:ea typeface="Calibri" panose="020F0502020204030204" pitchFamily="34" charset="0"/>
              </a:rPr>
              <a:t>UPI was a precursor to PSD2</a:t>
            </a:r>
          </a:p>
          <a:p>
            <a:pPr marL="342900" indent="-342900">
              <a:buClr>
                <a:srgbClr val="FF0000"/>
              </a:buClr>
              <a:buFont typeface="Wingdings" pitchFamily="2" charset="2"/>
              <a:buChar char="§"/>
            </a:pPr>
            <a:endParaRPr lang="en-US" dirty="0">
              <a:ea typeface="Calibri" panose="020F0502020204030204" pitchFamily="34" charset="0"/>
            </a:endParaRPr>
          </a:p>
          <a:p>
            <a:pPr marL="342900" indent="-342900">
              <a:buClr>
                <a:srgbClr val="FF0000"/>
              </a:buClr>
              <a:buFont typeface="Wingdings" pitchFamily="2" charset="2"/>
              <a:buChar char="§"/>
            </a:pPr>
            <a:r>
              <a:rPr lang="en-US" dirty="0">
                <a:ea typeface="Calibri" panose="020F0502020204030204" pitchFamily="34" charset="0"/>
              </a:rPr>
              <a:t>UPI implemented Open banking through standardized API published by NPCI (National Payment corporation of India).</a:t>
            </a:r>
          </a:p>
          <a:p>
            <a:pPr marL="342900" indent="-342900">
              <a:buClr>
                <a:srgbClr val="FF0000"/>
              </a:buClr>
              <a:buFont typeface="Wingdings" pitchFamily="2" charset="2"/>
              <a:buChar char="§"/>
            </a:pPr>
            <a:endParaRPr lang="en-US" dirty="0">
              <a:ea typeface="Calibri" panose="020F0502020204030204" pitchFamily="34" charset="0"/>
            </a:endParaRPr>
          </a:p>
          <a:p>
            <a:pPr marL="342900" indent="-342900">
              <a:buClr>
                <a:srgbClr val="FF0000"/>
              </a:buClr>
              <a:buFont typeface="Wingdings" pitchFamily="2" charset="2"/>
              <a:buChar char="§"/>
            </a:pPr>
            <a:r>
              <a:rPr lang="en-US" dirty="0">
                <a:ea typeface="Calibri" panose="020F0502020204030204" pitchFamily="34" charset="0"/>
              </a:rPr>
              <a:t>UPI has the following standards broadly. (Many more like </a:t>
            </a:r>
            <a:r>
              <a:rPr lang="en-US" dirty="0" err="1">
                <a:ea typeface="Calibri" panose="020F0502020204030204" pitchFamily="34" charset="0"/>
              </a:rPr>
              <a:t>RuPAY</a:t>
            </a:r>
            <a:r>
              <a:rPr lang="en-US" dirty="0">
                <a:ea typeface="Calibri" panose="020F0502020204030204" pitchFamily="34" charset="0"/>
              </a:rPr>
              <a:t>, Circle, EMI </a:t>
            </a:r>
            <a:r>
              <a:rPr lang="en-US" dirty="0" err="1">
                <a:ea typeface="Calibri" panose="020F0502020204030204" pitchFamily="34" charset="0"/>
              </a:rPr>
              <a:t>etc</a:t>
            </a:r>
            <a:r>
              <a:rPr lang="en-US" dirty="0">
                <a:ea typeface="Calibri" panose="020F0502020204030204" pitchFamily="34" charset="0"/>
              </a:rPr>
              <a:t>)</a:t>
            </a:r>
          </a:p>
          <a:p>
            <a:pPr marL="342900" indent="-342900">
              <a:buClr>
                <a:srgbClr val="FF0000"/>
              </a:buClr>
              <a:buFont typeface="Wingdings" pitchFamily="2" charset="2"/>
              <a:buChar char="§"/>
            </a:pPr>
            <a:endParaRPr lang="en-US" dirty="0">
              <a:ea typeface="Calibri" panose="020F0502020204030204" pitchFamily="34" charset="0"/>
            </a:endParaRPr>
          </a:p>
          <a:p>
            <a:pPr marL="800100" lvl="1" indent="-342900">
              <a:buClr>
                <a:srgbClr val="FF0000"/>
              </a:buClr>
              <a:buFont typeface="Wingdings" pitchFamily="2" charset="2"/>
              <a:buChar char="§"/>
            </a:pPr>
            <a:r>
              <a:rPr lang="en-US" dirty="0">
                <a:ea typeface="Calibri" panose="020F0502020204030204" pitchFamily="34" charset="0"/>
              </a:rPr>
              <a:t>PSP – A payment service provider like Google Pay or Paytm. The bank also develops and makes its UPI app available, in this case bank is competing with third party PSP.</a:t>
            </a:r>
          </a:p>
          <a:p>
            <a:pPr marL="800100" lvl="1" indent="-342900">
              <a:buClr>
                <a:srgbClr val="FF0000"/>
              </a:buClr>
              <a:buFont typeface="Wingdings" pitchFamily="2" charset="2"/>
              <a:buChar char="§"/>
            </a:pPr>
            <a:r>
              <a:rPr lang="en-US" dirty="0">
                <a:ea typeface="Calibri" panose="020F0502020204030204" pitchFamily="34" charset="0"/>
              </a:rPr>
              <a:t>Issuing Bank – Bank in which customer holds the savings account.</a:t>
            </a:r>
          </a:p>
          <a:p>
            <a:pPr marL="800100" lvl="1" indent="-342900">
              <a:buClr>
                <a:srgbClr val="FF0000"/>
              </a:buClr>
              <a:buFont typeface="Wingdings" pitchFamily="2" charset="2"/>
              <a:buChar char="§"/>
            </a:pPr>
            <a:r>
              <a:rPr lang="en-US" dirty="0">
                <a:ea typeface="Calibri" panose="020F0502020204030204" pitchFamily="34" charset="0"/>
              </a:rPr>
              <a:t>Registration – A customer can use any PSP app to register for UPI payments with his / her bank</a:t>
            </a:r>
          </a:p>
          <a:p>
            <a:pPr marL="800100" lvl="1" indent="-342900">
              <a:buClr>
                <a:srgbClr val="FF0000"/>
              </a:buClr>
              <a:buFont typeface="Wingdings" pitchFamily="2" charset="2"/>
              <a:buChar char="§"/>
            </a:pPr>
            <a:r>
              <a:rPr lang="en-US" dirty="0">
                <a:ea typeface="Calibri" panose="020F0502020204030204" pitchFamily="34" charset="0"/>
              </a:rPr>
              <a:t>BBPS – Bharat Bill payment system. Customer registers for utility payments. Utility service provider generates invoice and notifies customer of payment for the billing cycle.</a:t>
            </a:r>
          </a:p>
        </p:txBody>
      </p:sp>
    </p:spTree>
    <p:extLst>
      <p:ext uri="{BB962C8B-B14F-4D97-AF65-F5344CB8AC3E}">
        <p14:creationId xmlns:p14="http://schemas.microsoft.com/office/powerpoint/2010/main" val="985998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8564AA6-674C-362F-2FE3-20FD314D0799}"/>
              </a:ext>
            </a:extLst>
          </p:cNvPr>
          <p:cNvSpPr>
            <a:spLocks noGrp="1"/>
          </p:cNvSpPr>
          <p:nvPr>
            <p:ph sz="quarter" idx="10"/>
          </p:nvPr>
        </p:nvSpPr>
        <p:spPr/>
        <p:txBody>
          <a:bodyPr/>
          <a:lstStyle/>
          <a:p>
            <a:r>
              <a:rPr lang="en-US" dirty="0"/>
              <a:t>API Architecture strategy</a:t>
            </a:r>
          </a:p>
        </p:txBody>
      </p:sp>
      <p:sp>
        <p:nvSpPr>
          <p:cNvPr id="4" name="Slide Number Placeholder 3">
            <a:extLst>
              <a:ext uri="{FF2B5EF4-FFF2-40B4-BE49-F238E27FC236}">
                <a16:creationId xmlns:a16="http://schemas.microsoft.com/office/drawing/2014/main" id="{B9841D21-2663-DEA8-39C0-9DDBE2714A5C}"/>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23</a:t>
            </a:fld>
            <a:endParaRPr lang="en-US" altLang="en-US"/>
          </a:p>
        </p:txBody>
      </p:sp>
    </p:spTree>
    <p:extLst>
      <p:ext uri="{BB962C8B-B14F-4D97-AF65-F5344CB8AC3E}">
        <p14:creationId xmlns:p14="http://schemas.microsoft.com/office/powerpoint/2010/main" val="2902107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4D1A50-A7F6-DCF9-E044-E69A61162217}"/>
              </a:ext>
            </a:extLst>
          </p:cNvPr>
          <p:cNvSpPr>
            <a:spLocks noGrp="1"/>
          </p:cNvSpPr>
          <p:nvPr>
            <p:ph sz="quarter" idx="10"/>
          </p:nvPr>
        </p:nvSpPr>
        <p:spPr/>
        <p:txBody>
          <a:bodyPr/>
          <a:lstStyle/>
          <a:p>
            <a:r>
              <a:rPr lang="en-US" dirty="0"/>
              <a:t>The different type of API Example use case</a:t>
            </a:r>
          </a:p>
        </p:txBody>
      </p:sp>
      <p:sp>
        <p:nvSpPr>
          <p:cNvPr id="10" name="Slide Number Placeholder 9">
            <a:extLst>
              <a:ext uri="{FF2B5EF4-FFF2-40B4-BE49-F238E27FC236}">
                <a16:creationId xmlns:a16="http://schemas.microsoft.com/office/drawing/2014/main" id="{88C2703F-363C-49EB-8934-4700D5425C43}"/>
              </a:ext>
            </a:extLst>
          </p:cNvPr>
          <p:cNvSpPr>
            <a:spLocks noGrp="1"/>
          </p:cNvSpPr>
          <p:nvPr>
            <p:ph type="sldNum" sz="quarter" idx="13"/>
          </p:nvPr>
        </p:nvSpPr>
        <p:spPr/>
        <p:txBody>
          <a:bodyPr/>
          <a:lstStyle/>
          <a:p>
            <a:fld id="{DAEF4E38-096D-46EA-AC7A-261DA6AB3E59}" type="slidenum">
              <a:rPr lang="en-US" smtClean="0"/>
              <a:t>24</a:t>
            </a:fld>
            <a:endParaRPr lang="en-US" dirty="0"/>
          </a:p>
        </p:txBody>
      </p:sp>
      <p:grpSp>
        <p:nvGrpSpPr>
          <p:cNvPr id="57" name="Group 56">
            <a:extLst>
              <a:ext uri="{FF2B5EF4-FFF2-40B4-BE49-F238E27FC236}">
                <a16:creationId xmlns:a16="http://schemas.microsoft.com/office/drawing/2014/main" id="{6183DAE2-0783-373D-549B-F43C47563460}"/>
              </a:ext>
            </a:extLst>
          </p:cNvPr>
          <p:cNvGrpSpPr/>
          <p:nvPr/>
        </p:nvGrpSpPr>
        <p:grpSpPr>
          <a:xfrm>
            <a:off x="224617" y="1140304"/>
            <a:ext cx="8919383" cy="4577392"/>
            <a:chOff x="132897" y="1442408"/>
            <a:chExt cx="8919383" cy="4577392"/>
          </a:xfrm>
        </p:grpSpPr>
        <p:sp>
          <p:nvSpPr>
            <p:cNvPr id="184" name="Rectangle: Rounded Corners 183">
              <a:extLst>
                <a:ext uri="{FF2B5EF4-FFF2-40B4-BE49-F238E27FC236}">
                  <a16:creationId xmlns:a16="http://schemas.microsoft.com/office/drawing/2014/main" id="{7F3E7331-7CC2-4F1E-9D68-E73EF6305430}"/>
                </a:ext>
              </a:extLst>
            </p:cNvPr>
            <p:cNvSpPr/>
            <p:nvPr/>
          </p:nvSpPr>
          <p:spPr>
            <a:xfrm>
              <a:off x="3347928" y="1970348"/>
              <a:ext cx="2402089" cy="368528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50" name="Straight Arrow Connector 149">
              <a:extLst>
                <a:ext uri="{FF2B5EF4-FFF2-40B4-BE49-F238E27FC236}">
                  <a16:creationId xmlns:a16="http://schemas.microsoft.com/office/drawing/2014/main" id="{937128C0-506A-4F43-9E09-05B1F6CAAA0A}"/>
                </a:ext>
              </a:extLst>
            </p:cNvPr>
            <p:cNvCxnSpPr>
              <a:cxnSpLocks/>
              <a:stCxn id="112" idx="3"/>
              <a:endCxn id="28" idx="1"/>
            </p:cNvCxnSpPr>
            <p:nvPr/>
          </p:nvCxnSpPr>
          <p:spPr>
            <a:xfrm>
              <a:off x="2352495" y="2507238"/>
              <a:ext cx="1094322" cy="295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52A0B6C5-2B2D-4287-BA44-3C906623F9CA}"/>
                </a:ext>
              </a:extLst>
            </p:cNvPr>
            <p:cNvSpPr/>
            <p:nvPr/>
          </p:nvSpPr>
          <p:spPr>
            <a:xfrm rot="16200000">
              <a:off x="-31649" y="3473549"/>
              <a:ext cx="4049453" cy="104305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i="1" dirty="0">
                <a:solidFill>
                  <a:schemeClr val="tx1"/>
                </a:solidFill>
              </a:endParaRPr>
            </a:p>
          </p:txBody>
        </p:sp>
        <p:sp>
          <p:nvSpPr>
            <p:cNvPr id="17" name="Rectangle: Rounded Corners 16">
              <a:extLst>
                <a:ext uri="{FF2B5EF4-FFF2-40B4-BE49-F238E27FC236}">
                  <a16:creationId xmlns:a16="http://schemas.microsoft.com/office/drawing/2014/main" id="{20DB934F-EBBC-4BB5-8D34-0F72494C0F5F}"/>
                </a:ext>
              </a:extLst>
            </p:cNvPr>
            <p:cNvSpPr/>
            <p:nvPr/>
          </p:nvSpPr>
          <p:spPr>
            <a:xfrm>
              <a:off x="136152" y="2535524"/>
              <a:ext cx="931679" cy="114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a:solidFill>
                    <a:schemeClr val="tx1"/>
                  </a:solidFill>
                </a:rPr>
                <a:t>Banking Mobile Channel</a:t>
              </a:r>
            </a:p>
          </p:txBody>
        </p:sp>
        <p:pic>
          <p:nvPicPr>
            <p:cNvPr id="4" name="Picture 3">
              <a:extLst>
                <a:ext uri="{FF2B5EF4-FFF2-40B4-BE49-F238E27FC236}">
                  <a16:creationId xmlns:a16="http://schemas.microsoft.com/office/drawing/2014/main" id="{DEF66767-FC24-4D1D-9EFC-1E72D8D0116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2701" y="2595386"/>
              <a:ext cx="265541" cy="355280"/>
            </a:xfrm>
            <a:prstGeom prst="rect">
              <a:avLst/>
            </a:prstGeom>
          </p:spPr>
        </p:pic>
        <p:sp>
          <p:nvSpPr>
            <p:cNvPr id="124" name="Rectangle: Rounded Corners 123">
              <a:extLst>
                <a:ext uri="{FF2B5EF4-FFF2-40B4-BE49-F238E27FC236}">
                  <a16:creationId xmlns:a16="http://schemas.microsoft.com/office/drawing/2014/main" id="{60BD6BB0-0593-42EB-9886-29B6B2625294}"/>
                </a:ext>
              </a:extLst>
            </p:cNvPr>
            <p:cNvSpPr/>
            <p:nvPr/>
          </p:nvSpPr>
          <p:spPr>
            <a:xfrm>
              <a:off x="3930388" y="4416903"/>
              <a:ext cx="1261768" cy="95755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solidFill>
                </a:rPr>
                <a:t>Core Bank Systems</a:t>
              </a:r>
            </a:p>
          </p:txBody>
        </p:sp>
        <p:sp>
          <p:nvSpPr>
            <p:cNvPr id="25" name="Rectangle: Rounded Corners 24">
              <a:extLst>
                <a:ext uri="{FF2B5EF4-FFF2-40B4-BE49-F238E27FC236}">
                  <a16:creationId xmlns:a16="http://schemas.microsoft.com/office/drawing/2014/main" id="{BAAFACAF-0AAA-4FF2-B1FE-2A47EC6C34E7}"/>
                </a:ext>
              </a:extLst>
            </p:cNvPr>
            <p:cNvSpPr/>
            <p:nvPr/>
          </p:nvSpPr>
          <p:spPr>
            <a:xfrm rot="16200000">
              <a:off x="1551346" y="2604628"/>
              <a:ext cx="1068186" cy="309303"/>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dirty="0"/>
                <a:t>DMZ H/W </a:t>
              </a:r>
            </a:p>
            <a:p>
              <a:pPr algn="ctr"/>
              <a:r>
                <a:rPr lang="en-US" sz="900" b="1" i="1" dirty="0"/>
                <a:t>Load Balancer</a:t>
              </a:r>
            </a:p>
          </p:txBody>
        </p:sp>
        <p:sp>
          <p:nvSpPr>
            <p:cNvPr id="28" name="Rectangle: Rounded Corners 27">
              <a:extLst>
                <a:ext uri="{FF2B5EF4-FFF2-40B4-BE49-F238E27FC236}">
                  <a16:creationId xmlns:a16="http://schemas.microsoft.com/office/drawing/2014/main" id="{CDA5E2EB-C9AF-4780-A9F4-6E88EFD63F11}"/>
                </a:ext>
              </a:extLst>
            </p:cNvPr>
            <p:cNvSpPr/>
            <p:nvPr/>
          </p:nvSpPr>
          <p:spPr>
            <a:xfrm>
              <a:off x="3446817" y="2236718"/>
              <a:ext cx="2206708" cy="6001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i="1" dirty="0">
                  <a:solidFill>
                    <a:srgbClr val="101141"/>
                  </a:solidFill>
                </a:rPr>
                <a:t>App Servers</a:t>
              </a:r>
            </a:p>
          </p:txBody>
        </p:sp>
        <p:sp>
          <p:nvSpPr>
            <p:cNvPr id="55" name="Rectangle: Rounded Corners 54">
              <a:extLst>
                <a:ext uri="{FF2B5EF4-FFF2-40B4-BE49-F238E27FC236}">
                  <a16:creationId xmlns:a16="http://schemas.microsoft.com/office/drawing/2014/main" id="{58045CED-02F3-4FA0-82D3-9A173CD0D19C}"/>
                </a:ext>
              </a:extLst>
            </p:cNvPr>
            <p:cNvSpPr/>
            <p:nvPr/>
          </p:nvSpPr>
          <p:spPr>
            <a:xfrm>
              <a:off x="2597395" y="2372636"/>
              <a:ext cx="604520" cy="333305"/>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dirty="0"/>
                <a:t>API G/W</a:t>
              </a:r>
            </a:p>
          </p:txBody>
        </p:sp>
        <p:sp>
          <p:nvSpPr>
            <p:cNvPr id="82" name="Rectangle 81">
              <a:extLst>
                <a:ext uri="{FF2B5EF4-FFF2-40B4-BE49-F238E27FC236}">
                  <a16:creationId xmlns:a16="http://schemas.microsoft.com/office/drawing/2014/main" id="{53BBBAB1-44DA-40BB-B978-C5039D06F973}"/>
                </a:ext>
              </a:extLst>
            </p:cNvPr>
            <p:cNvSpPr/>
            <p:nvPr/>
          </p:nvSpPr>
          <p:spPr>
            <a:xfrm>
              <a:off x="1813621" y="2249316"/>
              <a:ext cx="78943" cy="5752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Rectangle 111">
              <a:extLst>
                <a:ext uri="{FF2B5EF4-FFF2-40B4-BE49-F238E27FC236}">
                  <a16:creationId xmlns:a16="http://schemas.microsoft.com/office/drawing/2014/main" id="{EA5F23FD-FD7F-41A0-A2A3-0A7977E3A598}"/>
                </a:ext>
              </a:extLst>
            </p:cNvPr>
            <p:cNvSpPr/>
            <p:nvPr/>
          </p:nvSpPr>
          <p:spPr>
            <a:xfrm>
              <a:off x="2273552" y="2219634"/>
              <a:ext cx="78943" cy="5752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Rectangle 115">
              <a:extLst>
                <a:ext uri="{FF2B5EF4-FFF2-40B4-BE49-F238E27FC236}">
                  <a16:creationId xmlns:a16="http://schemas.microsoft.com/office/drawing/2014/main" id="{3EA70FE3-F5A4-4738-91AF-D2841327C9FC}"/>
                </a:ext>
              </a:extLst>
            </p:cNvPr>
            <p:cNvSpPr/>
            <p:nvPr/>
          </p:nvSpPr>
          <p:spPr>
            <a:xfrm>
              <a:off x="1813620" y="4008928"/>
              <a:ext cx="78943" cy="5752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Rectangle 116">
              <a:extLst>
                <a:ext uri="{FF2B5EF4-FFF2-40B4-BE49-F238E27FC236}">
                  <a16:creationId xmlns:a16="http://schemas.microsoft.com/office/drawing/2014/main" id="{747F5A74-CF66-4DFB-B301-44A495E5BC10}"/>
                </a:ext>
              </a:extLst>
            </p:cNvPr>
            <p:cNvSpPr/>
            <p:nvPr/>
          </p:nvSpPr>
          <p:spPr>
            <a:xfrm>
              <a:off x="2276074" y="4001997"/>
              <a:ext cx="78943" cy="5752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8" name="Group 187">
              <a:extLst>
                <a:ext uri="{FF2B5EF4-FFF2-40B4-BE49-F238E27FC236}">
                  <a16:creationId xmlns:a16="http://schemas.microsoft.com/office/drawing/2014/main" id="{64DA1A23-23B6-4C9F-9088-0952F932783E}"/>
                </a:ext>
              </a:extLst>
            </p:cNvPr>
            <p:cNvGrpSpPr/>
            <p:nvPr/>
          </p:nvGrpSpPr>
          <p:grpSpPr>
            <a:xfrm>
              <a:off x="132897" y="4029364"/>
              <a:ext cx="1081634" cy="1726094"/>
              <a:chOff x="97596" y="1756174"/>
              <a:chExt cx="1442179" cy="2301458"/>
            </a:xfrm>
          </p:grpSpPr>
          <p:sp>
            <p:nvSpPr>
              <p:cNvPr id="141" name="Rectangle: Rounded Corners 140">
                <a:extLst>
                  <a:ext uri="{FF2B5EF4-FFF2-40B4-BE49-F238E27FC236}">
                    <a16:creationId xmlns:a16="http://schemas.microsoft.com/office/drawing/2014/main" id="{B810D9E9-06D4-4229-887F-A919A59B9F1E}"/>
                  </a:ext>
                </a:extLst>
              </p:cNvPr>
              <p:cNvSpPr/>
              <p:nvPr/>
            </p:nvSpPr>
            <p:spPr>
              <a:xfrm>
                <a:off x="97596" y="1756174"/>
                <a:ext cx="1442179" cy="230145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25" dirty="0">
                    <a:solidFill>
                      <a:schemeClr val="tx1"/>
                    </a:solidFill>
                  </a:rPr>
                  <a:t>Merchant Channel</a:t>
                </a:r>
                <a:endParaRPr lang="en-IN" sz="825" dirty="0">
                  <a:solidFill>
                    <a:schemeClr val="tx1"/>
                  </a:solidFill>
                </a:endParaRPr>
              </a:p>
            </p:txBody>
          </p:sp>
          <p:grpSp>
            <p:nvGrpSpPr>
              <p:cNvPr id="140" name="Group 139">
                <a:extLst>
                  <a:ext uri="{FF2B5EF4-FFF2-40B4-BE49-F238E27FC236}">
                    <a16:creationId xmlns:a16="http://schemas.microsoft.com/office/drawing/2014/main" id="{852D3ABE-6553-4638-ACDD-8C70CDB6BB41}"/>
                  </a:ext>
                </a:extLst>
              </p:cNvPr>
              <p:cNvGrpSpPr/>
              <p:nvPr/>
            </p:nvGrpSpPr>
            <p:grpSpPr>
              <a:xfrm>
                <a:off x="259892" y="2057804"/>
                <a:ext cx="1027035" cy="1866732"/>
                <a:chOff x="289056" y="2275665"/>
                <a:chExt cx="1027035" cy="1866732"/>
              </a:xfrm>
            </p:grpSpPr>
            <p:pic>
              <p:nvPicPr>
                <p:cNvPr id="12" name="Picture 11">
                  <a:extLst>
                    <a:ext uri="{FF2B5EF4-FFF2-40B4-BE49-F238E27FC236}">
                      <a16:creationId xmlns:a16="http://schemas.microsoft.com/office/drawing/2014/main" id="{47A22BE3-AA78-4238-91F9-A2CF8B343B92}"/>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10269" y="2275665"/>
                  <a:ext cx="356895" cy="356895"/>
                </a:xfrm>
                <a:prstGeom prst="rect">
                  <a:avLst/>
                </a:prstGeom>
                <a:ln>
                  <a:solidFill>
                    <a:schemeClr val="tx1">
                      <a:lumMod val="50000"/>
                      <a:lumOff val="50000"/>
                    </a:schemeClr>
                  </a:solidFill>
                </a:ln>
              </p:spPr>
            </p:pic>
            <p:pic>
              <p:nvPicPr>
                <p:cNvPr id="54" name="Picture 53">
                  <a:extLst>
                    <a:ext uri="{FF2B5EF4-FFF2-40B4-BE49-F238E27FC236}">
                      <a16:creationId xmlns:a16="http://schemas.microsoft.com/office/drawing/2014/main" id="{C0D5C445-F956-401E-9EC8-74748435D66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04127" y="2713730"/>
                  <a:ext cx="1007010" cy="252665"/>
                </a:xfrm>
                <a:prstGeom prst="rect">
                  <a:avLst/>
                </a:prstGeom>
                <a:ln>
                  <a:solidFill>
                    <a:schemeClr val="tx1">
                      <a:lumMod val="50000"/>
                      <a:lumOff val="50000"/>
                    </a:schemeClr>
                  </a:solidFill>
                </a:ln>
              </p:spPr>
            </p:pic>
            <p:pic>
              <p:nvPicPr>
                <p:cNvPr id="134" name="Picture 133">
                  <a:extLst>
                    <a:ext uri="{FF2B5EF4-FFF2-40B4-BE49-F238E27FC236}">
                      <a16:creationId xmlns:a16="http://schemas.microsoft.com/office/drawing/2014/main" id="{F4DE0FB6-2DAA-49D3-8237-21DB049B8055}"/>
                    </a:ext>
                  </a:extLst>
                </p:cNvPr>
                <p:cNvPicPr>
                  <a:picLocks noChangeAspect="1"/>
                </p:cNvPicPr>
                <p:nvPr/>
              </p:nvPicPr>
              <p:blipFill>
                <a:blip r:embed="rId8"/>
                <a:stretch>
                  <a:fillRect/>
                </a:stretch>
              </p:blipFill>
              <p:spPr>
                <a:xfrm>
                  <a:off x="299173" y="3070248"/>
                  <a:ext cx="1016918" cy="332973"/>
                </a:xfrm>
                <a:prstGeom prst="rect">
                  <a:avLst/>
                </a:prstGeom>
                <a:ln>
                  <a:solidFill>
                    <a:schemeClr val="tx1">
                      <a:lumMod val="50000"/>
                      <a:lumOff val="50000"/>
                    </a:schemeClr>
                  </a:solidFill>
                </a:ln>
              </p:spPr>
            </p:pic>
            <p:pic>
              <p:nvPicPr>
                <p:cNvPr id="135" name="Picture 134">
                  <a:extLst>
                    <a:ext uri="{FF2B5EF4-FFF2-40B4-BE49-F238E27FC236}">
                      <a16:creationId xmlns:a16="http://schemas.microsoft.com/office/drawing/2014/main" id="{77F29DD6-5495-4D8E-94E7-D2E2EE9F4585}"/>
                    </a:ext>
                  </a:extLst>
                </p:cNvPr>
                <p:cNvPicPr>
                  <a:picLocks noChangeAspect="1"/>
                </p:cNvPicPr>
                <p:nvPr/>
              </p:nvPicPr>
              <p:blipFill>
                <a:blip r:embed="rId9"/>
                <a:stretch>
                  <a:fillRect/>
                </a:stretch>
              </p:blipFill>
              <p:spPr>
                <a:xfrm>
                  <a:off x="289056" y="3476796"/>
                  <a:ext cx="1007010" cy="252664"/>
                </a:xfrm>
                <a:prstGeom prst="rect">
                  <a:avLst/>
                </a:prstGeom>
                <a:ln>
                  <a:solidFill>
                    <a:schemeClr val="tx1">
                      <a:lumMod val="50000"/>
                      <a:lumOff val="50000"/>
                    </a:schemeClr>
                  </a:solidFill>
                </a:ln>
              </p:spPr>
            </p:pic>
            <p:pic>
              <p:nvPicPr>
                <p:cNvPr id="139" name="Picture 138">
                  <a:extLst>
                    <a:ext uri="{FF2B5EF4-FFF2-40B4-BE49-F238E27FC236}">
                      <a16:creationId xmlns:a16="http://schemas.microsoft.com/office/drawing/2014/main" id="{E967642A-EA0C-4CFD-9427-14DC56442683}"/>
                    </a:ext>
                  </a:extLst>
                </p:cNvPr>
                <p:cNvPicPr>
                  <a:picLocks noChangeAspect="1"/>
                </p:cNvPicPr>
                <p:nvPr/>
              </p:nvPicPr>
              <p:blipFill>
                <a:blip r:embed="rId10"/>
                <a:stretch>
                  <a:fillRect/>
                </a:stretch>
              </p:blipFill>
              <p:spPr>
                <a:xfrm>
                  <a:off x="299173" y="3761397"/>
                  <a:ext cx="742950" cy="381000"/>
                </a:xfrm>
                <a:prstGeom prst="rect">
                  <a:avLst/>
                </a:prstGeom>
                <a:ln>
                  <a:solidFill>
                    <a:schemeClr val="tx1">
                      <a:lumMod val="50000"/>
                      <a:lumOff val="50000"/>
                    </a:schemeClr>
                  </a:solidFill>
                </a:ln>
              </p:spPr>
            </p:pic>
          </p:grpSp>
        </p:grpSp>
        <p:cxnSp>
          <p:nvCxnSpPr>
            <p:cNvPr id="144" name="Connector: Elbow 143">
              <a:extLst>
                <a:ext uri="{FF2B5EF4-FFF2-40B4-BE49-F238E27FC236}">
                  <a16:creationId xmlns:a16="http://schemas.microsoft.com/office/drawing/2014/main" id="{DEA316C3-2D1B-4DED-9B93-AB7E6C3D007D}"/>
                </a:ext>
              </a:extLst>
            </p:cNvPr>
            <p:cNvCxnSpPr>
              <a:cxnSpLocks/>
              <a:stCxn id="17" idx="3"/>
              <a:endCxn id="82" idx="1"/>
            </p:cNvCxnSpPr>
            <p:nvPr/>
          </p:nvCxnSpPr>
          <p:spPr>
            <a:xfrm flipV="1">
              <a:off x="1067831" y="2536920"/>
              <a:ext cx="745790" cy="57010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9" name="Picture 168" descr="A close up of a logo&#10;&#10;Description automatically generated">
              <a:extLst>
                <a:ext uri="{FF2B5EF4-FFF2-40B4-BE49-F238E27FC236}">
                  <a16:creationId xmlns:a16="http://schemas.microsoft.com/office/drawing/2014/main" id="{2756DFAB-93D3-4555-B6FF-9C4B1956560F}"/>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526613" y="2609435"/>
              <a:ext cx="421266" cy="421266"/>
            </a:xfrm>
            <a:prstGeom prst="rect">
              <a:avLst/>
            </a:prstGeom>
          </p:spPr>
        </p:pic>
        <p:cxnSp>
          <p:nvCxnSpPr>
            <p:cNvPr id="212" name="Connector: Elbow 211">
              <a:extLst>
                <a:ext uri="{FF2B5EF4-FFF2-40B4-BE49-F238E27FC236}">
                  <a16:creationId xmlns:a16="http://schemas.microsoft.com/office/drawing/2014/main" id="{E6D15364-3D61-4785-A3DB-7B1E89584DB1}"/>
                </a:ext>
              </a:extLst>
            </p:cNvPr>
            <p:cNvCxnSpPr>
              <a:cxnSpLocks/>
              <a:stCxn id="141" idx="3"/>
              <a:endCxn id="116" idx="1"/>
            </p:cNvCxnSpPr>
            <p:nvPr/>
          </p:nvCxnSpPr>
          <p:spPr>
            <a:xfrm flipV="1">
              <a:off x="1214531" y="4296532"/>
              <a:ext cx="599089" cy="59587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3AF9367-C90B-4885-BAD5-CE8B39EB2EAE}"/>
                </a:ext>
              </a:extLst>
            </p:cNvPr>
            <p:cNvCxnSpPr>
              <a:cxnSpLocks/>
              <a:stCxn id="28" idx="2"/>
              <a:endCxn id="124" idx="0"/>
            </p:cNvCxnSpPr>
            <p:nvPr/>
          </p:nvCxnSpPr>
          <p:spPr>
            <a:xfrm>
              <a:off x="4550171" y="2836882"/>
              <a:ext cx="11101" cy="15800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F3CB9AC5-7319-4910-ACF7-E574D05F02D9}"/>
                </a:ext>
              </a:extLst>
            </p:cNvPr>
            <p:cNvSpPr/>
            <p:nvPr/>
          </p:nvSpPr>
          <p:spPr>
            <a:xfrm rot="16200000">
              <a:off x="1546146" y="4084548"/>
              <a:ext cx="1068186" cy="309304"/>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dirty="0"/>
                <a:t>Web Server</a:t>
              </a:r>
            </a:p>
          </p:txBody>
        </p:sp>
        <p:cxnSp>
          <p:nvCxnSpPr>
            <p:cNvPr id="11" name="Connector: Elbow 10">
              <a:extLst>
                <a:ext uri="{FF2B5EF4-FFF2-40B4-BE49-F238E27FC236}">
                  <a16:creationId xmlns:a16="http://schemas.microsoft.com/office/drawing/2014/main" id="{35C71715-389F-712B-62C4-13B34647758A}"/>
                </a:ext>
              </a:extLst>
            </p:cNvPr>
            <p:cNvCxnSpPr>
              <a:cxnSpLocks/>
              <a:stCxn id="117" idx="3"/>
              <a:endCxn id="55" idx="2"/>
            </p:cNvCxnSpPr>
            <p:nvPr/>
          </p:nvCxnSpPr>
          <p:spPr>
            <a:xfrm flipV="1">
              <a:off x="2355017" y="2705941"/>
              <a:ext cx="544638" cy="158366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D03F65B-A000-0B30-230A-6C66D716D59A}"/>
                </a:ext>
              </a:extLst>
            </p:cNvPr>
            <p:cNvSpPr txBox="1"/>
            <p:nvPr/>
          </p:nvSpPr>
          <p:spPr>
            <a:xfrm>
              <a:off x="2355016" y="2971800"/>
              <a:ext cx="1268425" cy="1015663"/>
            </a:xfrm>
            <a:prstGeom prst="rect">
              <a:avLst/>
            </a:prstGeom>
            <a:solidFill>
              <a:schemeClr val="bg2"/>
            </a:solidFill>
          </p:spPr>
          <p:txBody>
            <a:bodyPr wrap="square" rtlCol="0">
              <a:spAutoFit/>
            </a:bodyPr>
            <a:lstStyle/>
            <a:p>
              <a:r>
                <a:rPr lang="en-US" sz="1200" b="1" dirty="0">
                  <a:solidFill>
                    <a:srgbClr val="FF0000"/>
                  </a:solidFill>
                </a:rPr>
                <a:t>External Partner only API for Large scale integration</a:t>
              </a:r>
            </a:p>
          </p:txBody>
        </p:sp>
        <p:sp>
          <p:nvSpPr>
            <p:cNvPr id="20" name="TextBox 19">
              <a:extLst>
                <a:ext uri="{FF2B5EF4-FFF2-40B4-BE49-F238E27FC236}">
                  <a16:creationId xmlns:a16="http://schemas.microsoft.com/office/drawing/2014/main" id="{0013799E-71BB-018A-B0FA-7E06D0A54C17}"/>
                </a:ext>
              </a:extLst>
            </p:cNvPr>
            <p:cNvSpPr txBox="1"/>
            <p:nvPr/>
          </p:nvSpPr>
          <p:spPr>
            <a:xfrm>
              <a:off x="4128373" y="3174605"/>
              <a:ext cx="914393" cy="646331"/>
            </a:xfrm>
            <a:prstGeom prst="rect">
              <a:avLst/>
            </a:prstGeom>
            <a:solidFill>
              <a:schemeClr val="bg2"/>
            </a:solidFill>
          </p:spPr>
          <p:txBody>
            <a:bodyPr wrap="square" rtlCol="0">
              <a:spAutoFit/>
            </a:bodyPr>
            <a:lstStyle/>
            <a:p>
              <a:r>
                <a:rPr lang="en-US" sz="1200" b="1" dirty="0">
                  <a:solidFill>
                    <a:srgbClr val="FF0000"/>
                  </a:solidFill>
                </a:rPr>
                <a:t>Internal custom API</a:t>
              </a:r>
            </a:p>
          </p:txBody>
        </p:sp>
        <p:sp>
          <p:nvSpPr>
            <p:cNvPr id="23" name="Rectangle 22">
              <a:extLst>
                <a:ext uri="{FF2B5EF4-FFF2-40B4-BE49-F238E27FC236}">
                  <a16:creationId xmlns:a16="http://schemas.microsoft.com/office/drawing/2014/main" id="{6D8EAC0C-8442-3BD4-0CE4-8BF36B01C324}"/>
                </a:ext>
              </a:extLst>
            </p:cNvPr>
            <p:cNvSpPr/>
            <p:nvPr/>
          </p:nvSpPr>
          <p:spPr>
            <a:xfrm>
              <a:off x="6553200" y="2200334"/>
              <a:ext cx="78943" cy="5752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B2835C2F-4EEA-F3BA-7DB3-8A29715B1912}"/>
                </a:ext>
              </a:extLst>
            </p:cNvPr>
            <p:cNvSpPr/>
            <p:nvPr/>
          </p:nvSpPr>
          <p:spPr>
            <a:xfrm>
              <a:off x="7015654" y="2240962"/>
              <a:ext cx="78943" cy="5752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C3162CCB-81E9-36C7-1604-2E4A909A87D7}"/>
                </a:ext>
              </a:extLst>
            </p:cNvPr>
            <p:cNvSpPr/>
            <p:nvPr/>
          </p:nvSpPr>
          <p:spPr>
            <a:xfrm rot="16200000">
              <a:off x="6285726" y="2349789"/>
              <a:ext cx="1068186" cy="309304"/>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dirty="0"/>
                <a:t>Web Server</a:t>
              </a:r>
            </a:p>
          </p:txBody>
        </p:sp>
        <p:cxnSp>
          <p:nvCxnSpPr>
            <p:cNvPr id="31" name="Straight Arrow Connector 30">
              <a:extLst>
                <a:ext uri="{FF2B5EF4-FFF2-40B4-BE49-F238E27FC236}">
                  <a16:creationId xmlns:a16="http://schemas.microsoft.com/office/drawing/2014/main" id="{34866D16-7BE3-7B63-A3FA-B7500255142C}"/>
                </a:ext>
              </a:extLst>
            </p:cNvPr>
            <p:cNvCxnSpPr>
              <a:cxnSpLocks/>
              <a:stCxn id="28" idx="3"/>
              <a:endCxn id="23" idx="1"/>
            </p:cNvCxnSpPr>
            <p:nvPr/>
          </p:nvCxnSpPr>
          <p:spPr>
            <a:xfrm flipV="1">
              <a:off x="5653525" y="2487938"/>
              <a:ext cx="899675" cy="488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38C5B1A2-6194-6048-AF5C-0D0CC2CE7142}"/>
                </a:ext>
              </a:extLst>
            </p:cNvPr>
            <p:cNvSpPr/>
            <p:nvPr/>
          </p:nvSpPr>
          <p:spPr>
            <a:xfrm>
              <a:off x="5872480" y="2344948"/>
              <a:ext cx="516779" cy="333305"/>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dirty="0"/>
                <a:t>API G/W</a:t>
              </a:r>
            </a:p>
          </p:txBody>
        </p:sp>
        <p:pic>
          <p:nvPicPr>
            <p:cNvPr id="1026" name="Picture 2" descr="Image result for mastercard visa logo">
              <a:extLst>
                <a:ext uri="{FF2B5EF4-FFF2-40B4-BE49-F238E27FC236}">
                  <a16:creationId xmlns:a16="http://schemas.microsoft.com/office/drawing/2014/main" id="{6527EEB9-540B-0D6B-5613-11F76B146C4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43896" y="1442408"/>
              <a:ext cx="1108384" cy="9975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pci logo">
              <a:extLst>
                <a:ext uri="{FF2B5EF4-FFF2-40B4-BE49-F238E27FC236}">
                  <a16:creationId xmlns:a16="http://schemas.microsoft.com/office/drawing/2014/main" id="{07F6ECDF-3D69-F880-A092-DE0EA4B4C3F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65027" y="2518466"/>
              <a:ext cx="1083605" cy="531830"/>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Connector 39">
              <a:extLst>
                <a:ext uri="{FF2B5EF4-FFF2-40B4-BE49-F238E27FC236}">
                  <a16:creationId xmlns:a16="http://schemas.microsoft.com/office/drawing/2014/main" id="{BA6028D9-D468-AEA9-2D74-0AC1D16F1C9A}"/>
                </a:ext>
              </a:extLst>
            </p:cNvPr>
            <p:cNvCxnSpPr>
              <a:stCxn id="24" idx="3"/>
            </p:cNvCxnSpPr>
            <p:nvPr/>
          </p:nvCxnSpPr>
          <p:spPr>
            <a:xfrm flipV="1">
              <a:off x="7094597" y="1640658"/>
              <a:ext cx="666458" cy="88790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4FF713D-D27E-ECFA-0C79-85CF5468728E}"/>
                </a:ext>
              </a:extLst>
            </p:cNvPr>
            <p:cNvCxnSpPr>
              <a:cxnSpLocks/>
              <a:stCxn id="24" idx="3"/>
            </p:cNvCxnSpPr>
            <p:nvPr/>
          </p:nvCxnSpPr>
          <p:spPr>
            <a:xfrm flipV="1">
              <a:off x="7094597" y="2174058"/>
              <a:ext cx="674410" cy="35450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6E7B30-0684-A8F2-AB88-A237E0C9E5E5}"/>
                </a:ext>
              </a:extLst>
            </p:cNvPr>
            <p:cNvCxnSpPr>
              <a:stCxn id="24" idx="3"/>
              <a:endCxn id="1028" idx="1"/>
            </p:cNvCxnSpPr>
            <p:nvPr/>
          </p:nvCxnSpPr>
          <p:spPr>
            <a:xfrm>
              <a:off x="7094597" y="2528566"/>
              <a:ext cx="870430" cy="25581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E194B85-2595-AFCB-39DB-E64AE69AC26F}"/>
                </a:ext>
              </a:extLst>
            </p:cNvPr>
            <p:cNvSpPr txBox="1"/>
            <p:nvPr/>
          </p:nvSpPr>
          <p:spPr>
            <a:xfrm>
              <a:off x="7050892" y="1790039"/>
              <a:ext cx="914393" cy="461665"/>
            </a:xfrm>
            <a:prstGeom prst="rect">
              <a:avLst/>
            </a:prstGeom>
            <a:noFill/>
          </p:spPr>
          <p:txBody>
            <a:bodyPr wrap="square" rtlCol="0">
              <a:spAutoFit/>
            </a:bodyPr>
            <a:lstStyle/>
            <a:p>
              <a:r>
                <a:rPr lang="en-US" sz="1200" b="1" dirty="0">
                  <a:solidFill>
                    <a:srgbClr val="FF0000"/>
                  </a:solidFill>
                </a:rPr>
                <a:t>External Open API</a:t>
              </a:r>
            </a:p>
          </p:txBody>
        </p:sp>
      </p:grpSp>
      <p:sp>
        <p:nvSpPr>
          <p:cNvPr id="5" name="TextBox 4">
            <a:extLst>
              <a:ext uri="{FF2B5EF4-FFF2-40B4-BE49-F238E27FC236}">
                <a16:creationId xmlns:a16="http://schemas.microsoft.com/office/drawing/2014/main" id="{2E13F80C-AEA3-C8D6-C0FC-E56444E1085D}"/>
              </a:ext>
            </a:extLst>
          </p:cNvPr>
          <p:cNvSpPr txBox="1"/>
          <p:nvPr/>
        </p:nvSpPr>
        <p:spPr>
          <a:xfrm>
            <a:off x="198863" y="5785603"/>
            <a:ext cx="8688039" cy="646331"/>
          </a:xfrm>
          <a:prstGeom prst="rect">
            <a:avLst/>
          </a:prstGeom>
          <a:noFill/>
        </p:spPr>
        <p:txBody>
          <a:bodyPr wrap="square">
            <a:spAutoFit/>
          </a:bodyPr>
          <a:lstStyle/>
          <a:p>
            <a:r>
              <a:rPr lang="en-US" sz="1800" dirty="0"/>
              <a:t>Typically, the APIs once published are protected via a ‘API Gateway’ that authenticates each connection before allowing access</a:t>
            </a:r>
          </a:p>
        </p:txBody>
      </p:sp>
      <p:sp>
        <p:nvSpPr>
          <p:cNvPr id="8" name="Rectangle: Rounded Corners 7">
            <a:extLst>
              <a:ext uri="{FF2B5EF4-FFF2-40B4-BE49-F238E27FC236}">
                <a16:creationId xmlns:a16="http://schemas.microsoft.com/office/drawing/2014/main" id="{120BE4AE-E66A-112C-CAAE-C7A0BA1C1A7B}"/>
              </a:ext>
            </a:extLst>
          </p:cNvPr>
          <p:cNvSpPr/>
          <p:nvPr/>
        </p:nvSpPr>
        <p:spPr>
          <a:xfrm rot="16200000">
            <a:off x="6161688" y="1709106"/>
            <a:ext cx="1521275" cy="104305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i="1" dirty="0">
              <a:solidFill>
                <a:schemeClr val="tx1"/>
              </a:solidFill>
            </a:endParaRPr>
          </a:p>
        </p:txBody>
      </p:sp>
    </p:spTree>
    <p:extLst>
      <p:ext uri="{BB962C8B-B14F-4D97-AF65-F5344CB8AC3E}">
        <p14:creationId xmlns:p14="http://schemas.microsoft.com/office/powerpoint/2010/main" val="1651170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17FDC-9386-387F-46B4-9D7D576F98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8EF3F-9D96-1746-2554-993C4207DA7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API Strategy</a:t>
            </a:r>
          </a:p>
        </p:txBody>
      </p:sp>
      <p:sp>
        <p:nvSpPr>
          <p:cNvPr id="6" name="Slide Number Placeholder 5">
            <a:extLst>
              <a:ext uri="{FF2B5EF4-FFF2-40B4-BE49-F238E27FC236}">
                <a16:creationId xmlns:a16="http://schemas.microsoft.com/office/drawing/2014/main" id="{9813CE34-FF8C-20A3-B6C8-62EF026D05E7}"/>
              </a:ext>
            </a:extLst>
          </p:cNvPr>
          <p:cNvSpPr>
            <a:spLocks noGrp="1"/>
          </p:cNvSpPr>
          <p:nvPr>
            <p:ph type="sldNum" sz="quarter" idx="13"/>
          </p:nvPr>
        </p:nvSpPr>
        <p:spPr/>
        <p:txBody>
          <a:bodyPr/>
          <a:lstStyle/>
          <a:p>
            <a:fld id="{7C58C161-F5B0-4C03-B20A-A8D6E29AEA41}" type="slidenum">
              <a:rPr lang="en-US" altLang="en-US" smtClean="0"/>
              <a:pPr/>
              <a:t>25</a:t>
            </a:fld>
            <a:endParaRPr lang="en-US" altLang="en-US" dirty="0"/>
          </a:p>
        </p:txBody>
      </p:sp>
      <p:pic>
        <p:nvPicPr>
          <p:cNvPr id="5" name="Picture 4" descr="A hexagon with arrows&#10;&#10;Description automatically generated">
            <a:extLst>
              <a:ext uri="{FF2B5EF4-FFF2-40B4-BE49-F238E27FC236}">
                <a16:creationId xmlns:a16="http://schemas.microsoft.com/office/drawing/2014/main" id="{AEF18D72-E45B-67BF-FE2C-2412744D85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371600"/>
            <a:ext cx="3121158" cy="1078994"/>
          </a:xfrm>
          <a:prstGeom prst="rect">
            <a:avLst/>
          </a:prstGeom>
        </p:spPr>
      </p:pic>
      <p:graphicFrame>
        <p:nvGraphicFramePr>
          <p:cNvPr id="7" name="Table 7">
            <a:extLst>
              <a:ext uri="{FF2B5EF4-FFF2-40B4-BE49-F238E27FC236}">
                <a16:creationId xmlns:a16="http://schemas.microsoft.com/office/drawing/2014/main" id="{466AEB17-2DEE-D585-0293-B9202FAF57C5}"/>
              </a:ext>
            </a:extLst>
          </p:cNvPr>
          <p:cNvGraphicFramePr>
            <a:graphicFrameLocks noGrp="1"/>
          </p:cNvGraphicFramePr>
          <p:nvPr/>
        </p:nvGraphicFramePr>
        <p:xfrm>
          <a:off x="304800" y="2450594"/>
          <a:ext cx="8534400" cy="1833880"/>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4179260888"/>
                    </a:ext>
                  </a:extLst>
                </a:gridCol>
                <a:gridCol w="2844800">
                  <a:extLst>
                    <a:ext uri="{9D8B030D-6E8A-4147-A177-3AD203B41FA5}">
                      <a16:colId xmlns:a16="http://schemas.microsoft.com/office/drawing/2014/main" val="2281446676"/>
                    </a:ext>
                  </a:extLst>
                </a:gridCol>
                <a:gridCol w="2844800">
                  <a:extLst>
                    <a:ext uri="{9D8B030D-6E8A-4147-A177-3AD203B41FA5}">
                      <a16:colId xmlns:a16="http://schemas.microsoft.com/office/drawing/2014/main" val="1818536077"/>
                    </a:ext>
                  </a:extLst>
                </a:gridCol>
              </a:tblGrid>
              <a:tr h="370840">
                <a:tc>
                  <a:txBody>
                    <a:bodyPr/>
                    <a:lstStyle/>
                    <a:p>
                      <a:r>
                        <a:rPr lang="en-US" dirty="0"/>
                        <a:t>Enable</a:t>
                      </a:r>
                    </a:p>
                  </a:txBody>
                  <a:tcPr/>
                </a:tc>
                <a:tc>
                  <a:txBody>
                    <a:bodyPr/>
                    <a:lstStyle/>
                    <a:p>
                      <a:r>
                        <a:rPr lang="en-US" dirty="0"/>
                        <a:t>Curate</a:t>
                      </a:r>
                    </a:p>
                  </a:txBody>
                  <a:tcPr/>
                </a:tc>
                <a:tc>
                  <a:txBody>
                    <a:bodyPr/>
                    <a:lstStyle/>
                    <a:p>
                      <a:r>
                        <a:rPr lang="en-US" dirty="0"/>
                        <a:t>Publish</a:t>
                      </a:r>
                    </a:p>
                  </a:txBody>
                  <a:tcPr/>
                </a:tc>
                <a:extLst>
                  <a:ext uri="{0D108BD9-81ED-4DB2-BD59-A6C34878D82A}">
                    <a16:rowId xmlns:a16="http://schemas.microsoft.com/office/drawing/2014/main" val="2143310748"/>
                  </a:ext>
                </a:extLst>
              </a:tr>
              <a:tr h="370840">
                <a:tc>
                  <a:txBody>
                    <a:bodyPr/>
                    <a:lstStyle/>
                    <a:p>
                      <a:r>
                        <a:rPr lang="en-US" dirty="0"/>
                        <a:t>What APIs are required to be defined and what is the Business case?</a:t>
                      </a:r>
                    </a:p>
                    <a:p>
                      <a:r>
                        <a:rPr lang="en-US" dirty="0"/>
                        <a:t>What data can be shared through the API?</a:t>
                      </a:r>
                    </a:p>
                  </a:txBody>
                  <a:tcPr/>
                </a:tc>
                <a:tc>
                  <a:txBody>
                    <a:bodyPr/>
                    <a:lstStyle/>
                    <a:p>
                      <a:r>
                        <a:rPr lang="en-US" dirty="0"/>
                        <a:t>Implement the API considering all functional and non-functional requirements</a:t>
                      </a:r>
                    </a:p>
                  </a:txBody>
                  <a:tcPr/>
                </a:tc>
                <a:tc>
                  <a:txBody>
                    <a:bodyPr/>
                    <a:lstStyle/>
                    <a:p>
                      <a:r>
                        <a:rPr lang="en-US" dirty="0"/>
                        <a:t>Access to the API</a:t>
                      </a:r>
                    </a:p>
                    <a:p>
                      <a:pPr marL="285750" indent="-285750">
                        <a:buFont typeface="Arial" panose="020B0604020202020204" pitchFamily="34" charset="0"/>
                        <a:buChar char="•"/>
                      </a:pPr>
                      <a:r>
                        <a:rPr lang="en-US" dirty="0"/>
                        <a:t>Internal</a:t>
                      </a:r>
                    </a:p>
                    <a:p>
                      <a:pPr marL="285750" indent="-285750">
                        <a:buFont typeface="Arial" panose="020B0604020202020204" pitchFamily="34" charset="0"/>
                        <a:buChar char="•"/>
                      </a:pPr>
                      <a:r>
                        <a:rPr lang="en-US" dirty="0"/>
                        <a:t>External</a:t>
                      </a:r>
                    </a:p>
                  </a:txBody>
                  <a:tcPr/>
                </a:tc>
                <a:extLst>
                  <a:ext uri="{0D108BD9-81ED-4DB2-BD59-A6C34878D82A}">
                    <a16:rowId xmlns:a16="http://schemas.microsoft.com/office/drawing/2014/main" val="3758644477"/>
                  </a:ext>
                </a:extLst>
              </a:tr>
            </a:tbl>
          </a:graphicData>
        </a:graphic>
      </p:graphicFrame>
      <p:sp>
        <p:nvSpPr>
          <p:cNvPr id="8" name="TextBox 7">
            <a:extLst>
              <a:ext uri="{FF2B5EF4-FFF2-40B4-BE49-F238E27FC236}">
                <a16:creationId xmlns:a16="http://schemas.microsoft.com/office/drawing/2014/main" id="{369C3EB2-A048-895E-5BFF-80DE883DCC02}"/>
              </a:ext>
            </a:extLst>
          </p:cNvPr>
          <p:cNvSpPr txBox="1"/>
          <p:nvPr/>
        </p:nvSpPr>
        <p:spPr>
          <a:xfrm>
            <a:off x="301690" y="4419600"/>
            <a:ext cx="8534400" cy="1938992"/>
          </a:xfrm>
          <a:prstGeom prst="rect">
            <a:avLst/>
          </a:prstGeom>
          <a:noFill/>
        </p:spPr>
        <p:txBody>
          <a:bodyPr wrap="square" rtlCol="0">
            <a:spAutoFit/>
          </a:bodyPr>
          <a:lstStyle/>
          <a:p>
            <a:r>
              <a:rPr lang="en-US" sz="2400" dirty="0"/>
              <a:t>The above workflow is typical for publishing an API (Internal or external)</a:t>
            </a:r>
          </a:p>
          <a:p>
            <a:endParaRPr lang="en-US" sz="2400" dirty="0"/>
          </a:p>
          <a:p>
            <a:r>
              <a:rPr lang="en-US" sz="2400" dirty="0"/>
              <a:t>The architecture function in every enterprise focus on managing and governing the APIs workflow</a:t>
            </a:r>
          </a:p>
        </p:txBody>
      </p:sp>
    </p:spTree>
    <p:extLst>
      <p:ext uri="{BB962C8B-B14F-4D97-AF65-F5344CB8AC3E}">
        <p14:creationId xmlns:p14="http://schemas.microsoft.com/office/powerpoint/2010/main" val="2938367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17FDC-9386-387F-46B4-9D7D576F98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8EF3F-9D96-1746-2554-993C4207DA7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Swagger OAS </a:t>
            </a:r>
          </a:p>
        </p:txBody>
      </p:sp>
      <p:sp>
        <p:nvSpPr>
          <p:cNvPr id="6" name="Slide Number Placeholder 5">
            <a:extLst>
              <a:ext uri="{FF2B5EF4-FFF2-40B4-BE49-F238E27FC236}">
                <a16:creationId xmlns:a16="http://schemas.microsoft.com/office/drawing/2014/main" id="{9813CE34-FF8C-20A3-B6C8-62EF026D05E7}"/>
              </a:ext>
            </a:extLst>
          </p:cNvPr>
          <p:cNvSpPr>
            <a:spLocks noGrp="1"/>
          </p:cNvSpPr>
          <p:nvPr>
            <p:ph type="sldNum" sz="quarter" idx="13"/>
          </p:nvPr>
        </p:nvSpPr>
        <p:spPr/>
        <p:txBody>
          <a:bodyPr/>
          <a:lstStyle/>
          <a:p>
            <a:fld id="{7C58C161-F5B0-4C03-B20A-A8D6E29AEA41}" type="slidenum">
              <a:rPr lang="en-US" altLang="en-US" smtClean="0"/>
              <a:pPr/>
              <a:t>26</a:t>
            </a:fld>
            <a:endParaRPr lang="en-US" altLang="en-US" dirty="0"/>
          </a:p>
        </p:txBody>
      </p:sp>
      <p:sp>
        <p:nvSpPr>
          <p:cNvPr id="8" name="TextBox 7">
            <a:extLst>
              <a:ext uri="{FF2B5EF4-FFF2-40B4-BE49-F238E27FC236}">
                <a16:creationId xmlns:a16="http://schemas.microsoft.com/office/drawing/2014/main" id="{369C3EB2-A048-895E-5BFF-80DE883DCC02}"/>
              </a:ext>
            </a:extLst>
          </p:cNvPr>
          <p:cNvSpPr txBox="1"/>
          <p:nvPr/>
        </p:nvSpPr>
        <p:spPr>
          <a:xfrm>
            <a:off x="157163" y="1371600"/>
            <a:ext cx="8534400" cy="4524315"/>
          </a:xfrm>
          <a:prstGeom prst="rect">
            <a:avLst/>
          </a:prstGeom>
          <a:noFill/>
        </p:spPr>
        <p:txBody>
          <a:bodyPr wrap="square" rtlCol="0">
            <a:spAutoFit/>
          </a:bodyPr>
          <a:lstStyle/>
          <a:p>
            <a:pPr marL="342900" indent="-342900">
              <a:buClr>
                <a:srgbClr val="FF0000"/>
              </a:buClr>
              <a:buFont typeface="Wingdings" pitchFamily="2" charset="2"/>
              <a:buChar char="§"/>
            </a:pPr>
            <a:r>
              <a:rPr lang="en-US" sz="2400" dirty="0"/>
              <a:t>Swagger is a leader in producing standards for the Open API specifications.</a:t>
            </a:r>
          </a:p>
          <a:p>
            <a:pPr marL="342900" indent="-342900">
              <a:buClr>
                <a:srgbClr val="FF0000"/>
              </a:buClr>
              <a:buFont typeface="Wingdings" pitchFamily="2" charset="2"/>
              <a:buChar char="§"/>
            </a:pPr>
            <a:endParaRPr lang="en-US" sz="2400" dirty="0"/>
          </a:p>
          <a:p>
            <a:pPr marL="342900" indent="-342900">
              <a:buClr>
                <a:srgbClr val="FF0000"/>
              </a:buClr>
              <a:buFont typeface="Wingdings" pitchFamily="2" charset="2"/>
              <a:buChar char="§"/>
            </a:pPr>
            <a:r>
              <a:rPr lang="en-US" sz="2400" dirty="0"/>
              <a:t>The Open API Specs (OAS) facilitates standardized way of passing trivial information such as customer data, transaction data, operation type, authentication etc., typical for any two systems to interface.</a:t>
            </a:r>
          </a:p>
          <a:p>
            <a:pPr marL="342900" indent="-342900">
              <a:buClr>
                <a:srgbClr val="FF0000"/>
              </a:buClr>
              <a:buFont typeface="Wingdings" pitchFamily="2" charset="2"/>
              <a:buChar char="§"/>
            </a:pPr>
            <a:endParaRPr lang="en-US" sz="2400" dirty="0"/>
          </a:p>
          <a:p>
            <a:pPr marL="342900" indent="-342900">
              <a:buClr>
                <a:srgbClr val="FF0000"/>
              </a:buClr>
              <a:buFont typeface="Wingdings" pitchFamily="2" charset="2"/>
              <a:buChar char="§"/>
            </a:pPr>
            <a:r>
              <a:rPr lang="en-US" sz="2400" dirty="0"/>
              <a:t>The specs allow a sandbox to be published to partners every time a new API is introduced. This allows partners to experience the implementation in sandbox itself before promoting for customer use.</a:t>
            </a:r>
          </a:p>
        </p:txBody>
      </p:sp>
    </p:spTree>
    <p:extLst>
      <p:ext uri="{BB962C8B-B14F-4D97-AF65-F5344CB8AC3E}">
        <p14:creationId xmlns:p14="http://schemas.microsoft.com/office/powerpoint/2010/main" val="93685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9FE3EF7-FF95-9749-533F-1D3E5F18EB83}"/>
              </a:ext>
            </a:extLst>
          </p:cNvPr>
          <p:cNvSpPr>
            <a:spLocks noGrp="1"/>
          </p:cNvSpPr>
          <p:nvPr>
            <p:ph sz="quarter" idx="10"/>
          </p:nvPr>
        </p:nvSpPr>
        <p:spPr/>
        <p:txBody>
          <a:bodyPr/>
          <a:lstStyle/>
          <a:p>
            <a:r>
              <a:rPr lang="en-US" dirty="0"/>
              <a:t>Use cases for Open API</a:t>
            </a:r>
          </a:p>
        </p:txBody>
      </p:sp>
      <p:sp>
        <p:nvSpPr>
          <p:cNvPr id="4" name="Slide Number Placeholder 3">
            <a:extLst>
              <a:ext uri="{FF2B5EF4-FFF2-40B4-BE49-F238E27FC236}">
                <a16:creationId xmlns:a16="http://schemas.microsoft.com/office/drawing/2014/main" id="{F9B8D95A-F094-F35D-F275-B2C57BC6C9E4}"/>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27</a:t>
            </a:fld>
            <a:endParaRPr lang="en-US" altLang="en-US"/>
          </a:p>
        </p:txBody>
      </p:sp>
    </p:spTree>
    <p:extLst>
      <p:ext uri="{BB962C8B-B14F-4D97-AF65-F5344CB8AC3E}">
        <p14:creationId xmlns:p14="http://schemas.microsoft.com/office/powerpoint/2010/main" val="958945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 API uses in practice</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28</a:t>
            </a:fld>
            <a:endParaRPr lang="en-US" altLang="en-US" dirty="0"/>
          </a:p>
        </p:txBody>
      </p:sp>
      <p:graphicFrame>
        <p:nvGraphicFramePr>
          <p:cNvPr id="4" name="Table 6">
            <a:extLst>
              <a:ext uri="{FF2B5EF4-FFF2-40B4-BE49-F238E27FC236}">
                <a16:creationId xmlns:a16="http://schemas.microsoft.com/office/drawing/2014/main" id="{CEF69618-EBDD-A04D-51D4-8678739ACC18}"/>
              </a:ext>
            </a:extLst>
          </p:cNvPr>
          <p:cNvGraphicFramePr>
            <a:graphicFrameLocks noGrp="1"/>
          </p:cNvGraphicFramePr>
          <p:nvPr/>
        </p:nvGraphicFramePr>
        <p:xfrm>
          <a:off x="304800" y="1524000"/>
          <a:ext cx="8534400" cy="402844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290883286"/>
                    </a:ext>
                  </a:extLst>
                </a:gridCol>
                <a:gridCol w="2971800">
                  <a:extLst>
                    <a:ext uri="{9D8B030D-6E8A-4147-A177-3AD203B41FA5}">
                      <a16:colId xmlns:a16="http://schemas.microsoft.com/office/drawing/2014/main" val="911185759"/>
                    </a:ext>
                  </a:extLst>
                </a:gridCol>
                <a:gridCol w="3581400">
                  <a:extLst>
                    <a:ext uri="{9D8B030D-6E8A-4147-A177-3AD203B41FA5}">
                      <a16:colId xmlns:a16="http://schemas.microsoft.com/office/drawing/2014/main" val="2135439920"/>
                    </a:ext>
                  </a:extLst>
                </a:gridCol>
              </a:tblGrid>
              <a:tr h="370840">
                <a:tc>
                  <a:txBody>
                    <a:bodyPr/>
                    <a:lstStyle/>
                    <a:p>
                      <a:endParaRPr lang="en-US"/>
                    </a:p>
                  </a:txBody>
                  <a:tcPr/>
                </a:tc>
                <a:tc>
                  <a:txBody>
                    <a:bodyPr/>
                    <a:lstStyle/>
                    <a:p>
                      <a:r>
                        <a:rPr lang="en-US" dirty="0"/>
                        <a:t>Description</a:t>
                      </a:r>
                    </a:p>
                  </a:txBody>
                  <a:tcPr/>
                </a:tc>
                <a:tc>
                  <a:txBody>
                    <a:bodyPr/>
                    <a:lstStyle/>
                    <a:p>
                      <a:r>
                        <a:rPr lang="en-US" dirty="0"/>
                        <a:t>Use Case</a:t>
                      </a:r>
                    </a:p>
                  </a:txBody>
                  <a:tcPr/>
                </a:tc>
                <a:extLst>
                  <a:ext uri="{0D108BD9-81ED-4DB2-BD59-A6C34878D82A}">
                    <a16:rowId xmlns:a16="http://schemas.microsoft.com/office/drawing/2014/main" val="45677992"/>
                  </a:ext>
                </a:extLst>
              </a:tr>
              <a:tr h="370840">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In Insurance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ea typeface="Calibri" panose="020F0502020204030204" pitchFamily="34" charset="0"/>
                          <a:cs typeface="Calibri" panose="020F0502020204030204" pitchFamily="34" charset="0"/>
                        </a:rPr>
                        <a:t>White Labelling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ea typeface="Calibri" panose="020F0502020204030204" pitchFamily="34" charset="0"/>
                          <a:cs typeface="Calibri" panose="020F0502020204030204" pitchFamily="34" charset="0"/>
                        </a:rPr>
                        <a:t>Underwriting intelligence can be made available for a fee to other insurance providers</a:t>
                      </a:r>
                      <a:endParaRPr lang="en-US" dirty="0"/>
                    </a:p>
                  </a:txBody>
                  <a:tcPr/>
                </a:tc>
                <a:extLst>
                  <a:ext uri="{0D108BD9-81ED-4DB2-BD59-A6C34878D82A}">
                    <a16:rowId xmlns:a16="http://schemas.microsoft.com/office/drawing/2014/main" val="1638576224"/>
                  </a:ext>
                </a:extLst>
              </a:tr>
              <a:tr h="370840">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Tax services</a:t>
                      </a:r>
                      <a:endParaRPr lang="en-US" dirty="0"/>
                    </a:p>
                  </a:txBody>
                  <a:tcPr/>
                </a:tc>
                <a:tc>
                  <a:txBody>
                    <a:bodyPr/>
                    <a:lstStyle/>
                    <a:p>
                      <a:r>
                        <a:rPr lang="en-US" dirty="0"/>
                        <a:t>Tax workflow </a:t>
                      </a:r>
                    </a:p>
                  </a:txBody>
                  <a:tcPr/>
                </a:tc>
                <a:tc>
                  <a:txBody>
                    <a:bodyPr/>
                    <a:lstStyle/>
                    <a:p>
                      <a:r>
                        <a:rPr lang="en-US" dirty="0"/>
                        <a:t>Tax returns process can be converted into a set of API and be made available for a fee</a:t>
                      </a:r>
                    </a:p>
                  </a:txBody>
                  <a:tcPr/>
                </a:tc>
                <a:extLst>
                  <a:ext uri="{0D108BD9-81ED-4DB2-BD59-A6C34878D82A}">
                    <a16:rowId xmlns:a16="http://schemas.microsoft.com/office/drawing/2014/main" val="1732210000"/>
                  </a:ext>
                </a:extLst>
              </a:tr>
              <a:tr h="370840">
                <a:tc>
                  <a:txBody>
                    <a:bodyPr/>
                    <a:lstStyle/>
                    <a:p>
                      <a:r>
                        <a:rPr lang="en-US" dirty="0"/>
                        <a:t>Banking</a:t>
                      </a:r>
                    </a:p>
                  </a:txBody>
                  <a:tcPr/>
                </a:tc>
                <a:tc>
                  <a:txBody>
                    <a:bodyPr/>
                    <a:lstStyle/>
                    <a:p>
                      <a:r>
                        <a:rPr lang="en-US" dirty="0"/>
                        <a:t>Authenticating credit card transactions</a:t>
                      </a:r>
                    </a:p>
                  </a:txBody>
                  <a:tcPr/>
                </a:tc>
                <a:tc>
                  <a:txBody>
                    <a:bodyPr/>
                    <a:lstStyle/>
                    <a:p>
                      <a:r>
                        <a:rPr lang="en-US" dirty="0"/>
                        <a:t>Authentication and authorization of transactions by issuer of the card is an essential element of card not present transactions</a:t>
                      </a:r>
                    </a:p>
                  </a:txBody>
                  <a:tcPr/>
                </a:tc>
                <a:extLst>
                  <a:ext uri="{0D108BD9-81ED-4DB2-BD59-A6C34878D82A}">
                    <a16:rowId xmlns:a16="http://schemas.microsoft.com/office/drawing/2014/main" val="2639607316"/>
                  </a:ext>
                </a:extLst>
              </a:tr>
              <a:tr h="370840">
                <a:tc>
                  <a:txBody>
                    <a:bodyPr/>
                    <a:lstStyle/>
                    <a:p>
                      <a:endParaRPr lang="en-US" dirty="0"/>
                    </a:p>
                  </a:txBody>
                  <a:tcPr/>
                </a:tc>
                <a:tc>
                  <a:txBody>
                    <a:bodyPr/>
                    <a:lstStyle/>
                    <a:p>
                      <a:r>
                        <a:rPr lang="en-US" dirty="0"/>
                        <a:t>Card Issuance</a:t>
                      </a:r>
                    </a:p>
                  </a:txBody>
                  <a:tcPr/>
                </a:tc>
                <a:tc>
                  <a:txBody>
                    <a:bodyPr/>
                    <a:lstStyle/>
                    <a:p>
                      <a:r>
                        <a:rPr lang="en-US" dirty="0"/>
                        <a:t>Card Issuance know how can be made available through API</a:t>
                      </a:r>
                    </a:p>
                  </a:txBody>
                  <a:tcPr/>
                </a:tc>
                <a:extLst>
                  <a:ext uri="{0D108BD9-81ED-4DB2-BD59-A6C34878D82A}">
                    <a16:rowId xmlns:a16="http://schemas.microsoft.com/office/drawing/2014/main" val="3288465643"/>
                  </a:ext>
                </a:extLst>
              </a:tr>
            </a:tbl>
          </a:graphicData>
        </a:graphic>
      </p:graphicFrame>
    </p:spTree>
    <p:extLst>
      <p:ext uri="{BB962C8B-B14F-4D97-AF65-F5344CB8AC3E}">
        <p14:creationId xmlns:p14="http://schemas.microsoft.com/office/powerpoint/2010/main" val="489534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BDB45-5D61-F026-6AC7-F6670D48AB6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70B9E-11DF-1B52-6AFB-748C2EBCA1FD}"/>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 API uses in practice</a:t>
            </a:r>
          </a:p>
          <a:p>
            <a:r>
              <a:rPr lang="en-US" dirty="0"/>
              <a:t>High level user journey Insurance</a:t>
            </a:r>
          </a:p>
        </p:txBody>
      </p:sp>
      <p:sp>
        <p:nvSpPr>
          <p:cNvPr id="6" name="Slide Number Placeholder 5">
            <a:extLst>
              <a:ext uri="{FF2B5EF4-FFF2-40B4-BE49-F238E27FC236}">
                <a16:creationId xmlns:a16="http://schemas.microsoft.com/office/drawing/2014/main" id="{EFAB74F5-D60E-5DB9-4560-425AE5F03A18}"/>
              </a:ext>
            </a:extLst>
          </p:cNvPr>
          <p:cNvSpPr>
            <a:spLocks noGrp="1"/>
          </p:cNvSpPr>
          <p:nvPr>
            <p:ph type="sldNum" sz="quarter" idx="13"/>
          </p:nvPr>
        </p:nvSpPr>
        <p:spPr/>
        <p:txBody>
          <a:bodyPr/>
          <a:lstStyle/>
          <a:p>
            <a:fld id="{7C58C161-F5B0-4C03-B20A-A8D6E29AEA41}" type="slidenum">
              <a:rPr lang="en-US" altLang="en-US" smtClean="0"/>
              <a:pPr/>
              <a:t>29</a:t>
            </a:fld>
            <a:endParaRPr lang="en-US" altLang="en-US" dirty="0"/>
          </a:p>
        </p:txBody>
      </p:sp>
      <p:sp>
        <p:nvSpPr>
          <p:cNvPr id="2" name="TextBox 1">
            <a:extLst>
              <a:ext uri="{FF2B5EF4-FFF2-40B4-BE49-F238E27FC236}">
                <a16:creationId xmlns:a16="http://schemas.microsoft.com/office/drawing/2014/main" id="{7CD8FDD8-6292-3F8E-2C59-D10F9F35DB6F}"/>
              </a:ext>
            </a:extLst>
          </p:cNvPr>
          <p:cNvSpPr txBox="1"/>
          <p:nvPr/>
        </p:nvSpPr>
        <p:spPr>
          <a:xfrm>
            <a:off x="609600" y="2057400"/>
            <a:ext cx="2133600" cy="923330"/>
          </a:xfrm>
          <a:prstGeom prst="rect">
            <a:avLst/>
          </a:prstGeom>
          <a:noFill/>
          <a:ln>
            <a:solidFill>
              <a:schemeClr val="tx1"/>
            </a:solidFill>
          </a:ln>
        </p:spPr>
        <p:txBody>
          <a:bodyPr wrap="square" rtlCol="0">
            <a:spAutoFit/>
          </a:bodyPr>
          <a:lstStyle/>
          <a:p>
            <a:r>
              <a:rPr lang="en-US" dirty="0"/>
              <a:t>Insurance Broker intermediary</a:t>
            </a:r>
          </a:p>
          <a:p>
            <a:r>
              <a:rPr lang="en-US" dirty="0"/>
              <a:t>Example ICICI</a:t>
            </a:r>
          </a:p>
        </p:txBody>
      </p:sp>
      <p:pic>
        <p:nvPicPr>
          <p:cNvPr id="7" name="Graphic 6" descr="Car Mechanic with solid fill">
            <a:extLst>
              <a:ext uri="{FF2B5EF4-FFF2-40B4-BE49-F238E27FC236}">
                <a16:creationId xmlns:a16="http://schemas.microsoft.com/office/drawing/2014/main" id="{B0F42E1C-6728-7868-3C0D-A3E648469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33600" y="2438400"/>
            <a:ext cx="914400" cy="914400"/>
          </a:xfrm>
          <a:prstGeom prst="rect">
            <a:avLst/>
          </a:prstGeom>
        </p:spPr>
      </p:pic>
      <p:pic>
        <p:nvPicPr>
          <p:cNvPr id="9" name="Graphic 8" descr="Man with solid fill">
            <a:extLst>
              <a:ext uri="{FF2B5EF4-FFF2-40B4-BE49-F238E27FC236}">
                <a16:creationId xmlns:a16="http://schemas.microsoft.com/office/drawing/2014/main" id="{50809D2D-F725-9ADA-2341-507623F77A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0600" y="4420333"/>
            <a:ext cx="914400" cy="914400"/>
          </a:xfrm>
          <a:prstGeom prst="rect">
            <a:avLst/>
          </a:prstGeom>
        </p:spPr>
      </p:pic>
      <p:cxnSp>
        <p:nvCxnSpPr>
          <p:cNvPr id="11" name="Straight Arrow Connector 10">
            <a:extLst>
              <a:ext uri="{FF2B5EF4-FFF2-40B4-BE49-F238E27FC236}">
                <a16:creationId xmlns:a16="http://schemas.microsoft.com/office/drawing/2014/main" id="{4464A313-2F0D-514B-DA58-217F3CCF078E}"/>
              </a:ext>
            </a:extLst>
          </p:cNvPr>
          <p:cNvCxnSpPr>
            <a:cxnSpLocks/>
            <a:stCxn id="9" idx="0"/>
          </p:cNvCxnSpPr>
          <p:nvPr/>
        </p:nvCxnSpPr>
        <p:spPr>
          <a:xfrm flipV="1">
            <a:off x="1447800" y="2943757"/>
            <a:ext cx="0" cy="1476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FF9918C-597C-A45B-9A4D-7E97FEBE2AFC}"/>
              </a:ext>
            </a:extLst>
          </p:cNvPr>
          <p:cNvSpPr txBox="1"/>
          <p:nvPr/>
        </p:nvSpPr>
        <p:spPr>
          <a:xfrm>
            <a:off x="1407370" y="3669987"/>
            <a:ext cx="2514600" cy="523220"/>
          </a:xfrm>
          <a:prstGeom prst="rect">
            <a:avLst/>
          </a:prstGeom>
          <a:noFill/>
        </p:spPr>
        <p:txBody>
          <a:bodyPr wrap="square" rtlCol="0">
            <a:spAutoFit/>
          </a:bodyPr>
          <a:lstStyle/>
          <a:p>
            <a:r>
              <a:rPr lang="en-US" sz="1400" dirty="0"/>
              <a:t>I need car insurance here are my details</a:t>
            </a:r>
          </a:p>
        </p:txBody>
      </p:sp>
      <p:cxnSp>
        <p:nvCxnSpPr>
          <p:cNvPr id="14" name="Straight Arrow Connector 13">
            <a:extLst>
              <a:ext uri="{FF2B5EF4-FFF2-40B4-BE49-F238E27FC236}">
                <a16:creationId xmlns:a16="http://schemas.microsoft.com/office/drawing/2014/main" id="{595932B9-3D21-DEE2-691D-611AEB25665F}"/>
              </a:ext>
            </a:extLst>
          </p:cNvPr>
          <p:cNvCxnSpPr>
            <a:cxnSpLocks/>
            <a:stCxn id="2" idx="3"/>
            <a:endCxn id="15" idx="1"/>
          </p:cNvCxnSpPr>
          <p:nvPr/>
        </p:nvCxnSpPr>
        <p:spPr>
          <a:xfrm flipV="1">
            <a:off x="2743200" y="2482092"/>
            <a:ext cx="3810000" cy="36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ABD955F-C261-EA62-AFD8-ED6A7484D36D}"/>
              </a:ext>
            </a:extLst>
          </p:cNvPr>
          <p:cNvSpPr txBox="1"/>
          <p:nvPr/>
        </p:nvSpPr>
        <p:spPr>
          <a:xfrm>
            <a:off x="6553200" y="2020427"/>
            <a:ext cx="2133600" cy="923330"/>
          </a:xfrm>
          <a:prstGeom prst="rect">
            <a:avLst/>
          </a:prstGeom>
          <a:noFill/>
          <a:ln>
            <a:solidFill>
              <a:schemeClr val="tx1"/>
            </a:solidFill>
          </a:ln>
        </p:spPr>
        <p:txBody>
          <a:bodyPr wrap="square" rtlCol="0">
            <a:spAutoFit/>
          </a:bodyPr>
          <a:lstStyle/>
          <a:p>
            <a:r>
              <a:rPr lang="en-US" dirty="0"/>
              <a:t>Lombard group underwriting Agency</a:t>
            </a:r>
          </a:p>
        </p:txBody>
      </p:sp>
      <p:sp>
        <p:nvSpPr>
          <p:cNvPr id="16" name="TextBox 15">
            <a:extLst>
              <a:ext uri="{FF2B5EF4-FFF2-40B4-BE49-F238E27FC236}">
                <a16:creationId xmlns:a16="http://schemas.microsoft.com/office/drawing/2014/main" id="{EE9F48AB-1D0D-1726-B561-C204BE2E0D9B}"/>
              </a:ext>
            </a:extLst>
          </p:cNvPr>
          <p:cNvSpPr txBox="1"/>
          <p:nvPr/>
        </p:nvSpPr>
        <p:spPr>
          <a:xfrm>
            <a:off x="2835729" y="1749143"/>
            <a:ext cx="3695700" cy="738664"/>
          </a:xfrm>
          <a:prstGeom prst="rect">
            <a:avLst/>
          </a:prstGeom>
          <a:noFill/>
        </p:spPr>
        <p:txBody>
          <a:bodyPr wrap="square" rtlCol="0">
            <a:spAutoFit/>
          </a:bodyPr>
          <a:lstStyle/>
          <a:p>
            <a:r>
              <a:rPr lang="en-US" sz="1400" dirty="0"/>
              <a:t>I need car insurance proposal for a customer here are the details, please advise premium schedule</a:t>
            </a:r>
          </a:p>
        </p:txBody>
      </p:sp>
      <p:cxnSp>
        <p:nvCxnSpPr>
          <p:cNvPr id="19" name="Straight Arrow Connector 18">
            <a:extLst>
              <a:ext uri="{FF2B5EF4-FFF2-40B4-BE49-F238E27FC236}">
                <a16:creationId xmlns:a16="http://schemas.microsoft.com/office/drawing/2014/main" id="{9CCA90B3-E229-7305-8EC0-3E2C1C28318C}"/>
              </a:ext>
            </a:extLst>
          </p:cNvPr>
          <p:cNvCxnSpPr>
            <a:stCxn id="15" idx="2"/>
          </p:cNvCxnSpPr>
          <p:nvPr/>
        </p:nvCxnSpPr>
        <p:spPr>
          <a:xfrm>
            <a:off x="7620000" y="2943757"/>
            <a:ext cx="0" cy="1628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EB1BD61-0896-D8D0-4216-2EB7C3FF3C8D}"/>
              </a:ext>
            </a:extLst>
          </p:cNvPr>
          <p:cNvSpPr txBox="1"/>
          <p:nvPr/>
        </p:nvSpPr>
        <p:spPr>
          <a:xfrm>
            <a:off x="6705600" y="4567535"/>
            <a:ext cx="2133600" cy="923330"/>
          </a:xfrm>
          <a:prstGeom prst="rect">
            <a:avLst/>
          </a:prstGeom>
          <a:noFill/>
          <a:ln>
            <a:solidFill>
              <a:schemeClr val="tx1"/>
            </a:solidFill>
          </a:ln>
        </p:spPr>
        <p:txBody>
          <a:bodyPr wrap="square" rtlCol="0">
            <a:spAutoFit/>
          </a:bodyPr>
          <a:lstStyle/>
          <a:p>
            <a:r>
              <a:rPr lang="en-US" dirty="0"/>
              <a:t>Insurance Broker intermediary</a:t>
            </a:r>
          </a:p>
          <a:p>
            <a:r>
              <a:rPr lang="en-US" dirty="0"/>
              <a:t>ICICI</a:t>
            </a:r>
          </a:p>
        </p:txBody>
      </p:sp>
      <p:sp>
        <p:nvSpPr>
          <p:cNvPr id="21" name="TextBox 20">
            <a:extLst>
              <a:ext uri="{FF2B5EF4-FFF2-40B4-BE49-F238E27FC236}">
                <a16:creationId xmlns:a16="http://schemas.microsoft.com/office/drawing/2014/main" id="{DB2EFA51-2752-4441-1FAD-F2E8A41521F9}"/>
              </a:ext>
            </a:extLst>
          </p:cNvPr>
          <p:cNvSpPr txBox="1"/>
          <p:nvPr/>
        </p:nvSpPr>
        <p:spPr>
          <a:xfrm>
            <a:off x="5756989" y="3169385"/>
            <a:ext cx="2026297" cy="738664"/>
          </a:xfrm>
          <a:prstGeom prst="rect">
            <a:avLst/>
          </a:prstGeom>
          <a:noFill/>
        </p:spPr>
        <p:txBody>
          <a:bodyPr wrap="square" rtlCol="0">
            <a:spAutoFit/>
          </a:bodyPr>
          <a:lstStyle/>
          <a:p>
            <a:r>
              <a:rPr lang="en-US" sz="1400" dirty="0"/>
              <a:t>Here are the premium details for the details provided</a:t>
            </a:r>
          </a:p>
        </p:txBody>
      </p:sp>
      <p:cxnSp>
        <p:nvCxnSpPr>
          <p:cNvPr id="23" name="Straight Arrow Connector 22">
            <a:extLst>
              <a:ext uri="{FF2B5EF4-FFF2-40B4-BE49-F238E27FC236}">
                <a16:creationId xmlns:a16="http://schemas.microsoft.com/office/drawing/2014/main" id="{2D09114C-33B6-BEA2-BD67-24B10A18A8ED}"/>
              </a:ext>
            </a:extLst>
          </p:cNvPr>
          <p:cNvCxnSpPr>
            <a:stCxn id="20" idx="1"/>
          </p:cNvCxnSpPr>
          <p:nvPr/>
        </p:nvCxnSpPr>
        <p:spPr>
          <a:xfrm flipH="1">
            <a:off x="1752600" y="5029200"/>
            <a:ext cx="495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9E5557A-B950-D503-0D11-B0021BDE3942}"/>
              </a:ext>
            </a:extLst>
          </p:cNvPr>
          <p:cNvSpPr txBox="1"/>
          <p:nvPr/>
        </p:nvSpPr>
        <p:spPr>
          <a:xfrm>
            <a:off x="2067119" y="4449069"/>
            <a:ext cx="4426597" cy="523220"/>
          </a:xfrm>
          <a:prstGeom prst="rect">
            <a:avLst/>
          </a:prstGeom>
          <a:noFill/>
        </p:spPr>
        <p:txBody>
          <a:bodyPr wrap="square" rtlCol="0">
            <a:spAutoFit/>
          </a:bodyPr>
          <a:lstStyle/>
          <a:p>
            <a:r>
              <a:rPr lang="en-US" sz="1400" dirty="0"/>
              <a:t>Here is your policy proposal, please make payment for issuing the policy</a:t>
            </a:r>
          </a:p>
        </p:txBody>
      </p:sp>
      <p:sp>
        <p:nvSpPr>
          <p:cNvPr id="28" name="Dodecagon 27">
            <a:extLst>
              <a:ext uri="{FF2B5EF4-FFF2-40B4-BE49-F238E27FC236}">
                <a16:creationId xmlns:a16="http://schemas.microsoft.com/office/drawing/2014/main" id="{32E27924-98F9-AB62-B4EA-356F2F64F0C6}"/>
              </a:ext>
            </a:extLst>
          </p:cNvPr>
          <p:cNvSpPr/>
          <p:nvPr/>
        </p:nvSpPr>
        <p:spPr>
          <a:xfrm>
            <a:off x="304800" y="3614274"/>
            <a:ext cx="533395" cy="461664"/>
          </a:xfrm>
          <a:prstGeom prst="dodecagon">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9" name="Dodecagon 28">
            <a:extLst>
              <a:ext uri="{FF2B5EF4-FFF2-40B4-BE49-F238E27FC236}">
                <a16:creationId xmlns:a16="http://schemas.microsoft.com/office/drawing/2014/main" id="{3B9ADCCC-B97D-6450-4E01-DF3D57B5493E}"/>
              </a:ext>
            </a:extLst>
          </p:cNvPr>
          <p:cNvSpPr/>
          <p:nvPr/>
        </p:nvSpPr>
        <p:spPr>
          <a:xfrm>
            <a:off x="7986236" y="3614274"/>
            <a:ext cx="533395" cy="461664"/>
          </a:xfrm>
          <a:prstGeom prst="dodec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0" name="Dodecagon 29">
            <a:extLst>
              <a:ext uri="{FF2B5EF4-FFF2-40B4-BE49-F238E27FC236}">
                <a16:creationId xmlns:a16="http://schemas.microsoft.com/office/drawing/2014/main" id="{2CC51482-BE52-C96F-D083-8B6F1E7D43DE}"/>
              </a:ext>
            </a:extLst>
          </p:cNvPr>
          <p:cNvSpPr/>
          <p:nvPr/>
        </p:nvSpPr>
        <p:spPr>
          <a:xfrm>
            <a:off x="3771904" y="1371803"/>
            <a:ext cx="533395" cy="461664"/>
          </a:xfrm>
          <a:prstGeom prst="dodec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1" name="Dodecagon 30">
            <a:extLst>
              <a:ext uri="{FF2B5EF4-FFF2-40B4-BE49-F238E27FC236}">
                <a16:creationId xmlns:a16="http://schemas.microsoft.com/office/drawing/2014/main" id="{C31259EF-ACB8-8A1F-14B5-F8BD2010C512}"/>
              </a:ext>
            </a:extLst>
          </p:cNvPr>
          <p:cNvSpPr/>
          <p:nvPr/>
        </p:nvSpPr>
        <p:spPr>
          <a:xfrm>
            <a:off x="3778127" y="5334733"/>
            <a:ext cx="533395" cy="461664"/>
          </a:xfrm>
          <a:prstGeom prst="dodecagon">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67667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Week 9 Focus</a:t>
            </a:r>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3</a:t>
            </a:fld>
            <a:endParaRPr lang="en-US" altLang="en-US"/>
          </a:p>
        </p:txBody>
      </p:sp>
      <p:graphicFrame>
        <p:nvGraphicFramePr>
          <p:cNvPr id="7" name="Table 6">
            <a:extLst>
              <a:ext uri="{FF2B5EF4-FFF2-40B4-BE49-F238E27FC236}">
                <a16:creationId xmlns:a16="http://schemas.microsoft.com/office/drawing/2014/main" id="{53BD3E3E-EA05-A86B-E53E-EA153084081F}"/>
              </a:ext>
            </a:extLst>
          </p:cNvPr>
          <p:cNvGraphicFramePr>
            <a:graphicFrameLocks noGrp="1"/>
          </p:cNvGraphicFramePr>
          <p:nvPr>
            <p:extLst>
              <p:ext uri="{D42A27DB-BD31-4B8C-83A1-F6EECF244321}">
                <p14:modId xmlns:p14="http://schemas.microsoft.com/office/powerpoint/2010/main" val="636597626"/>
              </p:ext>
            </p:extLst>
          </p:nvPr>
        </p:nvGraphicFramePr>
        <p:xfrm>
          <a:off x="423862" y="2209800"/>
          <a:ext cx="8339138" cy="779526"/>
        </p:xfrm>
        <a:graphic>
          <a:graphicData uri="http://schemas.openxmlformats.org/drawingml/2006/table">
            <a:tbl>
              <a:tblPr>
                <a:tableStyleId>{5C22544A-7EE6-4342-B048-85BDC9FD1C3A}</a:tableStyleId>
              </a:tblPr>
              <a:tblGrid>
                <a:gridCol w="1252538">
                  <a:extLst>
                    <a:ext uri="{9D8B030D-6E8A-4147-A177-3AD203B41FA5}">
                      <a16:colId xmlns:a16="http://schemas.microsoft.com/office/drawing/2014/main" val="3534471527"/>
                    </a:ext>
                  </a:extLst>
                </a:gridCol>
                <a:gridCol w="1524000">
                  <a:extLst>
                    <a:ext uri="{9D8B030D-6E8A-4147-A177-3AD203B41FA5}">
                      <a16:colId xmlns:a16="http://schemas.microsoft.com/office/drawing/2014/main" val="1292108692"/>
                    </a:ext>
                  </a:extLst>
                </a:gridCol>
                <a:gridCol w="2743200">
                  <a:extLst>
                    <a:ext uri="{9D8B030D-6E8A-4147-A177-3AD203B41FA5}">
                      <a16:colId xmlns:a16="http://schemas.microsoft.com/office/drawing/2014/main" val="1712943658"/>
                    </a:ext>
                  </a:extLst>
                </a:gridCol>
                <a:gridCol w="2819400">
                  <a:extLst>
                    <a:ext uri="{9D8B030D-6E8A-4147-A177-3AD203B41FA5}">
                      <a16:colId xmlns:a16="http://schemas.microsoft.com/office/drawing/2014/main" val="1392413013"/>
                    </a:ext>
                  </a:extLst>
                </a:gridCol>
              </a:tblGrid>
              <a:tr h="0">
                <a:tc>
                  <a:txBody>
                    <a:bodyPr/>
                    <a:lstStyle/>
                    <a:p>
                      <a:pPr marL="0" marR="420370">
                        <a:lnSpc>
                          <a:spcPct val="115000"/>
                        </a:lnSpc>
                        <a:spcBef>
                          <a:spcPts val="0"/>
                        </a:spcBef>
                        <a:spcAft>
                          <a:spcPts val="0"/>
                        </a:spcAft>
                      </a:pPr>
                      <a:r>
                        <a:rPr lang="en-US" sz="1400" kern="100" dirty="0">
                          <a:effectLst/>
                        </a:rPr>
                        <a:t>Session 1</a:t>
                      </a:r>
                      <a:endParaRPr lang="en-US"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420370">
                        <a:lnSpc>
                          <a:spcPct val="115000"/>
                        </a:lnSpc>
                        <a:spcBef>
                          <a:spcPts val="0"/>
                        </a:spcBef>
                        <a:spcAft>
                          <a:spcPts val="0"/>
                        </a:spcAft>
                      </a:pPr>
                      <a:r>
                        <a:rPr lang="en-US" sz="1400" kern="100" dirty="0">
                          <a:effectLst/>
                        </a:rPr>
                        <a:t>Contact Hours</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tc>
                  <a:txBody>
                    <a:bodyPr/>
                    <a:lstStyle/>
                    <a:p>
                      <a:pPr marL="0" marR="420370">
                        <a:lnSpc>
                          <a:spcPct val="115000"/>
                        </a:lnSpc>
                        <a:spcBef>
                          <a:spcPts val="0"/>
                        </a:spcBef>
                        <a:spcAft>
                          <a:spcPts val="0"/>
                        </a:spcAft>
                      </a:pPr>
                      <a:r>
                        <a:rPr lang="en-US" sz="1400" kern="100" dirty="0">
                          <a:effectLst/>
                        </a:rPr>
                        <a:t>Topic Title</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tc>
                  <a:txBody>
                    <a:bodyPr/>
                    <a:lstStyle/>
                    <a:p>
                      <a:pPr marL="0" marR="420370">
                        <a:lnSpc>
                          <a:spcPct val="115000"/>
                        </a:lnSpc>
                        <a:spcBef>
                          <a:spcPts val="0"/>
                        </a:spcBef>
                        <a:spcAft>
                          <a:spcPts val="0"/>
                        </a:spcAft>
                      </a:pPr>
                      <a:r>
                        <a:rPr lang="en-US" sz="1400" kern="100" dirty="0">
                          <a:effectLst/>
                        </a:rPr>
                        <a:t>Study / HW Resource Reference</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892360414"/>
                  </a:ext>
                </a:extLst>
              </a:tr>
              <a:tr h="0">
                <a:tc>
                  <a:txBody>
                    <a:bodyPr/>
                    <a:lstStyle/>
                    <a:p>
                      <a:pPr marL="0" marR="420370">
                        <a:lnSpc>
                          <a:spcPct val="115000"/>
                        </a:lnSpc>
                        <a:spcBef>
                          <a:spcPts val="0"/>
                        </a:spcBef>
                        <a:spcAft>
                          <a:spcPts val="0"/>
                        </a:spcAft>
                      </a:pPr>
                      <a:endParaRPr lang="en-US"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420370">
                        <a:lnSpc>
                          <a:spcPct val="115000"/>
                        </a:lnSpc>
                        <a:spcBef>
                          <a:spcPts val="0"/>
                        </a:spcBef>
                        <a:spcAft>
                          <a:spcPts val="0"/>
                        </a:spcAft>
                      </a:pPr>
                      <a:r>
                        <a:rPr lang="en-US" sz="1400" kern="100" dirty="0">
                          <a:effectLst/>
                        </a:rPr>
                        <a:t>17 and 18</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tc>
                  <a:txBody>
                    <a:bodyPr/>
                    <a:lstStyle/>
                    <a:p>
                      <a:r>
                        <a:rPr lang="en-US" sz="1800" kern="1200" dirty="0">
                          <a:solidFill>
                            <a:schemeClr val="dk1"/>
                          </a:solidFill>
                          <a:effectLst/>
                          <a:latin typeface="+mn-lt"/>
                          <a:ea typeface="+mn-ea"/>
                          <a:cs typeface="+mn-cs"/>
                        </a:rPr>
                        <a:t>Open Banking: Digital Payments Systems</a:t>
                      </a:r>
                    </a:p>
                  </a:txBody>
                  <a:tcPr marL="0" marR="0" marT="0" marB="0"/>
                </a:tc>
                <a:tc>
                  <a:txBody>
                    <a:bodyPr/>
                    <a:lstStyle/>
                    <a:p>
                      <a:pPr marR="420370">
                        <a:lnSpc>
                          <a:spcPct val="115000"/>
                        </a:lnSpc>
                        <a:spcAft>
                          <a:spcPts val="1000"/>
                        </a:spcAft>
                      </a:pPr>
                      <a:r>
                        <a:rPr lang="en-US" sz="1400" kern="100" dirty="0">
                          <a:solidFill>
                            <a:srgbClr val="000000"/>
                          </a:solidFill>
                          <a:effectLst/>
                          <a:latin typeface="+mn-lt"/>
                          <a:ea typeface="Calibri" panose="020F0502020204030204" pitchFamily="34" charset="0"/>
                        </a:rPr>
                        <a:t>T1, Class materials</a:t>
                      </a:r>
                      <a:endParaRPr lang="en-IN" sz="1400" kern="100" dirty="0">
                        <a:solidFill>
                          <a:srgbClr val="000000"/>
                        </a:solidFill>
                        <a:effectLst/>
                        <a:latin typeface="+mn-lt"/>
                        <a:ea typeface="Calibri" panose="020F0502020204030204" pitchFamily="34" charset="0"/>
                      </a:endParaRPr>
                    </a:p>
                  </a:txBody>
                  <a:tcPr marL="0" marR="0" marT="0" marB="0"/>
                </a:tc>
                <a:extLst>
                  <a:ext uri="{0D108BD9-81ED-4DB2-BD59-A6C34878D82A}">
                    <a16:rowId xmlns:a16="http://schemas.microsoft.com/office/drawing/2014/main" val="1145146919"/>
                  </a:ext>
                </a:extLst>
              </a:tr>
            </a:tbl>
          </a:graphicData>
        </a:graphic>
      </p:graphicFrame>
    </p:spTree>
    <p:extLst>
      <p:ext uri="{BB962C8B-B14F-4D97-AF65-F5344CB8AC3E}">
        <p14:creationId xmlns:p14="http://schemas.microsoft.com/office/powerpoint/2010/main" val="4063159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BDB45-5D61-F026-6AC7-F6670D48AB6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70B9E-11DF-1B52-6AFB-748C2EBCA1FD}"/>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Insurance policy aggregator</a:t>
            </a:r>
          </a:p>
        </p:txBody>
      </p:sp>
      <p:sp>
        <p:nvSpPr>
          <p:cNvPr id="6" name="Slide Number Placeholder 5">
            <a:extLst>
              <a:ext uri="{FF2B5EF4-FFF2-40B4-BE49-F238E27FC236}">
                <a16:creationId xmlns:a16="http://schemas.microsoft.com/office/drawing/2014/main" id="{EFAB74F5-D60E-5DB9-4560-425AE5F03A18}"/>
              </a:ext>
            </a:extLst>
          </p:cNvPr>
          <p:cNvSpPr>
            <a:spLocks noGrp="1"/>
          </p:cNvSpPr>
          <p:nvPr>
            <p:ph type="sldNum" sz="quarter" idx="13"/>
          </p:nvPr>
        </p:nvSpPr>
        <p:spPr/>
        <p:txBody>
          <a:bodyPr/>
          <a:lstStyle/>
          <a:p>
            <a:fld id="{7C58C161-F5B0-4C03-B20A-A8D6E29AEA41}" type="slidenum">
              <a:rPr lang="en-US" altLang="en-US" smtClean="0"/>
              <a:pPr/>
              <a:t>30</a:t>
            </a:fld>
            <a:endParaRPr lang="en-US" altLang="en-US" dirty="0"/>
          </a:p>
        </p:txBody>
      </p:sp>
      <p:pic>
        <p:nvPicPr>
          <p:cNvPr id="1026" name="Picture 2">
            <a:extLst>
              <a:ext uri="{FF2B5EF4-FFF2-40B4-BE49-F238E27FC236}">
                <a16:creationId xmlns:a16="http://schemas.microsoft.com/office/drawing/2014/main" id="{F8BF446C-5462-3CB1-F841-8E99A6CC2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930" y="1447800"/>
            <a:ext cx="8232140" cy="4629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8599957-F6E2-F46D-5743-7843E03BC6BB}"/>
              </a:ext>
            </a:extLst>
          </p:cNvPr>
          <p:cNvSpPr txBox="1"/>
          <p:nvPr/>
        </p:nvSpPr>
        <p:spPr>
          <a:xfrm>
            <a:off x="304800" y="6044684"/>
            <a:ext cx="8688070" cy="369332"/>
          </a:xfrm>
          <a:prstGeom prst="rect">
            <a:avLst/>
          </a:prstGeom>
          <a:noFill/>
        </p:spPr>
        <p:txBody>
          <a:bodyPr wrap="square">
            <a:spAutoFit/>
          </a:bodyPr>
          <a:lstStyle/>
          <a:p>
            <a:r>
              <a:rPr lang="en-US" dirty="0"/>
              <a:t>Source: </a:t>
            </a:r>
            <a:r>
              <a:rPr lang="en-US" dirty="0">
                <a:hlinkClick r:id="rId4"/>
              </a:rPr>
              <a:t>https://www.investkaroindia.co.in/p/policybazaardeepdive</a:t>
            </a:r>
            <a:endParaRPr lang="en-US" dirty="0"/>
          </a:p>
        </p:txBody>
      </p:sp>
    </p:spTree>
    <p:extLst>
      <p:ext uri="{BB962C8B-B14F-4D97-AF65-F5344CB8AC3E}">
        <p14:creationId xmlns:p14="http://schemas.microsoft.com/office/powerpoint/2010/main" val="3249082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8B7CB6A-B6F4-ABF1-9863-7BF089600735}"/>
              </a:ext>
            </a:extLst>
          </p:cNvPr>
          <p:cNvSpPr>
            <a:spLocks noGrp="1"/>
          </p:cNvSpPr>
          <p:nvPr>
            <p:ph sz="quarter" idx="10"/>
          </p:nvPr>
        </p:nvSpPr>
        <p:spPr/>
        <p:txBody>
          <a:bodyPr/>
          <a:lstStyle/>
          <a:p>
            <a:r>
              <a:rPr lang="en-US" dirty="0"/>
              <a:t>Open API How to prepare</a:t>
            </a:r>
          </a:p>
        </p:txBody>
      </p:sp>
      <p:sp>
        <p:nvSpPr>
          <p:cNvPr id="4" name="Slide Number Placeholder 3">
            <a:extLst>
              <a:ext uri="{FF2B5EF4-FFF2-40B4-BE49-F238E27FC236}">
                <a16:creationId xmlns:a16="http://schemas.microsoft.com/office/drawing/2014/main" id="{4325BD3F-7B80-6B30-0654-DED566BB6234}"/>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31</a:t>
            </a:fld>
            <a:endParaRPr lang="en-US" altLang="en-US"/>
          </a:p>
        </p:txBody>
      </p:sp>
    </p:spTree>
    <p:extLst>
      <p:ext uri="{BB962C8B-B14F-4D97-AF65-F5344CB8AC3E}">
        <p14:creationId xmlns:p14="http://schemas.microsoft.com/office/powerpoint/2010/main" val="1136894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77F8A-5865-2A3E-8A7B-848F2107D1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DACED-6913-82F8-DBA8-A492A0AA34EC}"/>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 API Strategy</a:t>
            </a:r>
          </a:p>
        </p:txBody>
      </p:sp>
      <p:sp>
        <p:nvSpPr>
          <p:cNvPr id="6" name="Slide Number Placeholder 5">
            <a:extLst>
              <a:ext uri="{FF2B5EF4-FFF2-40B4-BE49-F238E27FC236}">
                <a16:creationId xmlns:a16="http://schemas.microsoft.com/office/drawing/2014/main" id="{324A147B-DFB7-B281-F4CA-6342A082F1C7}"/>
              </a:ext>
            </a:extLst>
          </p:cNvPr>
          <p:cNvSpPr>
            <a:spLocks noGrp="1"/>
          </p:cNvSpPr>
          <p:nvPr>
            <p:ph type="sldNum" sz="quarter" idx="13"/>
          </p:nvPr>
        </p:nvSpPr>
        <p:spPr/>
        <p:txBody>
          <a:bodyPr/>
          <a:lstStyle/>
          <a:p>
            <a:fld id="{7C58C161-F5B0-4C03-B20A-A8D6E29AEA41}" type="slidenum">
              <a:rPr lang="en-US" altLang="en-US" smtClean="0"/>
              <a:pPr/>
              <a:t>32</a:t>
            </a:fld>
            <a:endParaRPr lang="en-US" altLang="en-US" dirty="0"/>
          </a:p>
        </p:txBody>
      </p:sp>
      <p:sp>
        <p:nvSpPr>
          <p:cNvPr id="8" name="TextBox 7">
            <a:extLst>
              <a:ext uri="{FF2B5EF4-FFF2-40B4-BE49-F238E27FC236}">
                <a16:creationId xmlns:a16="http://schemas.microsoft.com/office/drawing/2014/main" id="{3671FD4D-2D6A-BD97-9C93-016AAE78E8CF}"/>
              </a:ext>
            </a:extLst>
          </p:cNvPr>
          <p:cNvSpPr txBox="1"/>
          <p:nvPr/>
        </p:nvSpPr>
        <p:spPr>
          <a:xfrm>
            <a:off x="154053" y="1422837"/>
            <a:ext cx="8682037" cy="4154984"/>
          </a:xfrm>
          <a:prstGeom prst="rect">
            <a:avLst/>
          </a:prstGeom>
          <a:noFill/>
        </p:spPr>
        <p:txBody>
          <a:bodyPr wrap="square" rtlCol="0">
            <a:spAutoFit/>
          </a:bodyPr>
          <a:lstStyle>
            <a:defPPr>
              <a:defRPr lang="en-US"/>
            </a:defPPr>
            <a:lvl1pPr marL="342900" indent="-342900">
              <a:buClr>
                <a:srgbClr val="FF0000"/>
              </a:buClr>
              <a:buFont typeface="Wingdings" pitchFamily="2" charset="2"/>
              <a:buChar char="§"/>
              <a:defRPr sz="2400">
                <a:ea typeface="Calibri" panose="020F0502020204030204" pitchFamily="34" charset="0"/>
              </a:defRPr>
            </a:lvl1pPr>
            <a:lvl2pPr marL="742950" lvl="1" indent="-285750">
              <a:buClr>
                <a:srgbClr val="FF0000"/>
              </a:buClr>
              <a:buFont typeface="Wingdings" pitchFamily="2" charset="2"/>
              <a:buChar char="§"/>
              <a:defRPr i="1">
                <a:ea typeface="Calibri" panose="020F0502020204030204" pitchFamily="34" charset="0"/>
              </a:defRPr>
            </a:lvl2pPr>
          </a:lstStyle>
          <a:p>
            <a:r>
              <a:rPr lang="en-US" dirty="0"/>
              <a:t>Every collaborative organizations including banks realize the need for collaborative architecture through interfacing mechanisms such as the Open API.</a:t>
            </a:r>
          </a:p>
          <a:p>
            <a:endParaRPr lang="en-US" dirty="0"/>
          </a:p>
          <a:p>
            <a:r>
              <a:rPr lang="en-US" dirty="0"/>
              <a:t>Open API means following a universally accepted standard for API definition. </a:t>
            </a:r>
          </a:p>
          <a:p>
            <a:endParaRPr lang="en-US" dirty="0"/>
          </a:p>
          <a:p>
            <a:r>
              <a:rPr lang="en-US" dirty="0"/>
              <a:t>Open API makes the API readable and easy for integration.</a:t>
            </a:r>
          </a:p>
          <a:p>
            <a:endParaRPr lang="en-US" dirty="0"/>
          </a:p>
          <a:p>
            <a:r>
              <a:rPr lang="en-US" dirty="0"/>
              <a:t>The current Open API specs is versioned v3.0. Swagger is a popular Open API editor.</a:t>
            </a:r>
          </a:p>
        </p:txBody>
      </p:sp>
    </p:spTree>
    <p:extLst>
      <p:ext uri="{BB962C8B-B14F-4D97-AF65-F5344CB8AC3E}">
        <p14:creationId xmlns:p14="http://schemas.microsoft.com/office/powerpoint/2010/main" val="2858094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FB8EC-1F89-1666-64AE-8BACCB5DF7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ECDAFC-AAE4-25FD-BA9D-8242CE7D1EB0}"/>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Why Open API</a:t>
            </a:r>
          </a:p>
        </p:txBody>
      </p:sp>
      <p:sp>
        <p:nvSpPr>
          <p:cNvPr id="6" name="Slide Number Placeholder 5">
            <a:extLst>
              <a:ext uri="{FF2B5EF4-FFF2-40B4-BE49-F238E27FC236}">
                <a16:creationId xmlns:a16="http://schemas.microsoft.com/office/drawing/2014/main" id="{6B8A0496-A445-8BBF-0673-5C9F61721587}"/>
              </a:ext>
            </a:extLst>
          </p:cNvPr>
          <p:cNvSpPr>
            <a:spLocks noGrp="1"/>
          </p:cNvSpPr>
          <p:nvPr>
            <p:ph type="sldNum" sz="quarter" idx="13"/>
          </p:nvPr>
        </p:nvSpPr>
        <p:spPr/>
        <p:txBody>
          <a:bodyPr/>
          <a:lstStyle/>
          <a:p>
            <a:fld id="{7C58C161-F5B0-4C03-B20A-A8D6E29AEA41}" type="slidenum">
              <a:rPr lang="en-US" altLang="en-US" smtClean="0"/>
              <a:pPr/>
              <a:t>33</a:t>
            </a:fld>
            <a:endParaRPr lang="en-US" altLang="en-US" dirty="0"/>
          </a:p>
        </p:txBody>
      </p:sp>
      <p:sp>
        <p:nvSpPr>
          <p:cNvPr id="7" name="TextBox 6">
            <a:extLst>
              <a:ext uri="{FF2B5EF4-FFF2-40B4-BE49-F238E27FC236}">
                <a16:creationId xmlns:a16="http://schemas.microsoft.com/office/drawing/2014/main" id="{9FEA07BE-0EC9-0BBE-FC22-14F1D594B119}"/>
              </a:ext>
            </a:extLst>
          </p:cNvPr>
          <p:cNvSpPr txBox="1"/>
          <p:nvPr/>
        </p:nvSpPr>
        <p:spPr>
          <a:xfrm>
            <a:off x="304800" y="1524000"/>
            <a:ext cx="8682037" cy="3416320"/>
          </a:xfrm>
          <a:prstGeom prst="rect">
            <a:avLst/>
          </a:prstGeom>
          <a:noFill/>
        </p:spPr>
        <p:txBody>
          <a:bodyPr wrap="square" rtlCol="0">
            <a:spAutoFit/>
          </a:bodyPr>
          <a:lstStyle>
            <a:defPPr>
              <a:defRPr lang="en-US"/>
            </a:defPPr>
            <a:lvl1pPr marL="342900" indent="-342900">
              <a:buClr>
                <a:srgbClr val="FF0000"/>
              </a:buClr>
              <a:buFont typeface="Wingdings" pitchFamily="2" charset="2"/>
              <a:buChar char="§"/>
              <a:defRPr sz="2400">
                <a:ea typeface="Calibri" panose="020F0502020204030204" pitchFamily="34" charset="0"/>
              </a:defRPr>
            </a:lvl1pPr>
            <a:lvl2pPr marL="742950" lvl="1" indent="-285750">
              <a:buClr>
                <a:srgbClr val="FF0000"/>
              </a:buClr>
              <a:buFont typeface="Wingdings" pitchFamily="2" charset="2"/>
              <a:buChar char="§"/>
              <a:defRPr i="1">
                <a:ea typeface="Calibri" panose="020F0502020204030204" pitchFamily="34" charset="0"/>
              </a:defRPr>
            </a:lvl2pPr>
          </a:lstStyle>
          <a:p>
            <a:r>
              <a:rPr lang="en-US" dirty="0"/>
              <a:t>Open API, a technical tool is the solution to Banks improving their reach to collaborate</a:t>
            </a:r>
          </a:p>
          <a:p>
            <a:endParaRPr lang="en-US" dirty="0"/>
          </a:p>
          <a:p>
            <a:pPr lvl="1"/>
            <a:r>
              <a:rPr lang="en-US" dirty="0"/>
              <a:t>Open API makes it easier for developers in partner companies to read the specs and integrate with the banking systems non-intrusively.</a:t>
            </a:r>
          </a:p>
          <a:p>
            <a:pPr lvl="1"/>
            <a:endParaRPr lang="en-US" dirty="0"/>
          </a:p>
          <a:p>
            <a:pPr lvl="1"/>
            <a:r>
              <a:rPr lang="en-US" dirty="0"/>
              <a:t>Open API makes the code re-usable across multiple partners for BFSI companies scale their reach.</a:t>
            </a:r>
          </a:p>
        </p:txBody>
      </p:sp>
    </p:spTree>
    <p:extLst>
      <p:ext uri="{BB962C8B-B14F-4D97-AF65-F5344CB8AC3E}">
        <p14:creationId xmlns:p14="http://schemas.microsoft.com/office/powerpoint/2010/main" val="2838482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B9D38-41B0-F011-2829-B5D6C90FBA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96019-223B-E111-F78F-9C82B61DF7CA}"/>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Challenges in Open API</a:t>
            </a:r>
          </a:p>
        </p:txBody>
      </p:sp>
      <p:sp>
        <p:nvSpPr>
          <p:cNvPr id="9" name="Slide Number Placeholder 8">
            <a:extLst>
              <a:ext uri="{FF2B5EF4-FFF2-40B4-BE49-F238E27FC236}">
                <a16:creationId xmlns:a16="http://schemas.microsoft.com/office/drawing/2014/main" id="{F1E0CC98-B405-4C26-AE81-F2C6A4EEE6C9}"/>
              </a:ext>
            </a:extLst>
          </p:cNvPr>
          <p:cNvSpPr>
            <a:spLocks noGrp="1"/>
          </p:cNvSpPr>
          <p:nvPr>
            <p:ph type="sldNum" sz="quarter" idx="13"/>
          </p:nvPr>
        </p:nvSpPr>
        <p:spPr/>
        <p:txBody>
          <a:bodyPr/>
          <a:lstStyle/>
          <a:p>
            <a:fld id="{7C58C161-F5B0-4C03-B20A-A8D6E29AEA41}" type="slidenum">
              <a:rPr lang="en-US" altLang="en-US" smtClean="0"/>
              <a:pPr/>
              <a:t>34</a:t>
            </a:fld>
            <a:endParaRPr lang="en-US" altLang="en-US"/>
          </a:p>
        </p:txBody>
      </p:sp>
      <p:sp>
        <p:nvSpPr>
          <p:cNvPr id="4" name="TextBox 3">
            <a:extLst>
              <a:ext uri="{FF2B5EF4-FFF2-40B4-BE49-F238E27FC236}">
                <a16:creationId xmlns:a16="http://schemas.microsoft.com/office/drawing/2014/main" id="{28CD0F8E-3F08-32CF-3DDB-0A5D27C353CE}"/>
              </a:ext>
            </a:extLst>
          </p:cNvPr>
          <p:cNvSpPr txBox="1"/>
          <p:nvPr/>
        </p:nvSpPr>
        <p:spPr>
          <a:xfrm>
            <a:off x="157163" y="1443841"/>
            <a:ext cx="8758237" cy="4431983"/>
          </a:xfrm>
          <a:prstGeom prst="rect">
            <a:avLst/>
          </a:prstGeom>
          <a:noFill/>
        </p:spPr>
        <p:txBody>
          <a:bodyPr wrap="square" rtlCol="0">
            <a:spAutoFit/>
          </a:bodyPr>
          <a:lstStyle>
            <a:defPPr>
              <a:defRPr lang="en-US"/>
            </a:defPPr>
            <a:lvl1pPr marL="342900" indent="-342900">
              <a:buClr>
                <a:srgbClr val="FF0000"/>
              </a:buClr>
              <a:buFont typeface="Wingdings" pitchFamily="2" charset="2"/>
              <a:buChar char="§"/>
              <a:defRPr sz="2400">
                <a:ea typeface="Calibri" panose="020F0502020204030204" pitchFamily="34" charset="0"/>
              </a:defRPr>
            </a:lvl1pPr>
            <a:lvl2pPr marL="742950" lvl="1" indent="-285750">
              <a:buClr>
                <a:srgbClr val="FF0000"/>
              </a:buClr>
              <a:buFont typeface="Wingdings" pitchFamily="2" charset="2"/>
              <a:buChar char="§"/>
              <a:defRPr i="1">
                <a:ea typeface="Calibri" panose="020F0502020204030204" pitchFamily="34" charset="0"/>
              </a:defRPr>
            </a:lvl2pPr>
          </a:lstStyle>
          <a:p>
            <a:r>
              <a:rPr lang="en-US" dirty="0"/>
              <a:t>Establishing Trust</a:t>
            </a:r>
          </a:p>
          <a:p>
            <a:pPr lvl="1"/>
            <a:r>
              <a:rPr lang="en-US" dirty="0"/>
              <a:t>With Partner and Open Api, establishing trust digitally is essential</a:t>
            </a:r>
          </a:p>
          <a:p>
            <a:pPr lvl="1"/>
            <a:r>
              <a:rPr lang="en-US" dirty="0"/>
              <a:t>Solutions like using digital certificates, token-based sessions using OAUTH are typical</a:t>
            </a:r>
          </a:p>
          <a:p>
            <a:pPr lvl="1"/>
            <a:r>
              <a:rPr lang="en-US" dirty="0"/>
              <a:t>API gateways provide extra layer of trust</a:t>
            </a:r>
          </a:p>
          <a:p>
            <a:endParaRPr lang="en-US" dirty="0"/>
          </a:p>
          <a:p>
            <a:r>
              <a:rPr lang="en-US" dirty="0"/>
              <a:t>Security</a:t>
            </a:r>
          </a:p>
          <a:p>
            <a:pPr lvl="1"/>
            <a:r>
              <a:rPr lang="en-US" dirty="0"/>
              <a:t>Data security using encryption techniques to secure the payload that is exchanged between two systems</a:t>
            </a:r>
          </a:p>
          <a:p>
            <a:endParaRPr lang="en-US" dirty="0"/>
          </a:p>
          <a:p>
            <a:r>
              <a:rPr lang="en-US" dirty="0"/>
              <a:t>Control</a:t>
            </a:r>
          </a:p>
          <a:p>
            <a:pPr lvl="1"/>
            <a:r>
              <a:rPr lang="en-US" dirty="0"/>
              <a:t>The enterprise admin should have the ability, in real time, to configure</a:t>
            </a:r>
          </a:p>
          <a:p>
            <a:pPr marL="1200150" lvl="2" indent="-285750">
              <a:buClr>
                <a:srgbClr val="FF0000"/>
              </a:buClr>
              <a:buFont typeface="Wingdings" pitchFamily="2" charset="2"/>
              <a:buChar char="§"/>
            </a:pPr>
            <a:r>
              <a:rPr lang="en-US" dirty="0"/>
              <a:t>Access Control</a:t>
            </a:r>
          </a:p>
          <a:p>
            <a:pPr marL="1200150" lvl="2" indent="-285750">
              <a:buClr>
                <a:srgbClr val="FF0000"/>
              </a:buClr>
              <a:buFont typeface="Wingdings" pitchFamily="2" charset="2"/>
              <a:buChar char="§"/>
            </a:pPr>
            <a:r>
              <a:rPr lang="en-US" dirty="0"/>
              <a:t>Unpublish or publish an API</a:t>
            </a:r>
          </a:p>
        </p:txBody>
      </p:sp>
    </p:spTree>
    <p:extLst>
      <p:ext uri="{BB962C8B-B14F-4D97-AF65-F5344CB8AC3E}">
        <p14:creationId xmlns:p14="http://schemas.microsoft.com/office/powerpoint/2010/main" val="3844391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Open API </a:t>
            </a:r>
          </a:p>
          <a:p>
            <a:r>
              <a:rPr lang="en-US" dirty="0">
                <a:latin typeface="Arial"/>
                <a:cs typeface="Arial"/>
              </a:rPr>
              <a:t>How to prepare for the trend</a:t>
            </a:r>
          </a:p>
        </p:txBody>
      </p:sp>
      <p:sp>
        <p:nvSpPr>
          <p:cNvPr id="9" name="Slide Number Placeholder 8">
            <a:extLst>
              <a:ext uri="{FF2B5EF4-FFF2-40B4-BE49-F238E27FC236}">
                <a16:creationId xmlns:a16="http://schemas.microsoft.com/office/drawing/2014/main" id="{F9386CF7-7AF4-50EA-915B-CAC1894DDB04}"/>
              </a:ext>
            </a:extLst>
          </p:cNvPr>
          <p:cNvSpPr>
            <a:spLocks noGrp="1"/>
          </p:cNvSpPr>
          <p:nvPr>
            <p:ph type="sldNum" sz="quarter" idx="13"/>
          </p:nvPr>
        </p:nvSpPr>
        <p:spPr/>
        <p:txBody>
          <a:bodyPr/>
          <a:lstStyle/>
          <a:p>
            <a:fld id="{7C58C161-F5B0-4C03-B20A-A8D6E29AEA41}" type="slidenum">
              <a:rPr lang="en-US" altLang="en-US" smtClean="0"/>
              <a:pPr/>
              <a:t>35</a:t>
            </a:fld>
            <a:endParaRPr lang="en-US" altLang="en-US"/>
          </a:p>
        </p:txBody>
      </p:sp>
      <p:sp>
        <p:nvSpPr>
          <p:cNvPr id="4" name="TextBox 3">
            <a:extLst>
              <a:ext uri="{FF2B5EF4-FFF2-40B4-BE49-F238E27FC236}">
                <a16:creationId xmlns:a16="http://schemas.microsoft.com/office/drawing/2014/main" id="{80CC976E-A625-634C-30CC-1EF351A8AB14}"/>
              </a:ext>
            </a:extLst>
          </p:cNvPr>
          <p:cNvSpPr txBox="1"/>
          <p:nvPr/>
        </p:nvSpPr>
        <p:spPr>
          <a:xfrm>
            <a:off x="157163" y="1447800"/>
            <a:ext cx="8834437" cy="5016758"/>
          </a:xfrm>
          <a:prstGeom prst="rect">
            <a:avLst/>
          </a:prstGeom>
          <a:noFill/>
        </p:spPr>
        <p:txBody>
          <a:bodyPr wrap="square" rtlCol="0">
            <a:spAutoFit/>
          </a:bodyPr>
          <a:lstStyle>
            <a:defPPr>
              <a:defRPr lang="en-US"/>
            </a:defPPr>
            <a:lvl1pPr marL="342900" indent="-342900">
              <a:buClr>
                <a:srgbClr val="FF0000"/>
              </a:buClr>
              <a:buFont typeface="Wingdings" pitchFamily="2" charset="2"/>
              <a:buChar char="§"/>
              <a:defRPr sz="2400">
                <a:ea typeface="Calibri" panose="020F0502020204030204" pitchFamily="34" charset="0"/>
              </a:defRPr>
            </a:lvl1pPr>
            <a:lvl2pPr marL="742950" lvl="1" indent="-285750">
              <a:buClr>
                <a:srgbClr val="FF0000"/>
              </a:buClr>
              <a:buFont typeface="Wingdings" pitchFamily="2" charset="2"/>
              <a:buChar char="§"/>
              <a:defRPr i="1">
                <a:ea typeface="Calibri" panose="020F0502020204030204" pitchFamily="34" charset="0"/>
              </a:defRPr>
            </a:lvl2pPr>
          </a:lstStyle>
          <a:p>
            <a:r>
              <a:rPr lang="en-US" dirty="0"/>
              <a:t>Understand the digital capital </a:t>
            </a:r>
          </a:p>
          <a:p>
            <a:endParaRPr lang="en-US" dirty="0"/>
          </a:p>
          <a:p>
            <a:r>
              <a:rPr lang="en-US" dirty="0"/>
              <a:t>Tangible digital capital</a:t>
            </a:r>
          </a:p>
          <a:p>
            <a:pPr lvl="1"/>
            <a:r>
              <a:rPr lang="en-US" dirty="0"/>
              <a:t>Hardware and software requirements for Open API</a:t>
            </a:r>
          </a:p>
          <a:p>
            <a:pPr lvl="1"/>
            <a:r>
              <a:rPr lang="en-US" dirty="0"/>
              <a:t>Human Capital requirements for Open API</a:t>
            </a:r>
          </a:p>
          <a:p>
            <a:r>
              <a:rPr lang="en-US" dirty="0"/>
              <a:t>Intangible digital capital</a:t>
            </a:r>
          </a:p>
          <a:p>
            <a:pPr lvl="1"/>
            <a:r>
              <a:rPr lang="en-US" dirty="0"/>
              <a:t>Intellectual expertise required to digitize and expose the business functions for partner interfacing</a:t>
            </a:r>
          </a:p>
          <a:p>
            <a:endParaRPr lang="en-US" dirty="0"/>
          </a:p>
          <a:p>
            <a:r>
              <a:rPr lang="en-US" dirty="0"/>
              <a:t>The business use case</a:t>
            </a:r>
          </a:p>
          <a:p>
            <a:endParaRPr lang="en-US" dirty="0"/>
          </a:p>
          <a:p>
            <a:r>
              <a:rPr lang="en-US" dirty="0"/>
              <a:t>How the integration with partners through the API contribute to the profitability and sustainable growth of the enterprise</a:t>
            </a:r>
          </a:p>
        </p:txBody>
      </p:sp>
    </p:spTree>
    <p:extLst>
      <p:ext uri="{BB962C8B-B14F-4D97-AF65-F5344CB8AC3E}">
        <p14:creationId xmlns:p14="http://schemas.microsoft.com/office/powerpoint/2010/main" val="2388739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5BB5738-5F5B-3400-EAB7-AF78C8BA8321}"/>
              </a:ext>
            </a:extLst>
          </p:cNvPr>
          <p:cNvSpPr>
            <a:spLocks noGrp="1"/>
          </p:cNvSpPr>
          <p:nvPr>
            <p:ph sz="quarter" idx="10"/>
          </p:nvPr>
        </p:nvSpPr>
        <p:spPr/>
        <p:txBody>
          <a:bodyPr/>
          <a:lstStyle/>
          <a:p>
            <a:r>
              <a:rPr lang="en-US" dirty="0"/>
              <a:t>Conclusion</a:t>
            </a:r>
          </a:p>
          <a:p>
            <a:r>
              <a:rPr lang="en-US" dirty="0"/>
              <a:t>Open API as a catalyst in sustainable growth and profitability</a:t>
            </a:r>
          </a:p>
        </p:txBody>
      </p:sp>
      <p:sp>
        <p:nvSpPr>
          <p:cNvPr id="4" name="Slide Number Placeholder 3">
            <a:extLst>
              <a:ext uri="{FF2B5EF4-FFF2-40B4-BE49-F238E27FC236}">
                <a16:creationId xmlns:a16="http://schemas.microsoft.com/office/drawing/2014/main" id="{48B7A184-2C32-7554-2D0D-F1985793651D}"/>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36</a:t>
            </a:fld>
            <a:endParaRPr lang="en-US" altLang="en-US"/>
          </a:p>
        </p:txBody>
      </p:sp>
    </p:spTree>
    <p:extLst>
      <p:ext uri="{BB962C8B-B14F-4D97-AF65-F5344CB8AC3E}">
        <p14:creationId xmlns:p14="http://schemas.microsoft.com/office/powerpoint/2010/main" val="1957344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BA2AB-9D71-7E29-A1F0-C58ACFA00E4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9CD603-CEA1-95DE-57E5-3D61274CD052}"/>
              </a:ext>
            </a:extLst>
          </p:cNvPr>
          <p:cNvSpPr txBox="1">
            <a:spLocks/>
          </p:cNvSpPr>
          <p:nvPr/>
        </p:nvSpPr>
        <p:spPr bwMode="auto">
          <a:xfrm>
            <a:off x="304800" y="152400"/>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latin typeface="Arial"/>
                <a:cs typeface="Arial"/>
              </a:rPr>
              <a:t>Hown</a:t>
            </a:r>
            <a:r>
              <a:rPr lang="en-US" dirty="0">
                <a:latin typeface="Arial"/>
                <a:cs typeface="Arial"/>
              </a:rPr>
              <a:t> Open API nurtures scale and growth </a:t>
            </a:r>
          </a:p>
        </p:txBody>
      </p:sp>
      <p:sp>
        <p:nvSpPr>
          <p:cNvPr id="9" name="Slide Number Placeholder 8">
            <a:extLst>
              <a:ext uri="{FF2B5EF4-FFF2-40B4-BE49-F238E27FC236}">
                <a16:creationId xmlns:a16="http://schemas.microsoft.com/office/drawing/2014/main" id="{FF370EDD-1E6E-8298-78DA-AB6A07DBD08B}"/>
              </a:ext>
            </a:extLst>
          </p:cNvPr>
          <p:cNvSpPr>
            <a:spLocks noGrp="1"/>
          </p:cNvSpPr>
          <p:nvPr>
            <p:ph type="sldNum" sz="quarter" idx="13"/>
          </p:nvPr>
        </p:nvSpPr>
        <p:spPr/>
        <p:txBody>
          <a:bodyPr/>
          <a:lstStyle/>
          <a:p>
            <a:fld id="{7C58C161-F5B0-4C03-B20A-A8D6E29AEA41}" type="slidenum">
              <a:rPr lang="en-US" altLang="en-US" smtClean="0"/>
              <a:pPr/>
              <a:t>37</a:t>
            </a:fld>
            <a:endParaRPr lang="en-US" altLang="en-US"/>
          </a:p>
        </p:txBody>
      </p:sp>
      <p:sp>
        <p:nvSpPr>
          <p:cNvPr id="4" name="TextBox 3">
            <a:extLst>
              <a:ext uri="{FF2B5EF4-FFF2-40B4-BE49-F238E27FC236}">
                <a16:creationId xmlns:a16="http://schemas.microsoft.com/office/drawing/2014/main" id="{941AD1E5-7014-2C42-737E-A58554AC3EE3}"/>
              </a:ext>
            </a:extLst>
          </p:cNvPr>
          <p:cNvSpPr txBox="1"/>
          <p:nvPr/>
        </p:nvSpPr>
        <p:spPr>
          <a:xfrm>
            <a:off x="157163" y="1295400"/>
            <a:ext cx="8758237" cy="3908762"/>
          </a:xfrm>
          <a:prstGeom prst="rect">
            <a:avLst/>
          </a:prstGeom>
          <a:noFill/>
        </p:spPr>
        <p:txBody>
          <a:bodyPr wrap="square" rtlCol="0">
            <a:spAutoFit/>
          </a:bodyPr>
          <a:lstStyle>
            <a:defPPr>
              <a:defRPr lang="en-US"/>
            </a:defPPr>
            <a:lvl1pPr marL="342900" indent="-342900">
              <a:buClr>
                <a:srgbClr val="FF0000"/>
              </a:buClr>
              <a:buFont typeface="Wingdings" pitchFamily="2" charset="2"/>
              <a:buChar char="§"/>
              <a:defRPr sz="2400">
                <a:ea typeface="Calibri" panose="020F0502020204030204" pitchFamily="34" charset="0"/>
              </a:defRPr>
            </a:lvl1pPr>
            <a:lvl2pPr marL="742950" lvl="1" indent="-285750">
              <a:buClr>
                <a:srgbClr val="FF0000"/>
              </a:buClr>
              <a:buFont typeface="Wingdings" pitchFamily="2" charset="2"/>
              <a:buChar char="§"/>
              <a:defRPr i="1">
                <a:ea typeface="Calibri" panose="020F0502020204030204" pitchFamily="34" charset="0"/>
              </a:defRPr>
            </a:lvl2pPr>
          </a:lstStyle>
          <a:p>
            <a:pPr marL="0" indent="0">
              <a:buNone/>
            </a:pPr>
            <a:r>
              <a:rPr lang="en-US" dirty="0"/>
              <a:t>Open API facilitates aggregation and collaboration in financial services. Example use cases</a:t>
            </a:r>
          </a:p>
          <a:p>
            <a:endParaRPr lang="en-US" dirty="0"/>
          </a:p>
          <a:p>
            <a:r>
              <a:rPr lang="en-US" dirty="0" err="1"/>
              <a:t>Billdesk</a:t>
            </a:r>
            <a:r>
              <a:rPr lang="en-US" dirty="0"/>
              <a:t> aggregates bill payments capability through a payment gateway service accessed by many utility service providers because</a:t>
            </a:r>
          </a:p>
          <a:p>
            <a:endParaRPr lang="en-US" dirty="0"/>
          </a:p>
          <a:p>
            <a:pPr lvl="1"/>
            <a:r>
              <a:rPr lang="en-US" sz="1600" dirty="0"/>
              <a:t>For the utility services provider the cost of implementing payment gateway for the purpose of customer payments is not cost effective.</a:t>
            </a:r>
          </a:p>
          <a:p>
            <a:pPr lvl="1"/>
            <a:endParaRPr lang="en-US" sz="1600" dirty="0"/>
          </a:p>
          <a:p>
            <a:pPr lvl="1"/>
            <a:r>
              <a:rPr lang="en-US" sz="1600" dirty="0"/>
              <a:t>It is easier for a utility service provider like electricity or gas to hire access services like </a:t>
            </a:r>
            <a:r>
              <a:rPr lang="en-US" sz="1600" dirty="0" err="1"/>
              <a:t>Billdesk</a:t>
            </a:r>
            <a:r>
              <a:rPr lang="en-US" sz="1600" dirty="0"/>
              <a:t> and leverage the payment gateway function </a:t>
            </a:r>
            <a:endParaRPr lang="en-US" dirty="0"/>
          </a:p>
        </p:txBody>
      </p:sp>
    </p:spTree>
    <p:extLst>
      <p:ext uri="{BB962C8B-B14F-4D97-AF65-F5344CB8AC3E}">
        <p14:creationId xmlns:p14="http://schemas.microsoft.com/office/powerpoint/2010/main" val="527820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969EB-5C4C-A4EC-B3B3-9DC67B2FCC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CD82A-60EC-D70D-A19B-9E37E9483A3A}"/>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How the Open API helped sustain value chain</a:t>
            </a:r>
          </a:p>
        </p:txBody>
      </p:sp>
      <p:sp>
        <p:nvSpPr>
          <p:cNvPr id="6" name="Slide Number Placeholder 5">
            <a:extLst>
              <a:ext uri="{FF2B5EF4-FFF2-40B4-BE49-F238E27FC236}">
                <a16:creationId xmlns:a16="http://schemas.microsoft.com/office/drawing/2014/main" id="{2184370C-D753-9D04-5926-D5BD0A22A946}"/>
              </a:ext>
            </a:extLst>
          </p:cNvPr>
          <p:cNvSpPr>
            <a:spLocks noGrp="1"/>
          </p:cNvSpPr>
          <p:nvPr>
            <p:ph type="sldNum" sz="quarter" idx="13"/>
          </p:nvPr>
        </p:nvSpPr>
        <p:spPr/>
        <p:txBody>
          <a:bodyPr/>
          <a:lstStyle/>
          <a:p>
            <a:fld id="{7C58C161-F5B0-4C03-B20A-A8D6E29AEA41}" type="slidenum">
              <a:rPr lang="en-US" altLang="en-US" smtClean="0"/>
              <a:pPr/>
              <a:t>38</a:t>
            </a:fld>
            <a:endParaRPr lang="en-US" altLang="en-US" dirty="0"/>
          </a:p>
        </p:txBody>
      </p:sp>
      <p:sp>
        <p:nvSpPr>
          <p:cNvPr id="7" name="TextBox 6">
            <a:extLst>
              <a:ext uri="{FF2B5EF4-FFF2-40B4-BE49-F238E27FC236}">
                <a16:creationId xmlns:a16="http://schemas.microsoft.com/office/drawing/2014/main" id="{0893E7EF-3185-F599-4C5D-D51D2DDCF260}"/>
              </a:ext>
            </a:extLst>
          </p:cNvPr>
          <p:cNvSpPr txBox="1"/>
          <p:nvPr/>
        </p:nvSpPr>
        <p:spPr>
          <a:xfrm>
            <a:off x="304800" y="1524000"/>
            <a:ext cx="8682037" cy="4893647"/>
          </a:xfrm>
          <a:prstGeom prst="rect">
            <a:avLst/>
          </a:prstGeom>
          <a:noFill/>
        </p:spPr>
        <p:txBody>
          <a:bodyPr wrap="square" rtlCol="0">
            <a:spAutoFit/>
          </a:bodyPr>
          <a:lstStyle>
            <a:defPPr>
              <a:defRPr lang="en-US"/>
            </a:defPPr>
            <a:lvl1pPr marL="342900" indent="-342900">
              <a:buClr>
                <a:srgbClr val="FF0000"/>
              </a:buClr>
              <a:buFont typeface="Wingdings" pitchFamily="2" charset="2"/>
              <a:buChar char="§"/>
              <a:defRPr sz="2400">
                <a:ea typeface="Calibri" panose="020F0502020204030204" pitchFamily="34" charset="0"/>
              </a:defRPr>
            </a:lvl1pPr>
            <a:lvl2pPr marL="742950" lvl="1" indent="-285750">
              <a:buClr>
                <a:srgbClr val="FF0000"/>
              </a:buClr>
              <a:buFont typeface="Wingdings" pitchFamily="2" charset="2"/>
              <a:buChar char="§"/>
              <a:defRPr i="1">
                <a:ea typeface="Calibri" panose="020F0502020204030204" pitchFamily="34" charset="0"/>
              </a:defRPr>
            </a:lvl2pPr>
          </a:lstStyle>
          <a:p>
            <a:r>
              <a:rPr lang="en-US" dirty="0"/>
              <a:t>The digitization of financial services requires the services provider of Banking, Insurance and Investment and payment services follow an architecture model that is interoperable and loosely coupled. This helps the firms sustain the value chain.</a:t>
            </a:r>
          </a:p>
          <a:p>
            <a:endParaRPr lang="en-US" dirty="0"/>
          </a:p>
          <a:p>
            <a:pPr lvl="1"/>
            <a:r>
              <a:rPr lang="en-US" dirty="0"/>
              <a:t>PhonePe was able to Switch from ‘YES Bank’ to ‘ICICI bank’ for providing UPI services when YES bank was under moratorium. </a:t>
            </a:r>
          </a:p>
          <a:p>
            <a:pPr lvl="1"/>
            <a:endParaRPr lang="en-US" dirty="0"/>
          </a:p>
          <a:p>
            <a:pPr lvl="1"/>
            <a:r>
              <a:rPr lang="en-US" dirty="0"/>
              <a:t>The mobile interfacing specs followed by financial service providers make it easier to upgrade the User experience with minimal change to their internal systems.</a:t>
            </a:r>
          </a:p>
        </p:txBody>
      </p:sp>
    </p:spTree>
    <p:extLst>
      <p:ext uri="{BB962C8B-B14F-4D97-AF65-F5344CB8AC3E}">
        <p14:creationId xmlns:p14="http://schemas.microsoft.com/office/powerpoint/2010/main" val="23012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Recap</a:t>
            </a:r>
          </a:p>
        </p:txBody>
      </p:sp>
      <p:sp>
        <p:nvSpPr>
          <p:cNvPr id="2" name="TextBox 1">
            <a:extLst>
              <a:ext uri="{FF2B5EF4-FFF2-40B4-BE49-F238E27FC236}">
                <a16:creationId xmlns:a16="http://schemas.microsoft.com/office/drawing/2014/main" id="{4FE6C92B-EA80-490A-B464-5DDF8080D162}"/>
              </a:ext>
            </a:extLst>
          </p:cNvPr>
          <p:cNvSpPr txBox="1"/>
          <p:nvPr/>
        </p:nvSpPr>
        <p:spPr>
          <a:xfrm>
            <a:off x="76200" y="1295400"/>
            <a:ext cx="8763000" cy="5355312"/>
          </a:xfrm>
          <a:prstGeom prst="rect">
            <a:avLst/>
          </a:prstGeom>
          <a:noFill/>
        </p:spPr>
        <p:txBody>
          <a:bodyPr wrap="square" lIns="91440" tIns="45720" rIns="91440" bIns="45720" rtlCol="0" anchor="t">
            <a:spAutoFit/>
          </a:bodyPr>
          <a:lstStyle/>
          <a:p>
            <a:pPr marL="285750" indent="-285750">
              <a:buClr>
                <a:srgbClr val="FF0000"/>
              </a:buClr>
              <a:buFont typeface="Wingdings" pitchFamily="2" charset="2"/>
              <a:buChar char="§"/>
            </a:pPr>
            <a:r>
              <a:rPr lang="en-US" dirty="0"/>
              <a:t>Fintech is characterized by its treelike structure, which clarifies the way fintech is organized across the different financial services in the market today.</a:t>
            </a:r>
          </a:p>
          <a:p>
            <a:pPr marL="285750" indent="-285750">
              <a:buClr>
                <a:srgbClr val="FF0000"/>
              </a:buClr>
              <a:buFont typeface="Wingdings" pitchFamily="2" charset="2"/>
              <a:buChar char="§"/>
            </a:pPr>
            <a:r>
              <a:rPr lang="en-US" dirty="0">
                <a:latin typeface="Arial"/>
                <a:cs typeface="Arial"/>
              </a:rPr>
              <a:t>Fintech Ecosystem</a:t>
            </a:r>
            <a:endParaRPr lang="en-US" dirty="0"/>
          </a:p>
          <a:p>
            <a:pPr marL="285750" indent="-285750">
              <a:buClr>
                <a:srgbClr val="FF0000"/>
              </a:buClr>
              <a:buFont typeface="Wingdings" pitchFamily="2" charset="2"/>
              <a:buChar char="§"/>
            </a:pPr>
            <a:r>
              <a:rPr lang="en-US" dirty="0">
                <a:latin typeface="Arial"/>
                <a:cs typeface="Arial"/>
              </a:rPr>
              <a:t>Financial Services</a:t>
            </a:r>
          </a:p>
          <a:p>
            <a:pPr marL="742950" lvl="1" indent="-285750">
              <a:buClr>
                <a:srgbClr val="FF0000"/>
              </a:buClr>
              <a:buFont typeface="Wingdings" pitchFamily="2" charset="2"/>
              <a:buChar char="§"/>
            </a:pPr>
            <a:r>
              <a:rPr lang="en-US" dirty="0">
                <a:latin typeface="Arial"/>
                <a:cs typeface="Arial"/>
              </a:rPr>
              <a:t>Domains (Banking, Payments, Lending, Insurance, Wealth Management)</a:t>
            </a:r>
          </a:p>
          <a:p>
            <a:pPr marL="1200150" lvl="2" indent="-285750">
              <a:buClr>
                <a:srgbClr val="FF0000"/>
              </a:buClr>
              <a:buFont typeface="Wingdings" pitchFamily="2" charset="2"/>
              <a:buChar char="§"/>
            </a:pPr>
            <a:r>
              <a:rPr lang="en-US" dirty="0">
                <a:latin typeface="Arial"/>
                <a:cs typeface="Arial"/>
              </a:rPr>
              <a:t>Themes</a:t>
            </a:r>
          </a:p>
          <a:p>
            <a:pPr marL="1200150" lvl="2" indent="-285750">
              <a:buClr>
                <a:srgbClr val="FF0000"/>
              </a:buClr>
              <a:buFont typeface="Wingdings" pitchFamily="2" charset="2"/>
              <a:buChar char="§"/>
            </a:pPr>
            <a:r>
              <a:rPr lang="en-US" dirty="0">
                <a:latin typeface="Arial"/>
                <a:cs typeface="Arial"/>
              </a:rPr>
              <a:t>Trends</a:t>
            </a:r>
          </a:p>
          <a:p>
            <a:pPr marL="1200150" lvl="2" indent="-285750">
              <a:buClr>
                <a:srgbClr val="FF0000"/>
              </a:buClr>
              <a:buFont typeface="Wingdings" pitchFamily="2" charset="2"/>
              <a:buChar char="§"/>
            </a:pPr>
            <a:r>
              <a:rPr lang="en-US" dirty="0">
                <a:latin typeface="Arial"/>
                <a:cs typeface="Arial"/>
              </a:rPr>
              <a:t>Domain activity</a:t>
            </a:r>
          </a:p>
          <a:p>
            <a:pPr marL="742950" lvl="1" indent="-285750">
              <a:buClr>
                <a:srgbClr val="FF0000"/>
              </a:buClr>
              <a:buFont typeface="Wingdings" pitchFamily="2" charset="2"/>
              <a:buChar char="§"/>
            </a:pPr>
            <a:r>
              <a:rPr lang="en-US" dirty="0">
                <a:latin typeface="Arial"/>
                <a:cs typeface="Arial"/>
              </a:rPr>
              <a:t>Domain specific service providers</a:t>
            </a:r>
          </a:p>
          <a:p>
            <a:pPr indent="-457200">
              <a:buClr>
                <a:srgbClr val="FF0000"/>
              </a:buClr>
              <a:buFont typeface="Wingdings" pitchFamily="2" charset="2"/>
              <a:buChar char="§"/>
            </a:pPr>
            <a:r>
              <a:rPr lang="en-US" dirty="0">
                <a:latin typeface="Arial"/>
                <a:cs typeface="Arial"/>
              </a:rPr>
              <a:t>Ecosystem Players</a:t>
            </a:r>
          </a:p>
          <a:p>
            <a:pPr lvl="2" indent="-457200">
              <a:buClr>
                <a:srgbClr val="FF0000"/>
              </a:buClr>
              <a:buFont typeface="Wingdings" pitchFamily="2" charset="2"/>
              <a:buChar char="§"/>
            </a:pPr>
            <a:r>
              <a:rPr lang="en-US" dirty="0">
                <a:latin typeface="Arial"/>
                <a:cs typeface="Arial"/>
              </a:rPr>
              <a:t>Regulation</a:t>
            </a:r>
          </a:p>
          <a:p>
            <a:pPr lvl="2" indent="-457200">
              <a:buClr>
                <a:srgbClr val="FF0000"/>
              </a:buClr>
              <a:buFont typeface="Wingdings" pitchFamily="2" charset="2"/>
              <a:buChar char="§"/>
            </a:pPr>
            <a:r>
              <a:rPr lang="en-US" dirty="0">
                <a:latin typeface="Arial"/>
                <a:cs typeface="Arial"/>
              </a:rPr>
              <a:t>Capital</a:t>
            </a:r>
          </a:p>
          <a:p>
            <a:pPr lvl="2" indent="-457200">
              <a:buClr>
                <a:srgbClr val="FF0000"/>
              </a:buClr>
              <a:buFont typeface="Wingdings" pitchFamily="2" charset="2"/>
              <a:buChar char="§"/>
            </a:pPr>
            <a:r>
              <a:rPr lang="en-US" dirty="0">
                <a:latin typeface="Arial"/>
                <a:cs typeface="Arial"/>
              </a:rPr>
              <a:t>Partnership / Alliances</a:t>
            </a:r>
          </a:p>
          <a:p>
            <a:pPr lvl="1" indent="-457200">
              <a:buClr>
                <a:srgbClr val="FF0000"/>
              </a:buClr>
              <a:buFont typeface="Wingdings" pitchFamily="2" charset="2"/>
              <a:buChar char="§"/>
            </a:pPr>
            <a:r>
              <a:rPr lang="en-US" dirty="0">
                <a:latin typeface="Arial"/>
                <a:cs typeface="Arial"/>
              </a:rPr>
              <a:t>Tech enabled Business</a:t>
            </a:r>
          </a:p>
          <a:p>
            <a:pPr lvl="1" indent="-457200">
              <a:buClr>
                <a:srgbClr val="FF0000"/>
              </a:buClr>
              <a:buFont typeface="Wingdings" pitchFamily="2" charset="2"/>
              <a:buChar char="§"/>
            </a:pPr>
            <a:r>
              <a:rPr lang="en-US" dirty="0">
                <a:latin typeface="Arial"/>
                <a:cs typeface="Arial"/>
              </a:rPr>
              <a:t>Tech Powered Business</a:t>
            </a:r>
          </a:p>
          <a:p>
            <a:pPr lvl="1" indent="-457200">
              <a:buClr>
                <a:srgbClr val="FF0000"/>
              </a:buClr>
              <a:buFont typeface="Wingdings" pitchFamily="2" charset="2"/>
              <a:buChar char="§"/>
            </a:pPr>
            <a:r>
              <a:rPr lang="en-US" dirty="0">
                <a:latin typeface="Arial"/>
                <a:cs typeface="Arial"/>
              </a:rPr>
              <a:t>Fintech Frameworks</a:t>
            </a:r>
          </a:p>
          <a:p>
            <a:pPr lvl="1" indent="-457200">
              <a:buClr>
                <a:srgbClr val="FF0000"/>
              </a:buClr>
              <a:buFont typeface="Wingdings" pitchFamily="2" charset="2"/>
              <a:buChar char="§"/>
            </a:pPr>
            <a:r>
              <a:rPr lang="en-US" dirty="0">
                <a:latin typeface="Arial"/>
                <a:cs typeface="Arial"/>
              </a:rPr>
              <a:t>Digital Identity</a:t>
            </a:r>
          </a:p>
          <a:p>
            <a:pPr lvl="1" indent="-457200">
              <a:buClr>
                <a:srgbClr val="FF0000"/>
              </a:buClr>
              <a:buFont typeface="Wingdings" pitchFamily="2" charset="2"/>
              <a:buChar char="§"/>
            </a:pPr>
            <a:r>
              <a:rPr lang="en-US" dirty="0">
                <a:latin typeface="Arial"/>
                <a:cs typeface="Arial"/>
              </a:rPr>
              <a:t>Cloud Computing</a:t>
            </a:r>
          </a:p>
          <a:p>
            <a:pPr lvl="1" indent="-457200">
              <a:buClr>
                <a:srgbClr val="FF0000"/>
              </a:buClr>
              <a:buFont typeface="Wingdings" pitchFamily="2" charset="2"/>
              <a:buChar char="§"/>
            </a:pPr>
            <a:r>
              <a:rPr lang="en-US" dirty="0">
                <a:latin typeface="Arial"/>
                <a:cs typeface="Arial"/>
              </a:rPr>
              <a:t>AI ML</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4</a:t>
            </a:fld>
            <a:endParaRPr lang="en-US" altLang="en-US" dirty="0"/>
          </a:p>
        </p:txBody>
      </p:sp>
    </p:spTree>
    <p:extLst>
      <p:ext uri="{BB962C8B-B14F-4D97-AF65-F5344CB8AC3E}">
        <p14:creationId xmlns:p14="http://schemas.microsoft.com/office/powerpoint/2010/main" val="123073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Week 9 Agenda Summary</a:t>
            </a:r>
            <a:endParaRPr lang="en-US" dirty="0"/>
          </a:p>
        </p:txBody>
      </p:sp>
      <p:sp>
        <p:nvSpPr>
          <p:cNvPr id="2" name="TextBox 1">
            <a:extLst>
              <a:ext uri="{FF2B5EF4-FFF2-40B4-BE49-F238E27FC236}">
                <a16:creationId xmlns:a16="http://schemas.microsoft.com/office/drawing/2014/main" id="{A84B9E0D-D230-4CA8-E1D1-B1B79207A73A}"/>
              </a:ext>
            </a:extLst>
          </p:cNvPr>
          <p:cNvSpPr txBox="1"/>
          <p:nvPr/>
        </p:nvSpPr>
        <p:spPr>
          <a:xfrm>
            <a:off x="154781" y="1447800"/>
            <a:ext cx="8834437" cy="1631216"/>
          </a:xfrm>
          <a:prstGeom prst="rect">
            <a:avLst/>
          </a:prstGeom>
          <a:noFill/>
        </p:spPr>
        <p:txBody>
          <a:bodyPr wrap="square" rtlCol="0">
            <a:spAutoFit/>
          </a:bodyPr>
          <a:lstStyle/>
          <a:p>
            <a:pPr marL="457200" indent="-457200">
              <a:buClr>
                <a:srgbClr val="FF0000"/>
              </a:buClr>
              <a:buFont typeface="Wingdings" pitchFamily="2" charset="2"/>
              <a:buChar char="§"/>
            </a:pPr>
            <a:r>
              <a:rPr lang="en-US" sz="2000" dirty="0">
                <a:solidFill>
                  <a:srgbClr val="000000"/>
                </a:solidFill>
                <a:effectLst/>
              </a:rPr>
              <a:t>Open Banking: Digital Payments Systems</a:t>
            </a:r>
          </a:p>
          <a:p>
            <a:pPr marL="457200" indent="-457200">
              <a:buClr>
                <a:srgbClr val="FF0000"/>
              </a:buClr>
              <a:buFont typeface="Wingdings" pitchFamily="2" charset="2"/>
              <a:buChar char="§"/>
            </a:pPr>
            <a:endParaRPr lang="en-US" sz="2000" dirty="0">
              <a:solidFill>
                <a:srgbClr val="000000"/>
              </a:solidFill>
            </a:endParaRPr>
          </a:p>
          <a:p>
            <a:pPr marL="914400" lvl="1" indent="-457200">
              <a:buClr>
                <a:srgbClr val="FF0000"/>
              </a:buClr>
              <a:buFont typeface="Wingdings" pitchFamily="2" charset="2"/>
              <a:buChar char="§"/>
            </a:pPr>
            <a:r>
              <a:rPr lang="en-US" sz="2000" dirty="0">
                <a:solidFill>
                  <a:srgbClr val="000000"/>
                </a:solidFill>
                <a:effectLst/>
              </a:rPr>
              <a:t>Open Banking</a:t>
            </a:r>
          </a:p>
          <a:p>
            <a:pPr marL="914400" lvl="1" indent="-457200">
              <a:buClr>
                <a:srgbClr val="FF0000"/>
              </a:buClr>
              <a:buFont typeface="Wingdings" pitchFamily="2" charset="2"/>
              <a:buChar char="§"/>
            </a:pPr>
            <a:r>
              <a:rPr lang="en-US" sz="2000" dirty="0">
                <a:solidFill>
                  <a:srgbClr val="000000"/>
                </a:solidFill>
              </a:rPr>
              <a:t>Open API</a:t>
            </a:r>
          </a:p>
          <a:p>
            <a:pPr marL="914400" lvl="1" indent="-457200">
              <a:buClr>
                <a:srgbClr val="FF0000"/>
              </a:buClr>
              <a:buFont typeface="Wingdings" pitchFamily="2" charset="2"/>
              <a:buChar char="§"/>
            </a:pPr>
            <a:r>
              <a:rPr lang="en-US" sz="2000" dirty="0">
                <a:solidFill>
                  <a:srgbClr val="000000"/>
                </a:solidFill>
                <a:effectLst/>
              </a:rPr>
              <a:t>Digital Payments</a:t>
            </a:r>
          </a:p>
        </p:txBody>
      </p:sp>
      <p:graphicFrame>
        <p:nvGraphicFramePr>
          <p:cNvPr id="4" name="Diagram 3">
            <a:extLst>
              <a:ext uri="{FF2B5EF4-FFF2-40B4-BE49-F238E27FC236}">
                <a16:creationId xmlns:a16="http://schemas.microsoft.com/office/drawing/2014/main" id="{0EFA98CF-60F9-4BA3-00BF-B65112CC0D14}"/>
              </a:ext>
            </a:extLst>
          </p:cNvPr>
          <p:cNvGraphicFramePr/>
          <p:nvPr>
            <p:extLst>
              <p:ext uri="{D42A27DB-BD31-4B8C-83A1-F6EECF244321}">
                <p14:modId xmlns:p14="http://schemas.microsoft.com/office/powerpoint/2010/main" val="824487113"/>
              </p:ext>
            </p:extLst>
          </p:nvPr>
        </p:nvGraphicFramePr>
        <p:xfrm>
          <a:off x="304800" y="3831943"/>
          <a:ext cx="8534400" cy="2246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918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FB98C9-1CC6-4AAA-FA72-E213CF5CE392}"/>
              </a:ext>
            </a:extLst>
          </p:cNvPr>
          <p:cNvSpPr>
            <a:spLocks noGrp="1"/>
          </p:cNvSpPr>
          <p:nvPr>
            <p:ph sz="quarter" idx="10"/>
          </p:nvPr>
        </p:nvSpPr>
        <p:spPr/>
        <p:txBody>
          <a:bodyPr/>
          <a:lstStyle/>
          <a:p>
            <a:r>
              <a:rPr lang="en-US" dirty="0"/>
              <a:t>Background to Open Banking</a:t>
            </a:r>
          </a:p>
          <a:p>
            <a:r>
              <a:rPr lang="en-US" i="1" dirty="0"/>
              <a:t>Concept of Digital capital and B-web</a:t>
            </a:r>
          </a:p>
        </p:txBody>
      </p:sp>
      <p:sp>
        <p:nvSpPr>
          <p:cNvPr id="4" name="Slide Number Placeholder 3">
            <a:extLst>
              <a:ext uri="{FF2B5EF4-FFF2-40B4-BE49-F238E27FC236}">
                <a16:creationId xmlns:a16="http://schemas.microsoft.com/office/drawing/2014/main" id="{6A220330-1CA2-064E-0EAD-F2D34E6D43BF}"/>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6</a:t>
            </a:fld>
            <a:endParaRPr lang="en-US" altLang="en-US"/>
          </a:p>
        </p:txBody>
      </p:sp>
    </p:spTree>
    <p:extLst>
      <p:ext uri="{BB962C8B-B14F-4D97-AF65-F5344CB8AC3E}">
        <p14:creationId xmlns:p14="http://schemas.microsoft.com/office/powerpoint/2010/main" val="273797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Digital Capital</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7</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133836" y="1295400"/>
            <a:ext cx="8682037" cy="4524315"/>
          </a:xfrm>
          <a:prstGeom prst="rect">
            <a:avLst/>
          </a:prstGeom>
          <a:noFill/>
        </p:spPr>
        <p:txBody>
          <a:bodyPr wrap="square" rtlCol="0">
            <a:spAutoFit/>
          </a:bodyPr>
          <a:lstStyle>
            <a:defPPr>
              <a:defRPr lang="en-US"/>
            </a:defPPr>
            <a:lvl1pPr marL="342900" indent="-342900">
              <a:buClr>
                <a:srgbClr val="FF0000"/>
              </a:buClr>
              <a:buFont typeface="Wingdings" pitchFamily="2" charset="2"/>
              <a:buChar char="§"/>
              <a:defRPr sz="2400">
                <a:ea typeface="Calibri" panose="020F0502020204030204" pitchFamily="34" charset="0"/>
              </a:defRPr>
            </a:lvl1pPr>
            <a:lvl2pPr marL="742950" lvl="1" indent="-285750">
              <a:buClr>
                <a:srgbClr val="FF0000"/>
              </a:buClr>
              <a:buFont typeface="Wingdings" pitchFamily="2" charset="2"/>
              <a:buChar char="§"/>
              <a:defRPr i="1">
                <a:ea typeface="Calibri" panose="020F0502020204030204" pitchFamily="34" charset="0"/>
              </a:defRPr>
            </a:lvl2pPr>
          </a:lstStyle>
          <a:p>
            <a:r>
              <a:rPr lang="en-US" dirty="0"/>
              <a:t>The movement of trends in capital and asset formation</a:t>
            </a:r>
          </a:p>
          <a:p>
            <a:endParaRPr lang="en-US" dirty="0"/>
          </a:p>
          <a:p>
            <a:r>
              <a:rPr lang="en-US" dirty="0"/>
              <a:t>Exchange (capital) was used to acquire the brick-and-mortar assets such as Land, Labor, Resources</a:t>
            </a:r>
          </a:p>
          <a:p>
            <a:endParaRPr lang="en-US" dirty="0"/>
          </a:p>
          <a:p>
            <a:r>
              <a:rPr lang="en-US" dirty="0"/>
              <a:t>In the industrial age capital was also used to acquire machinery required for producing assets such as finished products. </a:t>
            </a:r>
          </a:p>
          <a:p>
            <a:endParaRPr lang="en-US" dirty="0"/>
          </a:p>
          <a:p>
            <a:r>
              <a:rPr lang="en-US" dirty="0"/>
              <a:t>This gave rise to firms specializing in hubs/ pockets of specialized activity.</a:t>
            </a:r>
          </a:p>
          <a:p>
            <a:endParaRPr lang="en-US" dirty="0"/>
          </a:p>
        </p:txBody>
      </p:sp>
    </p:spTree>
    <p:extLst>
      <p:ext uri="{BB962C8B-B14F-4D97-AF65-F5344CB8AC3E}">
        <p14:creationId xmlns:p14="http://schemas.microsoft.com/office/powerpoint/2010/main" val="121385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4D08D-D60F-6B6B-03A4-D898D3DE8E6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49990-9AD4-422C-A7EB-086E9BF45355}"/>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Digital Capital</a:t>
            </a:r>
          </a:p>
        </p:txBody>
      </p:sp>
      <p:sp>
        <p:nvSpPr>
          <p:cNvPr id="6" name="Slide Number Placeholder 5">
            <a:extLst>
              <a:ext uri="{FF2B5EF4-FFF2-40B4-BE49-F238E27FC236}">
                <a16:creationId xmlns:a16="http://schemas.microsoft.com/office/drawing/2014/main" id="{B387FFFA-0D32-6C3A-FBC1-89DE5A228498}"/>
              </a:ext>
            </a:extLst>
          </p:cNvPr>
          <p:cNvSpPr>
            <a:spLocks noGrp="1"/>
          </p:cNvSpPr>
          <p:nvPr>
            <p:ph type="sldNum" sz="quarter" idx="13"/>
          </p:nvPr>
        </p:nvSpPr>
        <p:spPr/>
        <p:txBody>
          <a:bodyPr/>
          <a:lstStyle/>
          <a:p>
            <a:fld id="{7C58C161-F5B0-4C03-B20A-A8D6E29AEA41}" type="slidenum">
              <a:rPr lang="en-US" altLang="en-US" smtClean="0"/>
              <a:pPr/>
              <a:t>8</a:t>
            </a:fld>
            <a:endParaRPr lang="en-US" altLang="en-US" dirty="0"/>
          </a:p>
        </p:txBody>
      </p:sp>
      <p:sp>
        <p:nvSpPr>
          <p:cNvPr id="7" name="TextBox 6">
            <a:extLst>
              <a:ext uri="{FF2B5EF4-FFF2-40B4-BE49-F238E27FC236}">
                <a16:creationId xmlns:a16="http://schemas.microsoft.com/office/drawing/2014/main" id="{389C66B5-16F6-5C3C-05B3-8062885FC485}"/>
              </a:ext>
            </a:extLst>
          </p:cNvPr>
          <p:cNvSpPr txBox="1"/>
          <p:nvPr/>
        </p:nvSpPr>
        <p:spPr>
          <a:xfrm>
            <a:off x="133836" y="1295400"/>
            <a:ext cx="8682037" cy="4893647"/>
          </a:xfrm>
          <a:prstGeom prst="rect">
            <a:avLst/>
          </a:prstGeom>
          <a:noFill/>
        </p:spPr>
        <p:txBody>
          <a:bodyPr wrap="square" rtlCol="0">
            <a:spAutoFit/>
          </a:bodyPr>
          <a:lstStyle>
            <a:defPPr>
              <a:defRPr lang="en-US"/>
            </a:defPPr>
            <a:lvl1pPr marL="342900" indent="-342900">
              <a:buClr>
                <a:srgbClr val="FF0000"/>
              </a:buClr>
              <a:buFont typeface="Wingdings" pitchFamily="2" charset="2"/>
              <a:buChar char="§"/>
              <a:defRPr sz="2400">
                <a:ea typeface="Calibri" panose="020F0502020204030204" pitchFamily="34" charset="0"/>
              </a:defRPr>
            </a:lvl1pPr>
            <a:lvl2pPr marL="742950" lvl="1" indent="-285750">
              <a:buClr>
                <a:srgbClr val="FF0000"/>
              </a:buClr>
              <a:buFont typeface="Wingdings" pitchFamily="2" charset="2"/>
              <a:buChar char="§"/>
              <a:defRPr i="1">
                <a:ea typeface="Calibri" panose="020F0502020204030204" pitchFamily="34" charset="0"/>
              </a:defRPr>
            </a:lvl2pPr>
          </a:lstStyle>
          <a:p>
            <a:r>
              <a:rPr lang="en-US" dirty="0"/>
              <a:t>In the information age the capital was used for acquiring computers to produce digital assets such as content and media. Along with advent of internet age this phenomena was also known as Internet of Information.</a:t>
            </a:r>
          </a:p>
          <a:p>
            <a:endParaRPr lang="en-US" dirty="0"/>
          </a:p>
          <a:p>
            <a:r>
              <a:rPr lang="en-US" dirty="0"/>
              <a:t>With the internet age firms in the specialized area of activity could be connected forming a Internet ‘Business Web’. For example, a firm producing media could connect with another firm for distributing the media to consumer for a price.</a:t>
            </a:r>
          </a:p>
          <a:p>
            <a:endParaRPr lang="en-US" dirty="0"/>
          </a:p>
          <a:p>
            <a:r>
              <a:rPr lang="en-US" dirty="0"/>
              <a:t>This was made possible through the design of API, a common protocol for communication between digitized firms.</a:t>
            </a:r>
          </a:p>
        </p:txBody>
      </p:sp>
    </p:spTree>
    <p:extLst>
      <p:ext uri="{BB962C8B-B14F-4D97-AF65-F5344CB8AC3E}">
        <p14:creationId xmlns:p14="http://schemas.microsoft.com/office/powerpoint/2010/main" val="277541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0869B-378C-0B5C-0334-5BC59CF2BDF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83BFAD-41D2-CD22-5387-4D34EFA1A176}"/>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Digital Capital</a:t>
            </a:r>
          </a:p>
        </p:txBody>
      </p:sp>
      <p:sp>
        <p:nvSpPr>
          <p:cNvPr id="6" name="Slide Number Placeholder 5">
            <a:extLst>
              <a:ext uri="{FF2B5EF4-FFF2-40B4-BE49-F238E27FC236}">
                <a16:creationId xmlns:a16="http://schemas.microsoft.com/office/drawing/2014/main" id="{EC56FED9-50A4-7544-AD1B-B47765F4F632}"/>
              </a:ext>
            </a:extLst>
          </p:cNvPr>
          <p:cNvSpPr>
            <a:spLocks noGrp="1"/>
          </p:cNvSpPr>
          <p:nvPr>
            <p:ph type="sldNum" sz="quarter" idx="13"/>
          </p:nvPr>
        </p:nvSpPr>
        <p:spPr/>
        <p:txBody>
          <a:bodyPr/>
          <a:lstStyle/>
          <a:p>
            <a:fld id="{7C58C161-F5B0-4C03-B20A-A8D6E29AEA41}" type="slidenum">
              <a:rPr lang="en-US" altLang="en-US" smtClean="0"/>
              <a:pPr/>
              <a:t>9</a:t>
            </a:fld>
            <a:endParaRPr lang="en-US" altLang="en-US" dirty="0"/>
          </a:p>
        </p:txBody>
      </p:sp>
      <p:sp>
        <p:nvSpPr>
          <p:cNvPr id="7" name="TextBox 6">
            <a:extLst>
              <a:ext uri="{FF2B5EF4-FFF2-40B4-BE49-F238E27FC236}">
                <a16:creationId xmlns:a16="http://schemas.microsoft.com/office/drawing/2014/main" id="{8E3E3260-447C-4664-97B8-44D82AB10FF2}"/>
              </a:ext>
            </a:extLst>
          </p:cNvPr>
          <p:cNvSpPr txBox="1"/>
          <p:nvPr/>
        </p:nvSpPr>
        <p:spPr>
          <a:xfrm>
            <a:off x="133836" y="1295400"/>
            <a:ext cx="8682037" cy="5262979"/>
          </a:xfrm>
          <a:prstGeom prst="rect">
            <a:avLst/>
          </a:prstGeom>
          <a:noFill/>
        </p:spPr>
        <p:txBody>
          <a:bodyPr wrap="square" rtlCol="0">
            <a:spAutoFit/>
          </a:bodyPr>
          <a:lstStyle>
            <a:defPPr>
              <a:defRPr lang="en-US"/>
            </a:defPPr>
            <a:lvl1pPr marL="342900" indent="-342900">
              <a:buClr>
                <a:srgbClr val="FF0000"/>
              </a:buClr>
              <a:buFont typeface="Wingdings" pitchFamily="2" charset="2"/>
              <a:buChar char="§"/>
              <a:defRPr sz="2400">
                <a:ea typeface="Calibri" panose="020F0502020204030204" pitchFamily="34" charset="0"/>
              </a:defRPr>
            </a:lvl1pPr>
            <a:lvl2pPr marL="742950" lvl="1" indent="-285750">
              <a:buClr>
                <a:srgbClr val="FF0000"/>
              </a:buClr>
              <a:buFont typeface="Wingdings" pitchFamily="2" charset="2"/>
              <a:buChar char="§"/>
              <a:defRPr i="1">
                <a:ea typeface="Calibri" panose="020F0502020204030204" pitchFamily="34" charset="0"/>
              </a:defRPr>
            </a:lvl2pPr>
          </a:lstStyle>
          <a:p>
            <a:r>
              <a:rPr lang="en-US" dirty="0"/>
              <a:t>The trend of abstracting the functions of a brick-and-mortar firm into its digital form began in the 1990s.</a:t>
            </a:r>
          </a:p>
          <a:p>
            <a:endParaRPr lang="en-US" dirty="0"/>
          </a:p>
          <a:p>
            <a:r>
              <a:rPr lang="en-US" dirty="0"/>
              <a:t>Digitization involved defining and designing the</a:t>
            </a:r>
          </a:p>
          <a:p>
            <a:pPr lvl="1"/>
            <a:r>
              <a:rPr lang="en-US" dirty="0"/>
              <a:t>Business Logic – Achieved through Rule Engines</a:t>
            </a:r>
          </a:p>
          <a:p>
            <a:pPr lvl="1"/>
            <a:r>
              <a:rPr lang="en-US" dirty="0"/>
              <a:t>Intellectual property – Digital Assets</a:t>
            </a:r>
          </a:p>
          <a:p>
            <a:pPr lvl="1"/>
            <a:r>
              <a:rPr lang="en-US" dirty="0"/>
              <a:t>Data – Operational information</a:t>
            </a:r>
          </a:p>
          <a:p>
            <a:pPr lvl="1"/>
            <a:r>
              <a:rPr lang="en-US" dirty="0"/>
              <a:t>Computer to Computer and Human interactions – Through API</a:t>
            </a:r>
          </a:p>
          <a:p>
            <a:pPr lvl="1"/>
            <a:endParaRPr lang="en-US" dirty="0"/>
          </a:p>
          <a:p>
            <a:r>
              <a:rPr lang="en-US" dirty="0"/>
              <a:t>When all firms follow this trend and become digitized</a:t>
            </a:r>
            <a:r>
              <a:rPr lang="en-US"/>
              <a:t>, </a:t>
            </a:r>
            <a:r>
              <a:rPr lang="en-US" dirty="0"/>
              <a:t>which is what happened pre-Y2K and during </a:t>
            </a:r>
            <a:r>
              <a:rPr lang="en-US"/>
              <a:t>dotcom era</a:t>
            </a:r>
            <a:r>
              <a:rPr lang="en-US" dirty="0"/>
              <a:t>, it becomes easy to create a Business web that delivers value. This is also known as value chain.</a:t>
            </a:r>
          </a:p>
        </p:txBody>
      </p:sp>
    </p:spTree>
    <p:extLst>
      <p:ext uri="{BB962C8B-B14F-4D97-AF65-F5344CB8AC3E}">
        <p14:creationId xmlns:p14="http://schemas.microsoft.com/office/powerpoint/2010/main" val="2765054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E853C582161264F9118F6E05D309FBB" ma:contentTypeVersion="4" ma:contentTypeDescription="Create a new document." ma:contentTypeScope="" ma:versionID="3b093584ed25202b813a371cae3e7ff1">
  <xsd:schema xmlns:xsd="http://www.w3.org/2001/XMLSchema" xmlns:xs="http://www.w3.org/2001/XMLSchema" xmlns:p="http://schemas.microsoft.com/office/2006/metadata/properties" xmlns:ns2="e77dc9f4-c0fc-4291-bb79-2ca58fb2d67e" targetNamespace="http://schemas.microsoft.com/office/2006/metadata/properties" ma:root="true" ma:fieldsID="6f2cfd0c777a04a871f9400518cbe54c" ns2:_="">
    <xsd:import namespace="e77dc9f4-c0fc-4291-bb79-2ca58fb2d6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7dc9f4-c0fc-4291-bb79-2ca58fb2d6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0FB163-1AA8-4B2B-A5FE-65C7804DC2C3}">
  <ds:schemaRefs>
    <ds:schemaRef ds:uri="http://schemas.microsoft.com/sharepoint/v3/contenttype/forms"/>
  </ds:schemaRefs>
</ds:datastoreItem>
</file>

<file path=customXml/itemProps2.xml><?xml version="1.0" encoding="utf-8"?>
<ds:datastoreItem xmlns:ds="http://schemas.openxmlformats.org/officeDocument/2006/customXml" ds:itemID="{3C1F4F21-A6C1-4FEF-8446-D5B616D05EC6}">
  <ds:schemaRefs>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http://purl.org/dc/dcmitype/"/>
    <ds:schemaRef ds:uri="http://purl.org/dc/elements/1.1/"/>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136453BA-C7C2-4D5F-8883-939BC1CC1DF9}"/>
</file>

<file path=docProps/app.xml><?xml version="1.0" encoding="utf-8"?>
<Properties xmlns="http://schemas.openxmlformats.org/officeDocument/2006/extended-properties" xmlns:vt="http://schemas.openxmlformats.org/officeDocument/2006/docPropsVTypes">
  <Template/>
  <TotalTime>2739</TotalTime>
  <Words>2212</Words>
  <Application>Microsoft Macintosh PowerPoint</Application>
  <PresentationFormat>On-screen Show (4:3)</PresentationFormat>
  <Paragraphs>344</Paragraphs>
  <Slides>38</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Helvetica Neue</vt:lpstr>
      <vt:lpstr>Wingdings</vt:lpstr>
      <vt:lpstr>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 Subramanian</cp:lastModifiedBy>
  <cp:revision>352</cp:revision>
  <dcterms:created xsi:type="dcterms:W3CDTF">2011-09-14T09:42:05Z</dcterms:created>
  <dcterms:modified xsi:type="dcterms:W3CDTF">2024-09-27T08:19:23Z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0x010100AE853C582161264F9118F6E05D309FBB</vt:lpwstr>
  </property>
</Properties>
</file>