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1"/>
  </p:notesMasterIdLst>
  <p:sldIdLst>
    <p:sldId id="260" r:id="rId5"/>
    <p:sldId id="257" r:id="rId6"/>
    <p:sldId id="264" r:id="rId7"/>
    <p:sldId id="304" r:id="rId8"/>
    <p:sldId id="305" r:id="rId9"/>
    <p:sldId id="306" r:id="rId10"/>
    <p:sldId id="307" r:id="rId11"/>
    <p:sldId id="308" r:id="rId12"/>
    <p:sldId id="267" r:id="rId13"/>
    <p:sldId id="287" r:id="rId14"/>
    <p:sldId id="303" r:id="rId15"/>
    <p:sldId id="293" r:id="rId16"/>
    <p:sldId id="300" r:id="rId17"/>
    <p:sldId id="325" r:id="rId18"/>
    <p:sldId id="301" r:id="rId19"/>
    <p:sldId id="311" r:id="rId20"/>
    <p:sldId id="329" r:id="rId21"/>
    <p:sldId id="276" r:id="rId22"/>
    <p:sldId id="320" r:id="rId23"/>
    <p:sldId id="321" r:id="rId24"/>
    <p:sldId id="277" r:id="rId25"/>
    <p:sldId id="294" r:id="rId26"/>
    <p:sldId id="295" r:id="rId27"/>
    <p:sldId id="322" r:id="rId28"/>
    <p:sldId id="323" r:id="rId29"/>
    <p:sldId id="286" r:id="rId30"/>
    <p:sldId id="318" r:id="rId31"/>
    <p:sldId id="309" r:id="rId32"/>
    <p:sldId id="319" r:id="rId33"/>
    <p:sldId id="326" r:id="rId34"/>
    <p:sldId id="328" r:id="rId35"/>
    <p:sldId id="327" r:id="rId36"/>
    <p:sldId id="330" r:id="rId37"/>
    <p:sldId id="331" r:id="rId38"/>
    <p:sldId id="332" r:id="rId39"/>
    <p:sldId id="333"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DEA4C9-CEA2-403C-BB1F-FD7DFDF89C4C}" v="151" dt="2024-11-08T14:52:07.3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6" autoAdjust="0"/>
    <p:restoredTop sz="95726" autoAdjust="0"/>
  </p:normalViewPr>
  <p:slideViewPr>
    <p:cSldViewPr>
      <p:cViewPr varScale="1">
        <p:scale>
          <a:sx n="107" d="100"/>
          <a:sy n="107" d="100"/>
        </p:scale>
        <p:origin x="167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Subramanian" userId="69d48d7eb9362804" providerId="LiveId" clId="{40DEA4C9-CEA2-403C-BB1F-FD7DFDF89C4C}"/>
    <pc:docChg chg="custSel addSld delSld modSld sldOrd modMainMaster">
      <pc:chgData name="Siva Subramanian" userId="69d48d7eb9362804" providerId="LiveId" clId="{40DEA4C9-CEA2-403C-BB1F-FD7DFDF89C4C}" dt="2024-11-08T15:03:15.651" v="4200" actId="20577"/>
      <pc:docMkLst>
        <pc:docMk/>
      </pc:docMkLst>
      <pc:sldChg chg="modSp mod">
        <pc:chgData name="Siva Subramanian" userId="69d48d7eb9362804" providerId="LiveId" clId="{40DEA4C9-CEA2-403C-BB1F-FD7DFDF89C4C}" dt="2024-11-08T13:41:45.167" v="35" actId="20577"/>
        <pc:sldMkLst>
          <pc:docMk/>
          <pc:sldMk cId="0" sldId="257"/>
        </pc:sldMkLst>
        <pc:spChg chg="mod">
          <ac:chgData name="Siva Subramanian" userId="69d48d7eb9362804" providerId="LiveId" clId="{40DEA4C9-CEA2-403C-BB1F-FD7DFDF89C4C}" dt="2024-11-08T13:41:45.167" v="35" actId="20577"/>
          <ac:spMkLst>
            <pc:docMk/>
            <pc:sldMk cId="0" sldId="257"/>
            <ac:spMk id="2" creationId="{E196B0A3-E605-4920-BAEA-26C34C3321B8}"/>
          </ac:spMkLst>
        </pc:spChg>
      </pc:sldChg>
      <pc:sldChg chg="del">
        <pc:chgData name="Siva Subramanian" userId="69d48d7eb9362804" providerId="LiveId" clId="{40DEA4C9-CEA2-403C-BB1F-FD7DFDF89C4C}" dt="2024-11-08T13:41:49.056" v="36" actId="47"/>
        <pc:sldMkLst>
          <pc:docMk/>
          <pc:sldMk cId="0" sldId="261"/>
        </pc:sldMkLst>
      </pc:sldChg>
      <pc:sldChg chg="del">
        <pc:chgData name="Siva Subramanian" userId="69d48d7eb9362804" providerId="LiveId" clId="{40DEA4C9-CEA2-403C-BB1F-FD7DFDF89C4C}" dt="2024-11-08T13:41:50.083" v="37" actId="47"/>
        <pc:sldMkLst>
          <pc:docMk/>
          <pc:sldMk cId="704631186" sldId="262"/>
        </pc:sldMkLst>
      </pc:sldChg>
      <pc:sldChg chg="modSp add del mod">
        <pc:chgData name="Siva Subramanian" userId="69d48d7eb9362804" providerId="LiveId" clId="{40DEA4C9-CEA2-403C-BB1F-FD7DFDF89C4C}" dt="2024-11-08T13:43:06.622" v="46"/>
        <pc:sldMkLst>
          <pc:docMk/>
          <pc:sldMk cId="2310433819" sldId="264"/>
        </pc:sldMkLst>
        <pc:spChg chg="mod">
          <ac:chgData name="Siva Subramanian" userId="69d48d7eb9362804" providerId="LiveId" clId="{40DEA4C9-CEA2-403C-BB1F-FD7DFDF89C4C}" dt="2024-11-08T13:42:17.716" v="41" actId="20577"/>
          <ac:spMkLst>
            <pc:docMk/>
            <pc:sldMk cId="2310433819" sldId="264"/>
            <ac:spMk id="3" creationId="{04449C8E-3A25-48F4-B13A-38759C7BCCAE}"/>
          </ac:spMkLst>
        </pc:spChg>
        <pc:spChg chg="mod">
          <ac:chgData name="Siva Subramanian" userId="69d48d7eb9362804" providerId="LiveId" clId="{40DEA4C9-CEA2-403C-BB1F-FD7DFDF89C4C}" dt="2024-11-08T13:42:26.785" v="45" actId="20577"/>
          <ac:spMkLst>
            <pc:docMk/>
            <pc:sldMk cId="2310433819" sldId="264"/>
            <ac:spMk id="10" creationId="{8F132325-9E7C-D6BC-8A5F-D5F83F0F6BCB}"/>
          </ac:spMkLst>
        </pc:spChg>
        <pc:graphicFrameChg chg="mod">
          <ac:chgData name="Siva Subramanian" userId="69d48d7eb9362804" providerId="LiveId" clId="{40DEA4C9-CEA2-403C-BB1F-FD7DFDF89C4C}" dt="2024-11-08T13:43:06.622" v="46"/>
          <ac:graphicFrameMkLst>
            <pc:docMk/>
            <pc:sldMk cId="2310433819" sldId="264"/>
            <ac:graphicFrameMk id="2" creationId="{65AA5F01-47F3-C634-C299-1B8BFCF7DE80}"/>
          </ac:graphicFrameMkLst>
        </pc:graphicFrameChg>
      </pc:sldChg>
      <pc:sldChg chg="modSp mod">
        <pc:chgData name="Siva Subramanian" userId="69d48d7eb9362804" providerId="LiveId" clId="{40DEA4C9-CEA2-403C-BB1F-FD7DFDF89C4C}" dt="2024-11-08T14:14:33.672" v="2258" actId="12"/>
        <pc:sldMkLst>
          <pc:docMk/>
          <pc:sldMk cId="2807715423" sldId="267"/>
        </pc:sldMkLst>
        <pc:spChg chg="mod">
          <ac:chgData name="Siva Subramanian" userId="69d48d7eb9362804" providerId="LiveId" clId="{40DEA4C9-CEA2-403C-BB1F-FD7DFDF89C4C}" dt="2024-11-08T14:14:33.672" v="2258" actId="12"/>
          <ac:spMkLst>
            <pc:docMk/>
            <pc:sldMk cId="2807715423" sldId="267"/>
            <ac:spMk id="7" creationId="{2AA51D63-3930-C46E-B3B6-A381F6AB3F14}"/>
          </ac:spMkLst>
        </pc:spChg>
      </pc:sldChg>
      <pc:sldChg chg="add del">
        <pc:chgData name="Siva Subramanian" userId="69d48d7eb9362804" providerId="LiveId" clId="{40DEA4C9-CEA2-403C-BB1F-FD7DFDF89C4C}" dt="2024-11-08T14:23:34.306" v="2504" actId="2696"/>
        <pc:sldMkLst>
          <pc:docMk/>
          <pc:sldMk cId="916277607" sldId="276"/>
        </pc:sldMkLst>
      </pc:sldChg>
      <pc:sldChg chg="add">
        <pc:chgData name="Siva Subramanian" userId="69d48d7eb9362804" providerId="LiveId" clId="{40DEA4C9-CEA2-403C-BB1F-FD7DFDF89C4C}" dt="2024-11-08T14:23:38.406" v="2505"/>
        <pc:sldMkLst>
          <pc:docMk/>
          <pc:sldMk cId="2291967747" sldId="276"/>
        </pc:sldMkLst>
      </pc:sldChg>
      <pc:sldChg chg="add">
        <pc:chgData name="Siva Subramanian" userId="69d48d7eb9362804" providerId="LiveId" clId="{40DEA4C9-CEA2-403C-BB1F-FD7DFDF89C4C}" dt="2024-11-08T14:23:38.406" v="2505"/>
        <pc:sldMkLst>
          <pc:docMk/>
          <pc:sldMk cId="2973518504" sldId="277"/>
        </pc:sldMkLst>
      </pc:sldChg>
      <pc:sldChg chg="add del">
        <pc:chgData name="Siva Subramanian" userId="69d48d7eb9362804" providerId="LiveId" clId="{40DEA4C9-CEA2-403C-BB1F-FD7DFDF89C4C}" dt="2024-11-08T14:23:34.306" v="2504" actId="2696"/>
        <pc:sldMkLst>
          <pc:docMk/>
          <pc:sldMk cId="4090543451" sldId="277"/>
        </pc:sldMkLst>
      </pc:sldChg>
      <pc:sldChg chg="del">
        <pc:chgData name="Siva Subramanian" userId="69d48d7eb9362804" providerId="LiveId" clId="{40DEA4C9-CEA2-403C-BB1F-FD7DFDF89C4C}" dt="2024-11-08T14:25:07.753" v="2512" actId="47"/>
        <pc:sldMkLst>
          <pc:docMk/>
          <pc:sldMk cId="2836221117" sldId="278"/>
        </pc:sldMkLst>
      </pc:sldChg>
      <pc:sldChg chg="del">
        <pc:chgData name="Siva Subramanian" userId="69d48d7eb9362804" providerId="LiveId" clId="{40DEA4C9-CEA2-403C-BB1F-FD7DFDF89C4C}" dt="2024-11-08T14:25:07.753" v="2512" actId="47"/>
        <pc:sldMkLst>
          <pc:docMk/>
          <pc:sldMk cId="1580625601" sldId="284"/>
        </pc:sldMkLst>
      </pc:sldChg>
      <pc:sldChg chg="del">
        <pc:chgData name="Siva Subramanian" userId="69d48d7eb9362804" providerId="LiveId" clId="{40DEA4C9-CEA2-403C-BB1F-FD7DFDF89C4C}" dt="2024-11-08T14:24:01.255" v="2507" actId="47"/>
        <pc:sldMkLst>
          <pc:docMk/>
          <pc:sldMk cId="489534366" sldId="285"/>
        </pc:sldMkLst>
      </pc:sldChg>
      <pc:sldChg chg="add del">
        <pc:chgData name="Siva Subramanian" userId="69d48d7eb9362804" providerId="LiveId" clId="{40DEA4C9-CEA2-403C-BB1F-FD7DFDF89C4C}" dt="2024-11-08T14:23:34.306" v="2504" actId="2696"/>
        <pc:sldMkLst>
          <pc:docMk/>
          <pc:sldMk cId="1888761017" sldId="286"/>
        </pc:sldMkLst>
      </pc:sldChg>
      <pc:sldChg chg="add">
        <pc:chgData name="Siva Subramanian" userId="69d48d7eb9362804" providerId="LiveId" clId="{40DEA4C9-CEA2-403C-BB1F-FD7DFDF89C4C}" dt="2024-11-08T14:23:38.406" v="2505"/>
        <pc:sldMkLst>
          <pc:docMk/>
          <pc:sldMk cId="4214696898" sldId="286"/>
        </pc:sldMkLst>
      </pc:sldChg>
      <pc:sldChg chg="add">
        <pc:chgData name="Siva Subramanian" userId="69d48d7eb9362804" providerId="LiveId" clId="{40DEA4C9-CEA2-403C-BB1F-FD7DFDF89C4C}" dt="2024-11-08T14:22:57.669" v="2494"/>
        <pc:sldMkLst>
          <pc:docMk/>
          <pc:sldMk cId="1373847501" sldId="287"/>
        </pc:sldMkLst>
      </pc:sldChg>
      <pc:sldChg chg="del">
        <pc:chgData name="Siva Subramanian" userId="69d48d7eb9362804" providerId="LiveId" clId="{40DEA4C9-CEA2-403C-BB1F-FD7DFDF89C4C}" dt="2024-11-08T14:22:46.570" v="2493" actId="2696"/>
        <pc:sldMkLst>
          <pc:docMk/>
          <pc:sldMk cId="3482232862" sldId="287"/>
        </pc:sldMkLst>
      </pc:sldChg>
      <pc:sldChg chg="del">
        <pc:chgData name="Siva Subramanian" userId="69d48d7eb9362804" providerId="LiveId" clId="{40DEA4C9-CEA2-403C-BB1F-FD7DFDF89C4C}" dt="2024-11-08T14:24:46.667" v="2510" actId="47"/>
        <pc:sldMkLst>
          <pc:docMk/>
          <pc:sldMk cId="408383834" sldId="288"/>
        </pc:sldMkLst>
      </pc:sldChg>
      <pc:sldChg chg="add">
        <pc:chgData name="Siva Subramanian" userId="69d48d7eb9362804" providerId="LiveId" clId="{40DEA4C9-CEA2-403C-BB1F-FD7DFDF89C4C}" dt="2024-11-08T14:23:38.406" v="2505"/>
        <pc:sldMkLst>
          <pc:docMk/>
          <pc:sldMk cId="2944701748" sldId="294"/>
        </pc:sldMkLst>
      </pc:sldChg>
      <pc:sldChg chg="add del">
        <pc:chgData name="Siva Subramanian" userId="69d48d7eb9362804" providerId="LiveId" clId="{40DEA4C9-CEA2-403C-BB1F-FD7DFDF89C4C}" dt="2024-11-08T14:23:34.306" v="2504" actId="2696"/>
        <pc:sldMkLst>
          <pc:docMk/>
          <pc:sldMk cId="4018789702" sldId="294"/>
        </pc:sldMkLst>
      </pc:sldChg>
      <pc:sldChg chg="add del">
        <pc:chgData name="Siva Subramanian" userId="69d48d7eb9362804" providerId="LiveId" clId="{40DEA4C9-CEA2-403C-BB1F-FD7DFDF89C4C}" dt="2024-11-08T14:23:34.306" v="2504" actId="2696"/>
        <pc:sldMkLst>
          <pc:docMk/>
          <pc:sldMk cId="957893039" sldId="295"/>
        </pc:sldMkLst>
      </pc:sldChg>
      <pc:sldChg chg="add">
        <pc:chgData name="Siva Subramanian" userId="69d48d7eb9362804" providerId="LiveId" clId="{40DEA4C9-CEA2-403C-BB1F-FD7DFDF89C4C}" dt="2024-11-08T14:23:38.406" v="2505"/>
        <pc:sldMkLst>
          <pc:docMk/>
          <pc:sldMk cId="2580421425" sldId="295"/>
        </pc:sldMkLst>
      </pc:sldChg>
      <pc:sldChg chg="del">
        <pc:chgData name="Siva Subramanian" userId="69d48d7eb9362804" providerId="LiveId" clId="{40DEA4C9-CEA2-403C-BB1F-FD7DFDF89C4C}" dt="2024-11-08T14:24:46.667" v="2510" actId="47"/>
        <pc:sldMkLst>
          <pc:docMk/>
          <pc:sldMk cId="3774192690" sldId="296"/>
        </pc:sldMkLst>
      </pc:sldChg>
      <pc:sldChg chg="del">
        <pc:chgData name="Siva Subramanian" userId="69d48d7eb9362804" providerId="LiveId" clId="{40DEA4C9-CEA2-403C-BB1F-FD7DFDF89C4C}" dt="2024-11-08T14:25:07.753" v="2512" actId="47"/>
        <pc:sldMkLst>
          <pc:docMk/>
          <pc:sldMk cId="638063077" sldId="298"/>
        </pc:sldMkLst>
      </pc:sldChg>
      <pc:sldChg chg="del">
        <pc:chgData name="Siva Subramanian" userId="69d48d7eb9362804" providerId="LiveId" clId="{40DEA4C9-CEA2-403C-BB1F-FD7DFDF89C4C}" dt="2024-11-08T14:25:03.604" v="2511" actId="47"/>
        <pc:sldMkLst>
          <pc:docMk/>
          <pc:sldMk cId="3330605363" sldId="299"/>
        </pc:sldMkLst>
      </pc:sldChg>
      <pc:sldChg chg="add">
        <pc:chgData name="Siva Subramanian" userId="69d48d7eb9362804" providerId="LiveId" clId="{40DEA4C9-CEA2-403C-BB1F-FD7DFDF89C4C}" dt="2024-11-08T14:24:27.109" v="2509"/>
        <pc:sldMkLst>
          <pc:docMk/>
          <pc:sldMk cId="1037541732" sldId="300"/>
        </pc:sldMkLst>
      </pc:sldChg>
      <pc:sldChg chg="del">
        <pc:chgData name="Siva Subramanian" userId="69d48d7eb9362804" providerId="LiveId" clId="{40DEA4C9-CEA2-403C-BB1F-FD7DFDF89C4C}" dt="2024-11-08T14:24:12.111" v="2508" actId="2696"/>
        <pc:sldMkLst>
          <pc:docMk/>
          <pc:sldMk cId="2076445488" sldId="300"/>
        </pc:sldMkLst>
      </pc:sldChg>
      <pc:sldChg chg="addSp delSp modSp mod">
        <pc:chgData name="Siva Subramanian" userId="69d48d7eb9362804" providerId="LiveId" clId="{40DEA4C9-CEA2-403C-BB1F-FD7DFDF89C4C}" dt="2024-11-08T14:19:08.235" v="2491" actId="12100"/>
        <pc:sldMkLst>
          <pc:docMk/>
          <pc:sldMk cId="4076881462" sldId="301"/>
        </pc:sldMkLst>
        <pc:spChg chg="mod">
          <ac:chgData name="Siva Subramanian" userId="69d48d7eb9362804" providerId="LiveId" clId="{40DEA4C9-CEA2-403C-BB1F-FD7DFDF89C4C}" dt="2024-11-08T14:15:51.253" v="2353" actId="20577"/>
          <ac:spMkLst>
            <pc:docMk/>
            <pc:sldMk cId="4076881462" sldId="301"/>
            <ac:spMk id="3" creationId="{82A4F1CD-8E2E-8527-6D95-E257BFF5F650}"/>
          </ac:spMkLst>
        </pc:spChg>
        <pc:spChg chg="del">
          <ac:chgData name="Siva Subramanian" userId="69d48d7eb9362804" providerId="LiveId" clId="{40DEA4C9-CEA2-403C-BB1F-FD7DFDF89C4C}" dt="2024-11-08T14:15:55.205" v="2354" actId="478"/>
          <ac:spMkLst>
            <pc:docMk/>
            <pc:sldMk cId="4076881462" sldId="301"/>
            <ac:spMk id="7" creationId="{13D0757B-A630-48E3-25F4-917EF125B306}"/>
          </ac:spMkLst>
        </pc:spChg>
        <pc:graphicFrameChg chg="add mod modGraphic">
          <ac:chgData name="Siva Subramanian" userId="69d48d7eb9362804" providerId="LiveId" clId="{40DEA4C9-CEA2-403C-BB1F-FD7DFDF89C4C}" dt="2024-11-08T14:19:08.235" v="2491" actId="12100"/>
          <ac:graphicFrameMkLst>
            <pc:docMk/>
            <pc:sldMk cId="4076881462" sldId="301"/>
            <ac:graphicFrameMk id="2" creationId="{85FF4055-4A51-DE6D-18C3-B32CFA50571B}"/>
          </ac:graphicFrameMkLst>
        </pc:graphicFrameChg>
      </pc:sldChg>
      <pc:sldChg chg="del">
        <pc:chgData name="Siva Subramanian" userId="69d48d7eb9362804" providerId="LiveId" clId="{40DEA4C9-CEA2-403C-BB1F-FD7DFDF89C4C}" dt="2024-11-08T14:23:55.805" v="2506" actId="47"/>
        <pc:sldMkLst>
          <pc:docMk/>
          <pc:sldMk cId="1536931860" sldId="302"/>
        </pc:sldMkLst>
      </pc:sldChg>
      <pc:sldChg chg="modSp add mod ord">
        <pc:chgData name="Siva Subramanian" userId="69d48d7eb9362804" providerId="LiveId" clId="{40DEA4C9-CEA2-403C-BB1F-FD7DFDF89C4C}" dt="2024-11-08T14:26:10.662" v="2518"/>
        <pc:sldMkLst>
          <pc:docMk/>
          <pc:sldMk cId="629743183" sldId="303"/>
        </pc:sldMkLst>
        <pc:spChg chg="mod">
          <ac:chgData name="Siva Subramanian" userId="69d48d7eb9362804" providerId="LiveId" clId="{40DEA4C9-CEA2-403C-BB1F-FD7DFDF89C4C}" dt="2024-11-08T14:25:48.751" v="2515" actId="6549"/>
          <ac:spMkLst>
            <pc:docMk/>
            <pc:sldMk cId="629743183" sldId="303"/>
            <ac:spMk id="3" creationId="{472E1C34-9833-61F1-0FEF-D320A7DE55CD}"/>
          </ac:spMkLst>
        </pc:spChg>
        <pc:graphicFrameChg chg="modGraphic">
          <ac:chgData name="Siva Subramanian" userId="69d48d7eb9362804" providerId="LiveId" clId="{40DEA4C9-CEA2-403C-BB1F-FD7DFDF89C4C}" dt="2024-11-08T14:26:01.972" v="2516" actId="404"/>
          <ac:graphicFrameMkLst>
            <pc:docMk/>
            <pc:sldMk cId="629743183" sldId="303"/>
            <ac:graphicFrameMk id="6" creationId="{7F071F57-171B-AC34-1A78-4ACB295A150B}"/>
          </ac:graphicFrameMkLst>
        </pc:graphicFrameChg>
      </pc:sldChg>
      <pc:sldChg chg="del">
        <pc:chgData name="Siva Subramanian" userId="69d48d7eb9362804" providerId="LiveId" clId="{40DEA4C9-CEA2-403C-BB1F-FD7DFDF89C4C}" dt="2024-11-08T14:25:15.663" v="2513" actId="2696"/>
        <pc:sldMkLst>
          <pc:docMk/>
          <pc:sldMk cId="4013222155" sldId="303"/>
        </pc:sldMkLst>
      </pc:sldChg>
      <pc:sldChg chg="modSp add mod ord">
        <pc:chgData name="Siva Subramanian" userId="69d48d7eb9362804" providerId="LiveId" clId="{40DEA4C9-CEA2-403C-BB1F-FD7DFDF89C4C}" dt="2024-11-08T13:54:32.677" v="697" actId="20577"/>
        <pc:sldMkLst>
          <pc:docMk/>
          <pc:sldMk cId="4150024241" sldId="304"/>
        </pc:sldMkLst>
        <pc:spChg chg="mod">
          <ac:chgData name="Siva Subramanian" userId="69d48d7eb9362804" providerId="LiveId" clId="{40DEA4C9-CEA2-403C-BB1F-FD7DFDF89C4C}" dt="2024-11-08T13:46:50.057" v="98" actId="20577"/>
          <ac:spMkLst>
            <pc:docMk/>
            <pc:sldMk cId="4150024241" sldId="304"/>
            <ac:spMk id="3" creationId="{9F65FE80-1F4F-E0C2-470F-D131227C2DA8}"/>
          </ac:spMkLst>
        </pc:spChg>
        <pc:spChg chg="mod">
          <ac:chgData name="Siva Subramanian" userId="69d48d7eb9362804" providerId="LiveId" clId="{40DEA4C9-CEA2-403C-BB1F-FD7DFDF89C4C}" dt="2024-11-08T13:54:32.677" v="697" actId="20577"/>
          <ac:spMkLst>
            <pc:docMk/>
            <pc:sldMk cId="4150024241" sldId="304"/>
            <ac:spMk id="7" creationId="{4792DE92-E0AD-DFEC-4D6D-4AF741EB99CC}"/>
          </ac:spMkLst>
        </pc:spChg>
      </pc:sldChg>
      <pc:sldChg chg="modSp add mod">
        <pc:chgData name="Siva Subramanian" userId="69d48d7eb9362804" providerId="LiveId" clId="{40DEA4C9-CEA2-403C-BB1F-FD7DFDF89C4C}" dt="2024-11-08T14:03:01.797" v="1493" actId="20577"/>
        <pc:sldMkLst>
          <pc:docMk/>
          <pc:sldMk cId="697638713" sldId="305"/>
        </pc:sldMkLst>
        <pc:spChg chg="mod">
          <ac:chgData name="Siva Subramanian" userId="69d48d7eb9362804" providerId="LiveId" clId="{40DEA4C9-CEA2-403C-BB1F-FD7DFDF89C4C}" dt="2024-11-08T13:57:37.233" v="749" actId="6549"/>
          <ac:spMkLst>
            <pc:docMk/>
            <pc:sldMk cId="697638713" sldId="305"/>
            <ac:spMk id="3" creationId="{31CAE325-8DB8-593E-5802-505887943BE4}"/>
          </ac:spMkLst>
        </pc:spChg>
        <pc:spChg chg="mod">
          <ac:chgData name="Siva Subramanian" userId="69d48d7eb9362804" providerId="LiveId" clId="{40DEA4C9-CEA2-403C-BB1F-FD7DFDF89C4C}" dt="2024-11-08T14:03:01.797" v="1493" actId="20577"/>
          <ac:spMkLst>
            <pc:docMk/>
            <pc:sldMk cId="697638713" sldId="305"/>
            <ac:spMk id="7" creationId="{50A3DF07-0D05-2B6A-409E-3CBEB20C1819}"/>
          </ac:spMkLst>
        </pc:spChg>
      </pc:sldChg>
      <pc:sldChg chg="modSp add mod">
        <pc:chgData name="Siva Subramanian" userId="69d48d7eb9362804" providerId="LiveId" clId="{40DEA4C9-CEA2-403C-BB1F-FD7DFDF89C4C}" dt="2024-11-08T14:08:39.854" v="1953" actId="20577"/>
        <pc:sldMkLst>
          <pc:docMk/>
          <pc:sldMk cId="3297314040" sldId="306"/>
        </pc:sldMkLst>
        <pc:spChg chg="mod">
          <ac:chgData name="Siva Subramanian" userId="69d48d7eb9362804" providerId="LiveId" clId="{40DEA4C9-CEA2-403C-BB1F-FD7DFDF89C4C}" dt="2024-11-08T14:03:57.738" v="1521" actId="20577"/>
          <ac:spMkLst>
            <pc:docMk/>
            <pc:sldMk cId="3297314040" sldId="306"/>
            <ac:spMk id="3" creationId="{B0BA1EDD-FB3E-0FA7-6E9A-BF84C78530C5}"/>
          </ac:spMkLst>
        </pc:spChg>
        <pc:spChg chg="mod">
          <ac:chgData name="Siva Subramanian" userId="69d48d7eb9362804" providerId="LiveId" clId="{40DEA4C9-CEA2-403C-BB1F-FD7DFDF89C4C}" dt="2024-11-08T14:08:39.854" v="1953" actId="20577"/>
          <ac:spMkLst>
            <pc:docMk/>
            <pc:sldMk cId="3297314040" sldId="306"/>
            <ac:spMk id="7" creationId="{B7576392-4465-DC21-9754-E5CC80771DC0}"/>
          </ac:spMkLst>
        </pc:spChg>
      </pc:sldChg>
      <pc:sldChg chg="modSp add mod">
        <pc:chgData name="Siva Subramanian" userId="69d48d7eb9362804" providerId="LiveId" clId="{40DEA4C9-CEA2-403C-BB1F-FD7DFDF89C4C}" dt="2024-11-08T14:12:16.652" v="2234" actId="20577"/>
        <pc:sldMkLst>
          <pc:docMk/>
          <pc:sldMk cId="1143973661" sldId="307"/>
        </pc:sldMkLst>
        <pc:spChg chg="mod">
          <ac:chgData name="Siva Subramanian" userId="69d48d7eb9362804" providerId="LiveId" clId="{40DEA4C9-CEA2-403C-BB1F-FD7DFDF89C4C}" dt="2024-11-08T14:08:55.870" v="1978" actId="20577"/>
          <ac:spMkLst>
            <pc:docMk/>
            <pc:sldMk cId="1143973661" sldId="307"/>
            <ac:spMk id="3" creationId="{E01EAF3E-C038-0B3C-8F0F-B03CAEB49578}"/>
          </ac:spMkLst>
        </pc:spChg>
        <pc:spChg chg="mod">
          <ac:chgData name="Siva Subramanian" userId="69d48d7eb9362804" providerId="LiveId" clId="{40DEA4C9-CEA2-403C-BB1F-FD7DFDF89C4C}" dt="2024-11-08T14:12:16.652" v="2234" actId="20577"/>
          <ac:spMkLst>
            <pc:docMk/>
            <pc:sldMk cId="1143973661" sldId="307"/>
            <ac:spMk id="7" creationId="{75D3AB3A-B30B-2506-5D78-653AA02905F6}"/>
          </ac:spMkLst>
        </pc:spChg>
      </pc:sldChg>
      <pc:sldChg chg="addSp delSp modSp new mod modClrScheme chgLayout">
        <pc:chgData name="Siva Subramanian" userId="69d48d7eb9362804" providerId="LiveId" clId="{40DEA4C9-CEA2-403C-BB1F-FD7DFDF89C4C}" dt="2024-11-08T14:14:50.755" v="2273" actId="20577"/>
        <pc:sldMkLst>
          <pc:docMk/>
          <pc:sldMk cId="3022744955" sldId="308"/>
        </pc:sldMkLst>
        <pc:spChg chg="del mod ord">
          <ac:chgData name="Siva Subramanian" userId="69d48d7eb9362804" providerId="LiveId" clId="{40DEA4C9-CEA2-403C-BB1F-FD7DFDF89C4C}" dt="2024-11-08T14:13:38.487" v="2236" actId="700"/>
          <ac:spMkLst>
            <pc:docMk/>
            <pc:sldMk cId="3022744955" sldId="308"/>
            <ac:spMk id="2" creationId="{AC2B6176-78C1-8F1A-E729-6A8F83EFEEEB}"/>
          </ac:spMkLst>
        </pc:spChg>
        <pc:spChg chg="del">
          <ac:chgData name="Siva Subramanian" userId="69d48d7eb9362804" providerId="LiveId" clId="{40DEA4C9-CEA2-403C-BB1F-FD7DFDF89C4C}" dt="2024-11-08T14:13:38.487" v="2236" actId="700"/>
          <ac:spMkLst>
            <pc:docMk/>
            <pc:sldMk cId="3022744955" sldId="308"/>
            <ac:spMk id="3" creationId="{57663E55-24E8-68C1-1039-4C81063D4C03}"/>
          </ac:spMkLst>
        </pc:spChg>
        <pc:spChg chg="mod ord">
          <ac:chgData name="Siva Subramanian" userId="69d48d7eb9362804" providerId="LiveId" clId="{40DEA4C9-CEA2-403C-BB1F-FD7DFDF89C4C}" dt="2024-11-08T14:13:38.487" v="2236" actId="700"/>
          <ac:spMkLst>
            <pc:docMk/>
            <pc:sldMk cId="3022744955" sldId="308"/>
            <ac:spMk id="4" creationId="{45567AAB-BD97-3000-0001-DAD5ACDD1206}"/>
          </ac:spMkLst>
        </pc:spChg>
        <pc:spChg chg="add mod ord">
          <ac:chgData name="Siva Subramanian" userId="69d48d7eb9362804" providerId="LiveId" clId="{40DEA4C9-CEA2-403C-BB1F-FD7DFDF89C4C}" dt="2024-11-08T14:14:50.755" v="2273" actId="20577"/>
          <ac:spMkLst>
            <pc:docMk/>
            <pc:sldMk cId="3022744955" sldId="308"/>
            <ac:spMk id="5" creationId="{9D2411CA-6992-5F6F-7858-49B70C9A314F}"/>
          </ac:spMkLst>
        </pc:spChg>
      </pc:sldChg>
      <pc:sldChg chg="add">
        <pc:chgData name="Siva Subramanian" userId="69d48d7eb9362804" providerId="LiveId" clId="{40DEA4C9-CEA2-403C-BB1F-FD7DFDF89C4C}" dt="2024-11-08T14:22:26.478" v="2492"/>
        <pc:sldMkLst>
          <pc:docMk/>
          <pc:sldMk cId="3757057941" sldId="309"/>
        </pc:sldMkLst>
      </pc:sldChg>
      <pc:sldChg chg="add">
        <pc:chgData name="Siva Subramanian" userId="69d48d7eb9362804" providerId="LiveId" clId="{40DEA4C9-CEA2-403C-BB1F-FD7DFDF89C4C}" dt="2024-11-08T14:23:38.406" v="2505"/>
        <pc:sldMkLst>
          <pc:docMk/>
          <pc:sldMk cId="385243688" sldId="311"/>
        </pc:sldMkLst>
      </pc:sldChg>
      <pc:sldChg chg="add del">
        <pc:chgData name="Siva Subramanian" userId="69d48d7eb9362804" providerId="LiveId" clId="{40DEA4C9-CEA2-403C-BB1F-FD7DFDF89C4C}" dt="2024-11-08T14:23:34.306" v="2504" actId="2696"/>
        <pc:sldMkLst>
          <pc:docMk/>
          <pc:sldMk cId="956779508" sldId="311"/>
        </pc:sldMkLst>
      </pc:sldChg>
      <pc:sldChg chg="add">
        <pc:chgData name="Siva Subramanian" userId="69d48d7eb9362804" providerId="LiveId" clId="{40DEA4C9-CEA2-403C-BB1F-FD7DFDF89C4C}" dt="2024-11-08T14:22:26.478" v="2492"/>
        <pc:sldMkLst>
          <pc:docMk/>
          <pc:sldMk cId="2381465719" sldId="318"/>
        </pc:sldMkLst>
      </pc:sldChg>
      <pc:sldChg chg="add">
        <pc:chgData name="Siva Subramanian" userId="69d48d7eb9362804" providerId="LiveId" clId="{40DEA4C9-CEA2-403C-BB1F-FD7DFDF89C4C}" dt="2024-11-08T14:22:26.478" v="2492"/>
        <pc:sldMkLst>
          <pc:docMk/>
          <pc:sldMk cId="2037518067" sldId="319"/>
        </pc:sldMkLst>
      </pc:sldChg>
      <pc:sldChg chg="add">
        <pc:chgData name="Siva Subramanian" userId="69d48d7eb9362804" providerId="LiveId" clId="{40DEA4C9-CEA2-403C-BB1F-FD7DFDF89C4C}" dt="2024-11-08T14:23:38.406" v="2505"/>
        <pc:sldMkLst>
          <pc:docMk/>
          <pc:sldMk cId="1246191023" sldId="320"/>
        </pc:sldMkLst>
      </pc:sldChg>
      <pc:sldChg chg="add del">
        <pc:chgData name="Siva Subramanian" userId="69d48d7eb9362804" providerId="LiveId" clId="{40DEA4C9-CEA2-403C-BB1F-FD7DFDF89C4C}" dt="2024-11-08T14:23:34.306" v="2504" actId="2696"/>
        <pc:sldMkLst>
          <pc:docMk/>
          <pc:sldMk cId="3150205329" sldId="320"/>
        </pc:sldMkLst>
      </pc:sldChg>
      <pc:sldChg chg="add del">
        <pc:chgData name="Siva Subramanian" userId="69d48d7eb9362804" providerId="LiveId" clId="{40DEA4C9-CEA2-403C-BB1F-FD7DFDF89C4C}" dt="2024-11-08T14:23:34.306" v="2504" actId="2696"/>
        <pc:sldMkLst>
          <pc:docMk/>
          <pc:sldMk cId="1408508983" sldId="321"/>
        </pc:sldMkLst>
      </pc:sldChg>
      <pc:sldChg chg="add">
        <pc:chgData name="Siva Subramanian" userId="69d48d7eb9362804" providerId="LiveId" clId="{40DEA4C9-CEA2-403C-BB1F-FD7DFDF89C4C}" dt="2024-11-08T14:23:38.406" v="2505"/>
        <pc:sldMkLst>
          <pc:docMk/>
          <pc:sldMk cId="3303864628" sldId="321"/>
        </pc:sldMkLst>
      </pc:sldChg>
      <pc:sldChg chg="add">
        <pc:chgData name="Siva Subramanian" userId="69d48d7eb9362804" providerId="LiveId" clId="{40DEA4C9-CEA2-403C-BB1F-FD7DFDF89C4C}" dt="2024-11-08T14:23:38.406" v="2505"/>
        <pc:sldMkLst>
          <pc:docMk/>
          <pc:sldMk cId="727435981" sldId="322"/>
        </pc:sldMkLst>
      </pc:sldChg>
      <pc:sldChg chg="add del">
        <pc:chgData name="Siva Subramanian" userId="69d48d7eb9362804" providerId="LiveId" clId="{40DEA4C9-CEA2-403C-BB1F-FD7DFDF89C4C}" dt="2024-11-08T14:23:34.306" v="2504" actId="2696"/>
        <pc:sldMkLst>
          <pc:docMk/>
          <pc:sldMk cId="4115664850" sldId="322"/>
        </pc:sldMkLst>
      </pc:sldChg>
      <pc:sldChg chg="add del">
        <pc:chgData name="Siva Subramanian" userId="69d48d7eb9362804" providerId="LiveId" clId="{40DEA4C9-CEA2-403C-BB1F-FD7DFDF89C4C}" dt="2024-11-08T14:23:34.306" v="2504" actId="2696"/>
        <pc:sldMkLst>
          <pc:docMk/>
          <pc:sldMk cId="1351076234" sldId="323"/>
        </pc:sldMkLst>
      </pc:sldChg>
      <pc:sldChg chg="add">
        <pc:chgData name="Siva Subramanian" userId="69d48d7eb9362804" providerId="LiveId" clId="{40DEA4C9-CEA2-403C-BB1F-FD7DFDF89C4C}" dt="2024-11-08T14:23:38.406" v="2505"/>
        <pc:sldMkLst>
          <pc:docMk/>
          <pc:sldMk cId="3053044402" sldId="323"/>
        </pc:sldMkLst>
      </pc:sldChg>
      <pc:sldChg chg="add del">
        <pc:chgData name="Siva Subramanian" userId="69d48d7eb9362804" providerId="LiveId" clId="{40DEA4C9-CEA2-403C-BB1F-FD7DFDF89C4C}" dt="2024-11-08T14:47:21.099" v="2535" actId="47"/>
        <pc:sldMkLst>
          <pc:docMk/>
          <pc:sldMk cId="326110031" sldId="324"/>
        </pc:sldMkLst>
      </pc:sldChg>
      <pc:sldChg chg="add del">
        <pc:chgData name="Siva Subramanian" userId="69d48d7eb9362804" providerId="LiveId" clId="{40DEA4C9-CEA2-403C-BB1F-FD7DFDF89C4C}" dt="2024-11-08T14:23:34.306" v="2504" actId="2696"/>
        <pc:sldMkLst>
          <pc:docMk/>
          <pc:sldMk cId="1399973869" sldId="324"/>
        </pc:sldMkLst>
      </pc:sldChg>
      <pc:sldChg chg="modSp add mod">
        <pc:chgData name="Siva Subramanian" userId="69d48d7eb9362804" providerId="LiveId" clId="{40DEA4C9-CEA2-403C-BB1F-FD7DFDF89C4C}" dt="2024-11-08T14:23:13.270" v="2503" actId="20577"/>
        <pc:sldMkLst>
          <pc:docMk/>
          <pc:sldMk cId="979178156" sldId="325"/>
        </pc:sldMkLst>
        <pc:spChg chg="mod">
          <ac:chgData name="Siva Subramanian" userId="69d48d7eb9362804" providerId="LiveId" clId="{40DEA4C9-CEA2-403C-BB1F-FD7DFDF89C4C}" dt="2024-11-08T14:23:13.270" v="2503" actId="20577"/>
          <ac:spMkLst>
            <pc:docMk/>
            <pc:sldMk cId="979178156" sldId="325"/>
            <ac:spMk id="5" creationId="{4254EE3B-492F-FB6F-8B1F-792801F3B6EF}"/>
          </ac:spMkLst>
        </pc:spChg>
      </pc:sldChg>
      <pc:sldChg chg="modSp add mod">
        <pc:chgData name="Siva Subramanian" userId="69d48d7eb9362804" providerId="LiveId" clId="{40DEA4C9-CEA2-403C-BB1F-FD7DFDF89C4C}" dt="2024-11-08T14:28:30.723" v="2531" actId="20577"/>
        <pc:sldMkLst>
          <pc:docMk/>
          <pc:sldMk cId="3738992323" sldId="326"/>
        </pc:sldMkLst>
        <pc:spChg chg="mod">
          <ac:chgData name="Siva Subramanian" userId="69d48d7eb9362804" providerId="LiveId" clId="{40DEA4C9-CEA2-403C-BB1F-FD7DFDF89C4C}" dt="2024-11-08T14:28:30.723" v="2531" actId="20577"/>
          <ac:spMkLst>
            <pc:docMk/>
            <pc:sldMk cId="3738992323" sldId="326"/>
            <ac:spMk id="5" creationId="{2E587FB5-668D-A452-A800-A7AAB382B599}"/>
          </ac:spMkLst>
        </pc:spChg>
      </pc:sldChg>
      <pc:sldChg chg="modSp add mod">
        <pc:chgData name="Siva Subramanian" userId="69d48d7eb9362804" providerId="LiveId" clId="{40DEA4C9-CEA2-403C-BB1F-FD7DFDF89C4C}" dt="2024-11-08T14:50:56.847" v="2995" actId="20577"/>
        <pc:sldMkLst>
          <pc:docMk/>
          <pc:sldMk cId="1439231622" sldId="327"/>
        </pc:sldMkLst>
        <pc:spChg chg="mod">
          <ac:chgData name="Siva Subramanian" userId="69d48d7eb9362804" providerId="LiveId" clId="{40DEA4C9-CEA2-403C-BB1F-FD7DFDF89C4C}" dt="2024-11-08T14:47:43.442" v="2556" actId="20577"/>
          <ac:spMkLst>
            <pc:docMk/>
            <pc:sldMk cId="1439231622" sldId="327"/>
            <ac:spMk id="3" creationId="{A928BB75-623B-053D-A59B-648191B611BD}"/>
          </ac:spMkLst>
        </pc:spChg>
        <pc:spChg chg="mod">
          <ac:chgData name="Siva Subramanian" userId="69d48d7eb9362804" providerId="LiveId" clId="{40DEA4C9-CEA2-403C-BB1F-FD7DFDF89C4C}" dt="2024-11-08T14:50:56.847" v="2995" actId="20577"/>
          <ac:spMkLst>
            <pc:docMk/>
            <pc:sldMk cId="1439231622" sldId="327"/>
            <ac:spMk id="5" creationId="{D587103F-7D78-125A-70E8-D6F01D6BEC59}"/>
          </ac:spMkLst>
        </pc:spChg>
      </pc:sldChg>
      <pc:sldChg chg="add">
        <pc:chgData name="Siva Subramanian" userId="69d48d7eb9362804" providerId="LiveId" clId="{40DEA4C9-CEA2-403C-BB1F-FD7DFDF89C4C}" dt="2024-11-08T14:46:14.175" v="2533"/>
        <pc:sldMkLst>
          <pc:docMk/>
          <pc:sldMk cId="45487199" sldId="328"/>
        </pc:sldMkLst>
      </pc:sldChg>
      <pc:sldChg chg="add">
        <pc:chgData name="Siva Subramanian" userId="69d48d7eb9362804" providerId="LiveId" clId="{40DEA4C9-CEA2-403C-BB1F-FD7DFDF89C4C}" dt="2024-11-08T14:46:42.921" v="2534"/>
        <pc:sldMkLst>
          <pc:docMk/>
          <pc:sldMk cId="2216895436" sldId="329"/>
        </pc:sldMkLst>
      </pc:sldChg>
      <pc:sldChg chg="add del">
        <pc:chgData name="Siva Subramanian" userId="69d48d7eb9362804" providerId="LiveId" clId="{40DEA4C9-CEA2-403C-BB1F-FD7DFDF89C4C}" dt="2024-11-08T14:51:34.945" v="2997"/>
        <pc:sldMkLst>
          <pc:docMk/>
          <pc:sldMk cId="780887905" sldId="330"/>
        </pc:sldMkLst>
      </pc:sldChg>
      <pc:sldChg chg="modSp add mod">
        <pc:chgData name="Siva Subramanian" userId="69d48d7eb9362804" providerId="LiveId" clId="{40DEA4C9-CEA2-403C-BB1F-FD7DFDF89C4C}" dt="2024-11-08T14:52:02.054" v="3051" actId="20577"/>
        <pc:sldMkLst>
          <pc:docMk/>
          <pc:sldMk cId="3102890061" sldId="330"/>
        </pc:sldMkLst>
        <pc:spChg chg="mod">
          <ac:chgData name="Siva Subramanian" userId="69d48d7eb9362804" providerId="LiveId" clId="{40DEA4C9-CEA2-403C-BB1F-FD7DFDF89C4C}" dt="2024-11-08T14:52:02.054" v="3051" actId="20577"/>
          <ac:spMkLst>
            <pc:docMk/>
            <pc:sldMk cId="3102890061" sldId="330"/>
            <ac:spMk id="5" creationId="{ABF00C5E-690A-B60D-3B51-2880C2E84B46}"/>
          </ac:spMkLst>
        </pc:spChg>
      </pc:sldChg>
      <pc:sldChg chg="modSp add mod">
        <pc:chgData name="Siva Subramanian" userId="69d48d7eb9362804" providerId="LiveId" clId="{40DEA4C9-CEA2-403C-BB1F-FD7DFDF89C4C}" dt="2024-11-08T14:56:53.614" v="3478" actId="20577"/>
        <pc:sldMkLst>
          <pc:docMk/>
          <pc:sldMk cId="3121328628" sldId="331"/>
        </pc:sldMkLst>
        <pc:spChg chg="mod">
          <ac:chgData name="Siva Subramanian" userId="69d48d7eb9362804" providerId="LiveId" clId="{40DEA4C9-CEA2-403C-BB1F-FD7DFDF89C4C}" dt="2024-11-08T14:56:53.614" v="3478" actId="20577"/>
          <ac:spMkLst>
            <pc:docMk/>
            <pc:sldMk cId="3121328628" sldId="331"/>
            <ac:spMk id="3" creationId="{B78035E8-DCBB-0A57-0281-C139528AE41E}"/>
          </ac:spMkLst>
        </pc:spChg>
        <pc:spChg chg="mod">
          <ac:chgData name="Siva Subramanian" userId="69d48d7eb9362804" providerId="LiveId" clId="{40DEA4C9-CEA2-403C-BB1F-FD7DFDF89C4C}" dt="2024-11-08T14:56:18.932" v="3449" actId="20577"/>
          <ac:spMkLst>
            <pc:docMk/>
            <pc:sldMk cId="3121328628" sldId="331"/>
            <ac:spMk id="5" creationId="{4119F9D4-4EE7-FB29-AFC6-FB0A0F9C5E0B}"/>
          </ac:spMkLst>
        </pc:spChg>
      </pc:sldChg>
      <pc:sldChg chg="modSp add mod">
        <pc:chgData name="Siva Subramanian" userId="69d48d7eb9362804" providerId="LiveId" clId="{40DEA4C9-CEA2-403C-BB1F-FD7DFDF89C4C}" dt="2024-11-08T15:02:03.194" v="4138" actId="20577"/>
        <pc:sldMkLst>
          <pc:docMk/>
          <pc:sldMk cId="3802997047" sldId="332"/>
        </pc:sldMkLst>
        <pc:spChg chg="mod">
          <ac:chgData name="Siva Subramanian" userId="69d48d7eb9362804" providerId="LiveId" clId="{40DEA4C9-CEA2-403C-BB1F-FD7DFDF89C4C}" dt="2024-11-08T14:57:04.359" v="3488" actId="20577"/>
          <ac:spMkLst>
            <pc:docMk/>
            <pc:sldMk cId="3802997047" sldId="332"/>
            <ac:spMk id="3" creationId="{01E07B5D-3CF7-4AD9-4BCC-37E0CC65816F}"/>
          </ac:spMkLst>
        </pc:spChg>
        <pc:spChg chg="mod">
          <ac:chgData name="Siva Subramanian" userId="69d48d7eb9362804" providerId="LiveId" clId="{40DEA4C9-CEA2-403C-BB1F-FD7DFDF89C4C}" dt="2024-11-08T15:02:03.194" v="4138" actId="20577"/>
          <ac:spMkLst>
            <pc:docMk/>
            <pc:sldMk cId="3802997047" sldId="332"/>
            <ac:spMk id="5" creationId="{76812564-7035-F32E-2898-7855BFDFD1EE}"/>
          </ac:spMkLst>
        </pc:spChg>
      </pc:sldChg>
      <pc:sldChg chg="modSp add mod">
        <pc:chgData name="Siva Subramanian" userId="69d48d7eb9362804" providerId="LiveId" clId="{40DEA4C9-CEA2-403C-BB1F-FD7DFDF89C4C}" dt="2024-11-08T15:03:15.651" v="4200" actId="20577"/>
        <pc:sldMkLst>
          <pc:docMk/>
          <pc:sldMk cId="2384487849" sldId="333"/>
        </pc:sldMkLst>
        <pc:spChg chg="mod">
          <ac:chgData name="Siva Subramanian" userId="69d48d7eb9362804" providerId="LiveId" clId="{40DEA4C9-CEA2-403C-BB1F-FD7DFDF89C4C}" dt="2024-11-08T15:02:55.856" v="4156" actId="20577"/>
          <ac:spMkLst>
            <pc:docMk/>
            <pc:sldMk cId="2384487849" sldId="333"/>
            <ac:spMk id="3" creationId="{F2EED2A3-F87A-2BA3-6127-160F8EED8A1A}"/>
          </ac:spMkLst>
        </pc:spChg>
        <pc:spChg chg="mod">
          <ac:chgData name="Siva Subramanian" userId="69d48d7eb9362804" providerId="LiveId" clId="{40DEA4C9-CEA2-403C-BB1F-FD7DFDF89C4C}" dt="2024-11-08T15:03:15.651" v="4200" actId="20577"/>
          <ac:spMkLst>
            <pc:docMk/>
            <pc:sldMk cId="2384487849" sldId="333"/>
            <ac:spMk id="5" creationId="{42F25235-6890-D4A0-95AE-F4353E5107DE}"/>
          </ac:spMkLst>
        </pc:spChg>
      </pc:sldChg>
      <pc:sldMasterChg chg="modSldLayout">
        <pc:chgData name="Siva Subramanian" userId="69d48d7eb9362804" providerId="LiveId" clId="{40DEA4C9-CEA2-403C-BB1F-FD7DFDF89C4C}" dt="2024-11-08T13:49:17.936" v="372" actId="735"/>
        <pc:sldMasterMkLst>
          <pc:docMk/>
          <pc:sldMasterMk cId="0" sldId="2147483648"/>
        </pc:sldMasterMkLst>
        <pc:sldLayoutChg chg="modSp">
          <pc:chgData name="Siva Subramanian" userId="69d48d7eb9362804" providerId="LiveId" clId="{40DEA4C9-CEA2-403C-BB1F-FD7DFDF89C4C}" dt="2024-11-08T13:49:06.511" v="371" actId="735"/>
          <pc:sldLayoutMkLst>
            <pc:docMk/>
            <pc:sldMasterMk cId="0" sldId="2147483648"/>
            <pc:sldLayoutMk cId="261362849" sldId="2147483719"/>
          </pc:sldLayoutMkLst>
        </pc:sldLayoutChg>
        <pc:sldLayoutChg chg="modSp">
          <pc:chgData name="Siva Subramanian" userId="69d48d7eb9362804" providerId="LiveId" clId="{40DEA4C9-CEA2-403C-BB1F-FD7DFDF89C4C}" dt="2024-11-08T13:49:17.936" v="372" actId="735"/>
          <pc:sldLayoutMkLst>
            <pc:docMk/>
            <pc:sldMasterMk cId="0" sldId="2147483648"/>
            <pc:sldLayoutMk cId="1569245918" sldId="214748372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A700FD-5A23-44C9-90CB-85AAA013BB9C}"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FC4CFBC1-D255-4A06-B800-26D9E8D8207B}">
      <dgm:prSet phldrT="[Text]" custT="1"/>
      <dgm:spPr/>
      <dgm:t>
        <a:bodyPr/>
        <a:lstStyle/>
        <a:p>
          <a:r>
            <a:rPr lang="en-US" sz="1600" dirty="0"/>
            <a:t>Process baselining</a:t>
          </a:r>
        </a:p>
      </dgm:t>
    </dgm:pt>
    <dgm:pt modelId="{567E1195-0ADB-46BB-810F-5333B2EE6093}" type="parTrans" cxnId="{C950C315-4A7E-46C5-AA27-8718EB00B185}">
      <dgm:prSet/>
      <dgm:spPr/>
      <dgm:t>
        <a:bodyPr/>
        <a:lstStyle/>
        <a:p>
          <a:endParaRPr lang="en-US" sz="2400"/>
        </a:p>
      </dgm:t>
    </dgm:pt>
    <dgm:pt modelId="{75CCCCD8-295C-4A3E-9CF5-ED8265BAA177}" type="sibTrans" cxnId="{C950C315-4A7E-46C5-AA27-8718EB00B185}">
      <dgm:prSet/>
      <dgm:spPr/>
      <dgm:t>
        <a:bodyPr/>
        <a:lstStyle/>
        <a:p>
          <a:endParaRPr lang="en-US" sz="2400"/>
        </a:p>
      </dgm:t>
    </dgm:pt>
    <dgm:pt modelId="{17D8AB2B-AA7D-4328-A2FD-F18E23944814}">
      <dgm:prSet phldrT="[Text]" custT="1"/>
      <dgm:spPr/>
      <dgm:t>
        <a:bodyPr/>
        <a:lstStyle/>
        <a:p>
          <a:r>
            <a:rPr lang="en-US" sz="1800" dirty="0"/>
            <a:t>Identify processes for RPA</a:t>
          </a:r>
        </a:p>
      </dgm:t>
    </dgm:pt>
    <dgm:pt modelId="{2B1F7723-ECBB-4C70-9F7B-6DB865DA4278}" type="parTrans" cxnId="{1F41393D-D049-4C61-B32A-EF19B390462A}">
      <dgm:prSet/>
      <dgm:spPr/>
      <dgm:t>
        <a:bodyPr/>
        <a:lstStyle/>
        <a:p>
          <a:endParaRPr lang="en-US" sz="2400"/>
        </a:p>
      </dgm:t>
    </dgm:pt>
    <dgm:pt modelId="{8E5D6F12-8458-4C4F-AEDF-C36EDF38A3AE}" type="sibTrans" cxnId="{1F41393D-D049-4C61-B32A-EF19B390462A}">
      <dgm:prSet/>
      <dgm:spPr/>
      <dgm:t>
        <a:bodyPr/>
        <a:lstStyle/>
        <a:p>
          <a:endParaRPr lang="en-US" sz="2400"/>
        </a:p>
      </dgm:t>
    </dgm:pt>
    <dgm:pt modelId="{64D14CB8-49FA-45DB-AA1B-56AE8DBAFE2D}">
      <dgm:prSet phldrT="[Text]" custT="1"/>
      <dgm:spPr/>
      <dgm:t>
        <a:bodyPr/>
        <a:lstStyle/>
        <a:p>
          <a:r>
            <a:rPr lang="en-US" sz="1600" dirty="0"/>
            <a:t>Technical stack </a:t>
          </a:r>
        </a:p>
      </dgm:t>
    </dgm:pt>
    <dgm:pt modelId="{679747BE-E262-482F-83A5-3E115078A494}" type="parTrans" cxnId="{3C476BA2-A363-40AF-96F9-4C0329B6A8BF}">
      <dgm:prSet/>
      <dgm:spPr/>
      <dgm:t>
        <a:bodyPr/>
        <a:lstStyle/>
        <a:p>
          <a:endParaRPr lang="en-US" sz="2400"/>
        </a:p>
      </dgm:t>
    </dgm:pt>
    <dgm:pt modelId="{FB65E617-5696-4691-8FF2-DF81F1C2DCF2}" type="sibTrans" cxnId="{3C476BA2-A363-40AF-96F9-4C0329B6A8BF}">
      <dgm:prSet/>
      <dgm:spPr/>
      <dgm:t>
        <a:bodyPr/>
        <a:lstStyle/>
        <a:p>
          <a:endParaRPr lang="en-US" sz="2400"/>
        </a:p>
      </dgm:t>
    </dgm:pt>
    <dgm:pt modelId="{B9A0DAA0-6DDA-454D-AA49-D7B3BF62F32C}">
      <dgm:prSet phldrT="[Text]" custT="1"/>
      <dgm:spPr/>
      <dgm:t>
        <a:bodyPr/>
        <a:lstStyle/>
        <a:p>
          <a:r>
            <a:rPr lang="en-US" sz="1800" dirty="0"/>
            <a:t>NLP</a:t>
          </a:r>
        </a:p>
      </dgm:t>
    </dgm:pt>
    <dgm:pt modelId="{C08A0731-9450-4CDB-9A33-C0EB1CAC6981}" type="parTrans" cxnId="{4FADF17F-5A1F-4CC8-807C-CEB6914CD597}">
      <dgm:prSet/>
      <dgm:spPr/>
      <dgm:t>
        <a:bodyPr/>
        <a:lstStyle/>
        <a:p>
          <a:endParaRPr lang="en-US" sz="2400"/>
        </a:p>
      </dgm:t>
    </dgm:pt>
    <dgm:pt modelId="{231C6563-B238-4376-A03B-19516C7BD600}" type="sibTrans" cxnId="{4FADF17F-5A1F-4CC8-807C-CEB6914CD597}">
      <dgm:prSet/>
      <dgm:spPr/>
      <dgm:t>
        <a:bodyPr/>
        <a:lstStyle/>
        <a:p>
          <a:endParaRPr lang="en-US" sz="2400"/>
        </a:p>
      </dgm:t>
    </dgm:pt>
    <dgm:pt modelId="{5D799250-18CD-4C96-A158-C56D809CFF5B}">
      <dgm:prSet phldrT="[Text]" custT="1"/>
      <dgm:spPr/>
      <dgm:t>
        <a:bodyPr/>
        <a:lstStyle/>
        <a:p>
          <a:r>
            <a:rPr lang="en-US" sz="1600" dirty="0"/>
            <a:t>Design workflow</a:t>
          </a:r>
        </a:p>
      </dgm:t>
    </dgm:pt>
    <dgm:pt modelId="{C8B0AD9D-1527-4FD3-B411-49782C588BF2}" type="parTrans" cxnId="{22D78240-982F-4F81-BCEA-FE7F151E7D47}">
      <dgm:prSet/>
      <dgm:spPr/>
      <dgm:t>
        <a:bodyPr/>
        <a:lstStyle/>
        <a:p>
          <a:endParaRPr lang="en-US" sz="2400"/>
        </a:p>
      </dgm:t>
    </dgm:pt>
    <dgm:pt modelId="{91886B04-B5EB-49FD-87F2-DB46AB192309}" type="sibTrans" cxnId="{22D78240-982F-4F81-BCEA-FE7F151E7D47}">
      <dgm:prSet/>
      <dgm:spPr/>
      <dgm:t>
        <a:bodyPr/>
        <a:lstStyle/>
        <a:p>
          <a:endParaRPr lang="en-US" sz="2400"/>
        </a:p>
      </dgm:t>
    </dgm:pt>
    <dgm:pt modelId="{7412FB8A-8D03-4533-8F07-5DB4F51B6261}">
      <dgm:prSet phldrT="[Text]" custT="1"/>
      <dgm:spPr/>
      <dgm:t>
        <a:bodyPr/>
        <a:lstStyle/>
        <a:p>
          <a:r>
            <a:rPr lang="en-US" sz="1800" dirty="0"/>
            <a:t>Bots to Human</a:t>
          </a:r>
        </a:p>
      </dgm:t>
    </dgm:pt>
    <dgm:pt modelId="{56C8E12B-84C3-411D-97A6-29E21F6A90A2}" type="parTrans" cxnId="{B1D6A558-B6AE-4191-BEF0-BB0ECD0170A1}">
      <dgm:prSet/>
      <dgm:spPr/>
      <dgm:t>
        <a:bodyPr/>
        <a:lstStyle/>
        <a:p>
          <a:endParaRPr lang="en-US" sz="2400"/>
        </a:p>
      </dgm:t>
    </dgm:pt>
    <dgm:pt modelId="{1AF93783-848C-49C4-96FD-C2B2617114FC}" type="sibTrans" cxnId="{B1D6A558-B6AE-4191-BEF0-BB0ECD0170A1}">
      <dgm:prSet/>
      <dgm:spPr/>
      <dgm:t>
        <a:bodyPr/>
        <a:lstStyle/>
        <a:p>
          <a:endParaRPr lang="en-US" sz="2400"/>
        </a:p>
      </dgm:t>
    </dgm:pt>
    <dgm:pt modelId="{485D8EAD-BC30-494E-97BF-D60A3A1B4265}">
      <dgm:prSet phldrT="[Text]" custT="1"/>
      <dgm:spPr/>
      <dgm:t>
        <a:bodyPr/>
        <a:lstStyle/>
        <a:p>
          <a:r>
            <a:rPr lang="en-US" sz="1800" dirty="0"/>
            <a:t>Image</a:t>
          </a:r>
        </a:p>
      </dgm:t>
    </dgm:pt>
    <dgm:pt modelId="{9150E4D3-3A0C-4055-94BF-A0D72AC4530A}" type="parTrans" cxnId="{DE05C755-E6B3-44C0-B5C2-DE3F563C3E02}">
      <dgm:prSet/>
      <dgm:spPr/>
      <dgm:t>
        <a:bodyPr/>
        <a:lstStyle/>
        <a:p>
          <a:endParaRPr lang="en-US" sz="2400"/>
        </a:p>
      </dgm:t>
    </dgm:pt>
    <dgm:pt modelId="{11B30184-1DF6-49A2-8632-30DF003A6920}" type="sibTrans" cxnId="{DE05C755-E6B3-44C0-B5C2-DE3F563C3E02}">
      <dgm:prSet/>
      <dgm:spPr/>
      <dgm:t>
        <a:bodyPr/>
        <a:lstStyle/>
        <a:p>
          <a:endParaRPr lang="en-US" sz="2400"/>
        </a:p>
      </dgm:t>
    </dgm:pt>
    <dgm:pt modelId="{E9E3D29A-34EE-4CE9-8001-11212FC0D184}">
      <dgm:prSet phldrT="[Text]" custT="1"/>
      <dgm:spPr/>
      <dgm:t>
        <a:bodyPr/>
        <a:lstStyle/>
        <a:p>
          <a:r>
            <a:rPr lang="en-US" sz="1800" dirty="0"/>
            <a:t>OCR</a:t>
          </a:r>
        </a:p>
      </dgm:t>
    </dgm:pt>
    <dgm:pt modelId="{42E21ADB-730D-4A6A-B5EC-8BDC125E93E3}" type="parTrans" cxnId="{7F13D9D2-A401-40A9-BCCD-1F2F91F8CBF3}">
      <dgm:prSet/>
      <dgm:spPr/>
      <dgm:t>
        <a:bodyPr/>
        <a:lstStyle/>
        <a:p>
          <a:endParaRPr lang="en-US" sz="2400"/>
        </a:p>
      </dgm:t>
    </dgm:pt>
    <dgm:pt modelId="{D29ED6CC-B59B-4626-90AB-17EB3469758D}" type="sibTrans" cxnId="{7F13D9D2-A401-40A9-BCCD-1F2F91F8CBF3}">
      <dgm:prSet/>
      <dgm:spPr/>
      <dgm:t>
        <a:bodyPr/>
        <a:lstStyle/>
        <a:p>
          <a:endParaRPr lang="en-US" sz="2400"/>
        </a:p>
      </dgm:t>
    </dgm:pt>
    <dgm:pt modelId="{4B66496C-F4FA-4885-8681-DBDA9D1778D3}">
      <dgm:prSet phldrT="[Text]" custT="1"/>
      <dgm:spPr/>
      <dgm:t>
        <a:bodyPr/>
        <a:lstStyle/>
        <a:p>
          <a:r>
            <a:rPr lang="en-US" sz="1800" dirty="0"/>
            <a:t>VOICE</a:t>
          </a:r>
        </a:p>
      </dgm:t>
    </dgm:pt>
    <dgm:pt modelId="{F271562E-FAF7-441B-B780-6FF465928D1D}" type="parTrans" cxnId="{AA345729-52D2-42EA-9123-3B19C080F75D}">
      <dgm:prSet/>
      <dgm:spPr/>
      <dgm:t>
        <a:bodyPr/>
        <a:lstStyle/>
        <a:p>
          <a:endParaRPr lang="en-US" sz="2400"/>
        </a:p>
      </dgm:t>
    </dgm:pt>
    <dgm:pt modelId="{04C8D9BE-4ADE-4D77-9F1A-7C6F0813877D}" type="sibTrans" cxnId="{AA345729-52D2-42EA-9123-3B19C080F75D}">
      <dgm:prSet/>
      <dgm:spPr/>
      <dgm:t>
        <a:bodyPr/>
        <a:lstStyle/>
        <a:p>
          <a:endParaRPr lang="en-US" sz="2400"/>
        </a:p>
      </dgm:t>
    </dgm:pt>
    <dgm:pt modelId="{B946596E-5DC1-4A0C-BFEA-BCDD1833D4CE}">
      <dgm:prSet phldrT="[Text]" custT="1"/>
      <dgm:spPr/>
      <dgm:t>
        <a:bodyPr/>
        <a:lstStyle/>
        <a:p>
          <a:r>
            <a:rPr lang="en-US" sz="1800" dirty="0"/>
            <a:t>API</a:t>
          </a:r>
        </a:p>
      </dgm:t>
    </dgm:pt>
    <dgm:pt modelId="{99D7A63F-D753-4C98-B60E-75CE8DDD5018}" type="parTrans" cxnId="{1A3E3FE9-3C73-4B38-9421-44DBC82E7187}">
      <dgm:prSet/>
      <dgm:spPr/>
      <dgm:t>
        <a:bodyPr/>
        <a:lstStyle/>
        <a:p>
          <a:endParaRPr lang="en-US" sz="2400"/>
        </a:p>
      </dgm:t>
    </dgm:pt>
    <dgm:pt modelId="{1E371538-08C0-469F-8EBF-42F61741C567}" type="sibTrans" cxnId="{1A3E3FE9-3C73-4B38-9421-44DBC82E7187}">
      <dgm:prSet/>
      <dgm:spPr/>
      <dgm:t>
        <a:bodyPr/>
        <a:lstStyle/>
        <a:p>
          <a:endParaRPr lang="en-US" sz="2400"/>
        </a:p>
      </dgm:t>
    </dgm:pt>
    <dgm:pt modelId="{CE12965B-15C0-4E40-9ABD-B48E80BB5AA5}">
      <dgm:prSet phldrT="[Text]" custT="1"/>
      <dgm:spPr/>
      <dgm:t>
        <a:bodyPr/>
        <a:lstStyle/>
        <a:p>
          <a:r>
            <a:rPr lang="en-US" sz="1800" dirty="0"/>
            <a:t>Identify business controls</a:t>
          </a:r>
        </a:p>
      </dgm:t>
    </dgm:pt>
    <dgm:pt modelId="{05F8867B-1622-4413-BE2A-3F3C1C49482F}" type="parTrans" cxnId="{2C7CF8E6-B73D-4879-A5C5-B90C45DDE89D}">
      <dgm:prSet/>
      <dgm:spPr/>
      <dgm:t>
        <a:bodyPr/>
        <a:lstStyle/>
        <a:p>
          <a:endParaRPr lang="en-US" sz="2400"/>
        </a:p>
      </dgm:t>
    </dgm:pt>
    <dgm:pt modelId="{800480A7-A851-43DF-8387-91A2EC3BB2C8}" type="sibTrans" cxnId="{2C7CF8E6-B73D-4879-A5C5-B90C45DDE89D}">
      <dgm:prSet/>
      <dgm:spPr/>
      <dgm:t>
        <a:bodyPr/>
        <a:lstStyle/>
        <a:p>
          <a:endParaRPr lang="en-US" sz="2400"/>
        </a:p>
      </dgm:t>
    </dgm:pt>
    <dgm:pt modelId="{9ECA643B-2D59-45CB-B9D2-1B06F75AE254}">
      <dgm:prSet phldrT="[Text]" custT="1"/>
      <dgm:spPr/>
      <dgm:t>
        <a:bodyPr/>
        <a:lstStyle/>
        <a:p>
          <a:r>
            <a:rPr lang="en-US" sz="1800" dirty="0"/>
            <a:t>Bots to Bots</a:t>
          </a:r>
        </a:p>
      </dgm:t>
    </dgm:pt>
    <dgm:pt modelId="{4E0B91FE-908D-4140-A075-F19035ED092D}" type="parTrans" cxnId="{9D9EE0CC-DB99-46AA-A60B-311EB2749DB4}">
      <dgm:prSet/>
      <dgm:spPr/>
      <dgm:t>
        <a:bodyPr/>
        <a:lstStyle/>
        <a:p>
          <a:endParaRPr lang="en-US" sz="2400"/>
        </a:p>
      </dgm:t>
    </dgm:pt>
    <dgm:pt modelId="{BEAD2F57-1C36-47B4-BFEB-B0EF31BBF283}" type="sibTrans" cxnId="{9D9EE0CC-DB99-46AA-A60B-311EB2749DB4}">
      <dgm:prSet/>
      <dgm:spPr/>
      <dgm:t>
        <a:bodyPr/>
        <a:lstStyle/>
        <a:p>
          <a:endParaRPr lang="en-US" sz="2400"/>
        </a:p>
      </dgm:t>
    </dgm:pt>
    <dgm:pt modelId="{3F41F735-B485-4AE2-A506-C34DF457C81A}">
      <dgm:prSet phldrT="[Text]" custT="1"/>
      <dgm:spPr/>
      <dgm:t>
        <a:bodyPr/>
        <a:lstStyle/>
        <a:p>
          <a:r>
            <a:rPr lang="en-US" sz="1800" dirty="0"/>
            <a:t>Human to Human</a:t>
          </a:r>
        </a:p>
      </dgm:t>
    </dgm:pt>
    <dgm:pt modelId="{3F982605-934B-4F7C-8647-1E2F984E95C3}" type="parTrans" cxnId="{85AEDAF8-1730-4EB5-981C-721267016A45}">
      <dgm:prSet/>
      <dgm:spPr/>
      <dgm:t>
        <a:bodyPr/>
        <a:lstStyle/>
        <a:p>
          <a:endParaRPr lang="en-US" sz="2400"/>
        </a:p>
      </dgm:t>
    </dgm:pt>
    <dgm:pt modelId="{6F13D122-16B7-4959-A68A-B664ABFA2588}" type="sibTrans" cxnId="{85AEDAF8-1730-4EB5-981C-721267016A45}">
      <dgm:prSet/>
      <dgm:spPr/>
      <dgm:t>
        <a:bodyPr/>
        <a:lstStyle/>
        <a:p>
          <a:endParaRPr lang="en-US" sz="2400"/>
        </a:p>
      </dgm:t>
    </dgm:pt>
    <dgm:pt modelId="{3E7550D5-1A28-4AFD-97D1-DB2A5C57A8C9}">
      <dgm:prSet phldrT="[Text]" custT="1"/>
      <dgm:spPr/>
      <dgm:t>
        <a:bodyPr/>
        <a:lstStyle/>
        <a:p>
          <a:r>
            <a:rPr lang="en-US" sz="1800" dirty="0"/>
            <a:t>Human to Bots</a:t>
          </a:r>
        </a:p>
      </dgm:t>
    </dgm:pt>
    <dgm:pt modelId="{BDA782E3-487C-44F4-8E04-96D0234CB509}" type="parTrans" cxnId="{8389AED7-BDDC-44A4-A090-80909238F782}">
      <dgm:prSet/>
      <dgm:spPr/>
      <dgm:t>
        <a:bodyPr/>
        <a:lstStyle/>
        <a:p>
          <a:endParaRPr lang="en-US" sz="2400"/>
        </a:p>
      </dgm:t>
    </dgm:pt>
    <dgm:pt modelId="{4365858F-1580-42A6-AD6A-A3868A18EC20}" type="sibTrans" cxnId="{8389AED7-BDDC-44A4-A090-80909238F782}">
      <dgm:prSet/>
      <dgm:spPr/>
      <dgm:t>
        <a:bodyPr/>
        <a:lstStyle/>
        <a:p>
          <a:endParaRPr lang="en-US" sz="2400"/>
        </a:p>
      </dgm:t>
    </dgm:pt>
    <dgm:pt modelId="{FDE4AC82-7EE7-4525-95AA-D47F77C97AC2}">
      <dgm:prSet phldrT="[Text]" custT="1"/>
      <dgm:spPr/>
      <dgm:t>
        <a:bodyPr/>
        <a:lstStyle/>
        <a:p>
          <a:r>
            <a:rPr lang="en-US" sz="1800" dirty="0"/>
            <a:t>Data</a:t>
          </a:r>
        </a:p>
      </dgm:t>
    </dgm:pt>
    <dgm:pt modelId="{85C0BF20-EACF-4424-B655-6927A2CBE107}" type="parTrans" cxnId="{EB7C6BBA-D226-4AD6-B2ED-0ED09A560792}">
      <dgm:prSet/>
      <dgm:spPr/>
      <dgm:t>
        <a:bodyPr/>
        <a:lstStyle/>
        <a:p>
          <a:endParaRPr lang="en-US" sz="2400"/>
        </a:p>
      </dgm:t>
    </dgm:pt>
    <dgm:pt modelId="{AA47AEAA-3789-47AF-B0A7-2BDB08C768EB}" type="sibTrans" cxnId="{EB7C6BBA-D226-4AD6-B2ED-0ED09A560792}">
      <dgm:prSet/>
      <dgm:spPr/>
      <dgm:t>
        <a:bodyPr/>
        <a:lstStyle/>
        <a:p>
          <a:endParaRPr lang="en-US" sz="2400"/>
        </a:p>
      </dgm:t>
    </dgm:pt>
    <dgm:pt modelId="{8627978B-8D1B-4A56-A5E4-43D35B7A83DE}">
      <dgm:prSet phldrT="[Text]" custT="1"/>
      <dgm:spPr/>
      <dgm:t>
        <a:bodyPr/>
        <a:lstStyle/>
        <a:p>
          <a:r>
            <a:rPr lang="en-US" sz="1600" dirty="0"/>
            <a:t>Look up and reference</a:t>
          </a:r>
        </a:p>
      </dgm:t>
    </dgm:pt>
    <dgm:pt modelId="{710D5F66-D8C1-43F5-8B9E-5D010E7F6FD5}" type="parTrans" cxnId="{80A72B64-DDA2-4A1C-B1DF-2E0D2BFD33C3}">
      <dgm:prSet/>
      <dgm:spPr/>
      <dgm:t>
        <a:bodyPr/>
        <a:lstStyle/>
        <a:p>
          <a:endParaRPr lang="en-US" sz="2400"/>
        </a:p>
      </dgm:t>
    </dgm:pt>
    <dgm:pt modelId="{B6423A7B-F0CB-47AD-BAD9-BFB24FC53231}" type="sibTrans" cxnId="{80A72B64-DDA2-4A1C-B1DF-2E0D2BFD33C3}">
      <dgm:prSet/>
      <dgm:spPr/>
      <dgm:t>
        <a:bodyPr/>
        <a:lstStyle/>
        <a:p>
          <a:endParaRPr lang="en-US" sz="2400"/>
        </a:p>
      </dgm:t>
    </dgm:pt>
    <dgm:pt modelId="{DA8C26E1-9257-4654-BFFC-B576CC915A5D}">
      <dgm:prSet phldrT="[Text]" custT="1"/>
      <dgm:spPr/>
      <dgm:t>
        <a:bodyPr/>
        <a:lstStyle/>
        <a:p>
          <a:r>
            <a:rPr lang="en-US" sz="1600" dirty="0"/>
            <a:t>Unstructured business information</a:t>
          </a:r>
        </a:p>
      </dgm:t>
    </dgm:pt>
    <dgm:pt modelId="{26C36626-E571-46C5-A782-5A6DB830F3ED}" type="parTrans" cxnId="{5E2882B0-48C1-4992-9981-D116455073D6}">
      <dgm:prSet/>
      <dgm:spPr/>
      <dgm:t>
        <a:bodyPr/>
        <a:lstStyle/>
        <a:p>
          <a:endParaRPr lang="en-US" sz="2400"/>
        </a:p>
      </dgm:t>
    </dgm:pt>
    <dgm:pt modelId="{7DE8C174-0D8D-4394-A210-53DFC8A6887F}" type="sibTrans" cxnId="{5E2882B0-48C1-4992-9981-D116455073D6}">
      <dgm:prSet/>
      <dgm:spPr/>
      <dgm:t>
        <a:bodyPr/>
        <a:lstStyle/>
        <a:p>
          <a:endParaRPr lang="en-US" sz="2400"/>
        </a:p>
      </dgm:t>
    </dgm:pt>
    <dgm:pt modelId="{D5DC72A9-842B-456C-8FC3-6EA2D1085AF0}">
      <dgm:prSet phldrT="[Text]" custT="1"/>
      <dgm:spPr/>
      <dgm:t>
        <a:bodyPr/>
        <a:lstStyle/>
        <a:p>
          <a:r>
            <a:rPr lang="en-US" sz="1600" dirty="0"/>
            <a:t>Staging table</a:t>
          </a:r>
        </a:p>
      </dgm:t>
    </dgm:pt>
    <dgm:pt modelId="{65BCE034-260E-4DE3-8694-C1DADDC5AF71}" type="parTrans" cxnId="{900045B9-26DF-442F-8155-39F2249BCC16}">
      <dgm:prSet/>
      <dgm:spPr/>
      <dgm:t>
        <a:bodyPr/>
        <a:lstStyle/>
        <a:p>
          <a:endParaRPr lang="en-US" sz="2400"/>
        </a:p>
      </dgm:t>
    </dgm:pt>
    <dgm:pt modelId="{2DEF4375-23C7-4302-AEDF-0EAAE43EC692}" type="sibTrans" cxnId="{900045B9-26DF-442F-8155-39F2249BCC16}">
      <dgm:prSet/>
      <dgm:spPr/>
      <dgm:t>
        <a:bodyPr/>
        <a:lstStyle/>
        <a:p>
          <a:endParaRPr lang="en-US" sz="2400"/>
        </a:p>
      </dgm:t>
    </dgm:pt>
    <dgm:pt modelId="{B1F03727-A577-4779-9256-D42E4192A799}">
      <dgm:prSet phldrT="[Text]" custT="1"/>
      <dgm:spPr/>
      <dgm:t>
        <a:bodyPr/>
        <a:lstStyle/>
        <a:p>
          <a:r>
            <a:rPr lang="en-US" sz="1600" dirty="0"/>
            <a:t>Business rules and algorithms</a:t>
          </a:r>
        </a:p>
      </dgm:t>
    </dgm:pt>
    <dgm:pt modelId="{152FB549-2180-4EDB-81B8-7A3A9BD44A9A}" type="parTrans" cxnId="{3AC51173-6D8F-4B8C-A520-8F0E89C68EF2}">
      <dgm:prSet/>
      <dgm:spPr/>
      <dgm:t>
        <a:bodyPr/>
        <a:lstStyle/>
        <a:p>
          <a:endParaRPr lang="en-US" sz="2400"/>
        </a:p>
      </dgm:t>
    </dgm:pt>
    <dgm:pt modelId="{D38809ED-FCF0-4D77-87F8-164D7ECB29AC}" type="sibTrans" cxnId="{3AC51173-6D8F-4B8C-A520-8F0E89C68EF2}">
      <dgm:prSet/>
      <dgm:spPr/>
      <dgm:t>
        <a:bodyPr/>
        <a:lstStyle/>
        <a:p>
          <a:endParaRPr lang="en-US" sz="2400"/>
        </a:p>
      </dgm:t>
    </dgm:pt>
    <dgm:pt modelId="{D498980E-002D-4693-9D62-4CF90A9504C0}">
      <dgm:prSet phldrT="[Text]" custT="1"/>
      <dgm:spPr/>
      <dgm:t>
        <a:bodyPr/>
        <a:lstStyle/>
        <a:p>
          <a:r>
            <a:rPr lang="en-US" sz="1600" dirty="0"/>
            <a:t>Governance</a:t>
          </a:r>
        </a:p>
      </dgm:t>
    </dgm:pt>
    <dgm:pt modelId="{C6633D17-37F4-43CB-B65D-35D11BF65F05}" type="parTrans" cxnId="{D1AB6B72-C856-4DCF-ABD9-3F27A2C4D018}">
      <dgm:prSet/>
      <dgm:spPr/>
      <dgm:t>
        <a:bodyPr/>
        <a:lstStyle/>
        <a:p>
          <a:endParaRPr lang="en-US" sz="2400"/>
        </a:p>
      </dgm:t>
    </dgm:pt>
    <dgm:pt modelId="{B63E9F26-D4BA-420A-8A44-834A4686932A}" type="sibTrans" cxnId="{D1AB6B72-C856-4DCF-ABD9-3F27A2C4D018}">
      <dgm:prSet/>
      <dgm:spPr/>
      <dgm:t>
        <a:bodyPr/>
        <a:lstStyle/>
        <a:p>
          <a:endParaRPr lang="en-US" sz="2400"/>
        </a:p>
      </dgm:t>
    </dgm:pt>
    <dgm:pt modelId="{A3AA369F-20AB-49E4-AEA3-BACD3C1AC948}">
      <dgm:prSet phldrT="[Text]" custT="1"/>
      <dgm:spPr/>
      <dgm:t>
        <a:bodyPr/>
        <a:lstStyle/>
        <a:p>
          <a:r>
            <a:rPr lang="en-US" sz="1800" dirty="0"/>
            <a:t>Testing</a:t>
          </a:r>
        </a:p>
      </dgm:t>
    </dgm:pt>
    <dgm:pt modelId="{AF00C590-4EF7-4276-AD21-01AA521279E7}" type="parTrans" cxnId="{3FC98869-CCA7-4007-907D-4E38799304DF}">
      <dgm:prSet/>
      <dgm:spPr/>
      <dgm:t>
        <a:bodyPr/>
        <a:lstStyle/>
        <a:p>
          <a:endParaRPr lang="en-US" sz="2400"/>
        </a:p>
      </dgm:t>
    </dgm:pt>
    <dgm:pt modelId="{B60C15FC-E844-4C68-B473-FB984A3DB635}" type="sibTrans" cxnId="{3FC98869-CCA7-4007-907D-4E38799304DF}">
      <dgm:prSet/>
      <dgm:spPr/>
      <dgm:t>
        <a:bodyPr/>
        <a:lstStyle/>
        <a:p>
          <a:endParaRPr lang="en-US" sz="2400"/>
        </a:p>
      </dgm:t>
    </dgm:pt>
    <dgm:pt modelId="{C2561A66-1B1E-4DAC-AEDC-41B63533A895}">
      <dgm:prSet phldrT="[Text]" custT="1"/>
      <dgm:spPr/>
      <dgm:t>
        <a:bodyPr/>
        <a:lstStyle/>
        <a:p>
          <a:r>
            <a:rPr lang="en-US" sz="1800" dirty="0"/>
            <a:t>Continuous monitoring</a:t>
          </a:r>
        </a:p>
      </dgm:t>
    </dgm:pt>
    <dgm:pt modelId="{BCDA206D-E7E6-463F-B8AD-6E9513C4CCA7}" type="parTrans" cxnId="{A742CD09-8663-491A-8412-3111F6B037E9}">
      <dgm:prSet/>
      <dgm:spPr/>
      <dgm:t>
        <a:bodyPr/>
        <a:lstStyle/>
        <a:p>
          <a:endParaRPr lang="en-US" sz="2400"/>
        </a:p>
      </dgm:t>
    </dgm:pt>
    <dgm:pt modelId="{BE91FE4D-DCA1-45C6-B83B-717BB5B2B38D}" type="sibTrans" cxnId="{A742CD09-8663-491A-8412-3111F6B037E9}">
      <dgm:prSet/>
      <dgm:spPr/>
      <dgm:t>
        <a:bodyPr/>
        <a:lstStyle/>
        <a:p>
          <a:endParaRPr lang="en-US" sz="2400"/>
        </a:p>
      </dgm:t>
    </dgm:pt>
    <dgm:pt modelId="{88E3EFD2-9BE8-4B0D-9B0E-42EBD72D62FE}" type="pres">
      <dgm:prSet presAssocID="{CDA700FD-5A23-44C9-90CB-85AAA013BB9C}" presName="Name0" presStyleCnt="0">
        <dgm:presLayoutVars>
          <dgm:dir/>
          <dgm:animLvl val="lvl"/>
          <dgm:resizeHandles val="exact"/>
        </dgm:presLayoutVars>
      </dgm:prSet>
      <dgm:spPr/>
    </dgm:pt>
    <dgm:pt modelId="{9EF29391-353C-42D6-B66A-79FC75594116}" type="pres">
      <dgm:prSet presAssocID="{FC4CFBC1-D255-4A06-B800-26D9E8D8207B}" presName="compositeNode" presStyleCnt="0">
        <dgm:presLayoutVars>
          <dgm:bulletEnabled val="1"/>
        </dgm:presLayoutVars>
      </dgm:prSet>
      <dgm:spPr/>
    </dgm:pt>
    <dgm:pt modelId="{FC1E5FC3-8DBB-49F8-8077-66C5C4648152}" type="pres">
      <dgm:prSet presAssocID="{FC4CFBC1-D255-4A06-B800-26D9E8D8207B}" presName="bgRect" presStyleLbl="node1" presStyleIdx="0" presStyleCnt="5" custScaleY="136440"/>
      <dgm:spPr/>
    </dgm:pt>
    <dgm:pt modelId="{5CAB962F-9F1E-4D85-8D65-560EB4EB0CE9}" type="pres">
      <dgm:prSet presAssocID="{FC4CFBC1-D255-4A06-B800-26D9E8D8207B}" presName="parentNode" presStyleLbl="node1" presStyleIdx="0" presStyleCnt="5">
        <dgm:presLayoutVars>
          <dgm:chMax val="0"/>
          <dgm:bulletEnabled val="1"/>
        </dgm:presLayoutVars>
      </dgm:prSet>
      <dgm:spPr/>
    </dgm:pt>
    <dgm:pt modelId="{169CB99C-B7C5-429F-BB60-428EDA46F2B9}" type="pres">
      <dgm:prSet presAssocID="{FC4CFBC1-D255-4A06-B800-26D9E8D8207B}" presName="childNode" presStyleLbl="node1" presStyleIdx="0" presStyleCnt="5">
        <dgm:presLayoutVars>
          <dgm:bulletEnabled val="1"/>
        </dgm:presLayoutVars>
      </dgm:prSet>
      <dgm:spPr/>
    </dgm:pt>
    <dgm:pt modelId="{F3D8437B-7559-478C-B549-6DC9267E65EC}" type="pres">
      <dgm:prSet presAssocID="{75CCCCD8-295C-4A3E-9CF5-ED8265BAA177}" presName="hSp" presStyleCnt="0"/>
      <dgm:spPr/>
    </dgm:pt>
    <dgm:pt modelId="{898C5457-5232-4090-81F0-43046C8C17DF}" type="pres">
      <dgm:prSet presAssocID="{75CCCCD8-295C-4A3E-9CF5-ED8265BAA177}" presName="vProcSp" presStyleCnt="0"/>
      <dgm:spPr/>
    </dgm:pt>
    <dgm:pt modelId="{73281F44-4CC6-4E85-A918-0139952F06C1}" type="pres">
      <dgm:prSet presAssocID="{75CCCCD8-295C-4A3E-9CF5-ED8265BAA177}" presName="vSp1" presStyleCnt="0"/>
      <dgm:spPr/>
    </dgm:pt>
    <dgm:pt modelId="{CC847822-A9D0-4906-815D-866FBD0ACB4E}" type="pres">
      <dgm:prSet presAssocID="{75CCCCD8-295C-4A3E-9CF5-ED8265BAA177}" presName="simulatedConn" presStyleLbl="solidFgAcc1" presStyleIdx="0" presStyleCnt="4"/>
      <dgm:spPr/>
    </dgm:pt>
    <dgm:pt modelId="{C779140E-F1F0-4027-8098-17B861464C4B}" type="pres">
      <dgm:prSet presAssocID="{75CCCCD8-295C-4A3E-9CF5-ED8265BAA177}" presName="vSp2" presStyleCnt="0"/>
      <dgm:spPr/>
    </dgm:pt>
    <dgm:pt modelId="{54842BFA-571C-44A6-9BA0-8D7422A85187}" type="pres">
      <dgm:prSet presAssocID="{75CCCCD8-295C-4A3E-9CF5-ED8265BAA177}" presName="sibTrans" presStyleCnt="0"/>
      <dgm:spPr/>
    </dgm:pt>
    <dgm:pt modelId="{412D4069-8957-446E-9F46-734EAE269F68}" type="pres">
      <dgm:prSet presAssocID="{64D14CB8-49FA-45DB-AA1B-56AE8DBAFE2D}" presName="compositeNode" presStyleCnt="0">
        <dgm:presLayoutVars>
          <dgm:bulletEnabled val="1"/>
        </dgm:presLayoutVars>
      </dgm:prSet>
      <dgm:spPr/>
    </dgm:pt>
    <dgm:pt modelId="{01CD1229-18A1-4407-872D-8F0F0A52909B}" type="pres">
      <dgm:prSet presAssocID="{64D14CB8-49FA-45DB-AA1B-56AE8DBAFE2D}" presName="bgRect" presStyleLbl="node1" presStyleIdx="1" presStyleCnt="5" custScaleY="136440"/>
      <dgm:spPr/>
    </dgm:pt>
    <dgm:pt modelId="{17A1D792-1DD7-42EC-88BB-DD5D3B3FCE96}" type="pres">
      <dgm:prSet presAssocID="{64D14CB8-49FA-45DB-AA1B-56AE8DBAFE2D}" presName="parentNode" presStyleLbl="node1" presStyleIdx="1" presStyleCnt="5">
        <dgm:presLayoutVars>
          <dgm:chMax val="0"/>
          <dgm:bulletEnabled val="1"/>
        </dgm:presLayoutVars>
      </dgm:prSet>
      <dgm:spPr/>
    </dgm:pt>
    <dgm:pt modelId="{9AA3DAEE-C07D-4E3A-AC97-3DCC808324D5}" type="pres">
      <dgm:prSet presAssocID="{64D14CB8-49FA-45DB-AA1B-56AE8DBAFE2D}" presName="childNode" presStyleLbl="node1" presStyleIdx="1" presStyleCnt="5">
        <dgm:presLayoutVars>
          <dgm:bulletEnabled val="1"/>
        </dgm:presLayoutVars>
      </dgm:prSet>
      <dgm:spPr/>
    </dgm:pt>
    <dgm:pt modelId="{D49C3C55-F903-45D5-B8C9-AEB1EAB887AD}" type="pres">
      <dgm:prSet presAssocID="{FB65E617-5696-4691-8FF2-DF81F1C2DCF2}" presName="hSp" presStyleCnt="0"/>
      <dgm:spPr/>
    </dgm:pt>
    <dgm:pt modelId="{5DAEA7DC-105E-4D3A-805F-C383F4F2D41A}" type="pres">
      <dgm:prSet presAssocID="{FB65E617-5696-4691-8FF2-DF81F1C2DCF2}" presName="vProcSp" presStyleCnt="0"/>
      <dgm:spPr/>
    </dgm:pt>
    <dgm:pt modelId="{CD4A90C4-85EB-4E04-89D4-BDA0DBB6943E}" type="pres">
      <dgm:prSet presAssocID="{FB65E617-5696-4691-8FF2-DF81F1C2DCF2}" presName="vSp1" presStyleCnt="0"/>
      <dgm:spPr/>
    </dgm:pt>
    <dgm:pt modelId="{5E87E07D-0D5A-4226-B1B1-241D33DE7EA8}" type="pres">
      <dgm:prSet presAssocID="{FB65E617-5696-4691-8FF2-DF81F1C2DCF2}" presName="simulatedConn" presStyleLbl="solidFgAcc1" presStyleIdx="1" presStyleCnt="4"/>
      <dgm:spPr/>
    </dgm:pt>
    <dgm:pt modelId="{190E8A50-4639-4B98-BF0B-5033C430E088}" type="pres">
      <dgm:prSet presAssocID="{FB65E617-5696-4691-8FF2-DF81F1C2DCF2}" presName="vSp2" presStyleCnt="0"/>
      <dgm:spPr/>
    </dgm:pt>
    <dgm:pt modelId="{F9B7B27C-EC11-4350-9A77-C4F4AD08E14E}" type="pres">
      <dgm:prSet presAssocID="{FB65E617-5696-4691-8FF2-DF81F1C2DCF2}" presName="sibTrans" presStyleCnt="0"/>
      <dgm:spPr/>
    </dgm:pt>
    <dgm:pt modelId="{F00456F9-BC5B-499D-8D20-A022EE1C0714}" type="pres">
      <dgm:prSet presAssocID="{5D799250-18CD-4C96-A158-C56D809CFF5B}" presName="compositeNode" presStyleCnt="0">
        <dgm:presLayoutVars>
          <dgm:bulletEnabled val="1"/>
        </dgm:presLayoutVars>
      </dgm:prSet>
      <dgm:spPr/>
    </dgm:pt>
    <dgm:pt modelId="{75DB6487-105C-4384-BCD1-B6D2EBEDAF12}" type="pres">
      <dgm:prSet presAssocID="{5D799250-18CD-4C96-A158-C56D809CFF5B}" presName="bgRect" presStyleLbl="node1" presStyleIdx="2" presStyleCnt="5" custScaleY="136440"/>
      <dgm:spPr/>
    </dgm:pt>
    <dgm:pt modelId="{D889086D-E013-44E7-808F-4ADCA4C01327}" type="pres">
      <dgm:prSet presAssocID="{5D799250-18CD-4C96-A158-C56D809CFF5B}" presName="parentNode" presStyleLbl="node1" presStyleIdx="2" presStyleCnt="5">
        <dgm:presLayoutVars>
          <dgm:chMax val="0"/>
          <dgm:bulletEnabled val="1"/>
        </dgm:presLayoutVars>
      </dgm:prSet>
      <dgm:spPr/>
    </dgm:pt>
    <dgm:pt modelId="{0A3D1E99-1555-4FC6-9203-BBBD45AEDF7E}" type="pres">
      <dgm:prSet presAssocID="{5D799250-18CD-4C96-A158-C56D809CFF5B}" presName="childNode" presStyleLbl="node1" presStyleIdx="2" presStyleCnt="5">
        <dgm:presLayoutVars>
          <dgm:bulletEnabled val="1"/>
        </dgm:presLayoutVars>
      </dgm:prSet>
      <dgm:spPr/>
    </dgm:pt>
    <dgm:pt modelId="{78A13196-710D-4619-9D27-A17A7C07F68F}" type="pres">
      <dgm:prSet presAssocID="{91886B04-B5EB-49FD-87F2-DB46AB192309}" presName="hSp" presStyleCnt="0"/>
      <dgm:spPr/>
    </dgm:pt>
    <dgm:pt modelId="{B159915D-A3E8-4288-A097-4D99E15D5390}" type="pres">
      <dgm:prSet presAssocID="{91886B04-B5EB-49FD-87F2-DB46AB192309}" presName="vProcSp" presStyleCnt="0"/>
      <dgm:spPr/>
    </dgm:pt>
    <dgm:pt modelId="{6F8FE625-6AE9-4DEF-8D1D-691390E77EBC}" type="pres">
      <dgm:prSet presAssocID="{91886B04-B5EB-49FD-87F2-DB46AB192309}" presName="vSp1" presStyleCnt="0"/>
      <dgm:spPr/>
    </dgm:pt>
    <dgm:pt modelId="{7E3D55D3-46F8-4E94-82D5-D64E94E33B2C}" type="pres">
      <dgm:prSet presAssocID="{91886B04-B5EB-49FD-87F2-DB46AB192309}" presName="simulatedConn" presStyleLbl="solidFgAcc1" presStyleIdx="2" presStyleCnt="4"/>
      <dgm:spPr/>
    </dgm:pt>
    <dgm:pt modelId="{B9CE72D4-6C08-43DF-B6BB-73B1C4BF0B82}" type="pres">
      <dgm:prSet presAssocID="{91886B04-B5EB-49FD-87F2-DB46AB192309}" presName="vSp2" presStyleCnt="0"/>
      <dgm:spPr/>
    </dgm:pt>
    <dgm:pt modelId="{E8FC2180-E8B7-4149-A19D-1956877B217E}" type="pres">
      <dgm:prSet presAssocID="{91886B04-B5EB-49FD-87F2-DB46AB192309}" presName="sibTrans" presStyleCnt="0"/>
      <dgm:spPr/>
    </dgm:pt>
    <dgm:pt modelId="{89F62645-35BD-40E5-83A9-00162C607C7F}" type="pres">
      <dgm:prSet presAssocID="{FDE4AC82-7EE7-4525-95AA-D47F77C97AC2}" presName="compositeNode" presStyleCnt="0">
        <dgm:presLayoutVars>
          <dgm:bulletEnabled val="1"/>
        </dgm:presLayoutVars>
      </dgm:prSet>
      <dgm:spPr/>
    </dgm:pt>
    <dgm:pt modelId="{6B3D1930-7B5F-47F5-A116-32C4391200BC}" type="pres">
      <dgm:prSet presAssocID="{FDE4AC82-7EE7-4525-95AA-D47F77C97AC2}" presName="bgRect" presStyleLbl="node1" presStyleIdx="3" presStyleCnt="5" custScaleY="136440"/>
      <dgm:spPr/>
    </dgm:pt>
    <dgm:pt modelId="{84120ADB-C81B-4CEB-804D-67A428BE4949}" type="pres">
      <dgm:prSet presAssocID="{FDE4AC82-7EE7-4525-95AA-D47F77C97AC2}" presName="parentNode" presStyleLbl="node1" presStyleIdx="3" presStyleCnt="5">
        <dgm:presLayoutVars>
          <dgm:chMax val="0"/>
          <dgm:bulletEnabled val="1"/>
        </dgm:presLayoutVars>
      </dgm:prSet>
      <dgm:spPr/>
    </dgm:pt>
    <dgm:pt modelId="{64FDF4CE-FAD2-46A4-B1DE-B5756C7BE404}" type="pres">
      <dgm:prSet presAssocID="{FDE4AC82-7EE7-4525-95AA-D47F77C97AC2}" presName="childNode" presStyleLbl="node1" presStyleIdx="3" presStyleCnt="5">
        <dgm:presLayoutVars>
          <dgm:bulletEnabled val="1"/>
        </dgm:presLayoutVars>
      </dgm:prSet>
      <dgm:spPr/>
    </dgm:pt>
    <dgm:pt modelId="{B0778D46-2DEE-4579-9D78-2541F6F1952D}" type="pres">
      <dgm:prSet presAssocID="{AA47AEAA-3789-47AF-B0A7-2BDB08C768EB}" presName="hSp" presStyleCnt="0"/>
      <dgm:spPr/>
    </dgm:pt>
    <dgm:pt modelId="{09FFBB09-278B-4F71-B137-5EB72AD6234F}" type="pres">
      <dgm:prSet presAssocID="{AA47AEAA-3789-47AF-B0A7-2BDB08C768EB}" presName="vProcSp" presStyleCnt="0"/>
      <dgm:spPr/>
    </dgm:pt>
    <dgm:pt modelId="{5FCC4C32-AF24-4E3E-93E6-AF359AEA519F}" type="pres">
      <dgm:prSet presAssocID="{AA47AEAA-3789-47AF-B0A7-2BDB08C768EB}" presName="vSp1" presStyleCnt="0"/>
      <dgm:spPr/>
    </dgm:pt>
    <dgm:pt modelId="{31E7C689-72DF-4025-9937-00E2CC796B61}" type="pres">
      <dgm:prSet presAssocID="{AA47AEAA-3789-47AF-B0A7-2BDB08C768EB}" presName="simulatedConn" presStyleLbl="solidFgAcc1" presStyleIdx="3" presStyleCnt="4"/>
      <dgm:spPr/>
    </dgm:pt>
    <dgm:pt modelId="{A50C5417-87DC-4165-8F1E-18E3D6D38CBA}" type="pres">
      <dgm:prSet presAssocID="{AA47AEAA-3789-47AF-B0A7-2BDB08C768EB}" presName="vSp2" presStyleCnt="0"/>
      <dgm:spPr/>
    </dgm:pt>
    <dgm:pt modelId="{5D9A3E52-99C1-4EA1-899B-F283E8F273D6}" type="pres">
      <dgm:prSet presAssocID="{AA47AEAA-3789-47AF-B0A7-2BDB08C768EB}" presName="sibTrans" presStyleCnt="0"/>
      <dgm:spPr/>
    </dgm:pt>
    <dgm:pt modelId="{F34E333F-B85D-47DB-8E54-FAB4737BC64D}" type="pres">
      <dgm:prSet presAssocID="{D498980E-002D-4693-9D62-4CF90A9504C0}" presName="compositeNode" presStyleCnt="0">
        <dgm:presLayoutVars>
          <dgm:bulletEnabled val="1"/>
        </dgm:presLayoutVars>
      </dgm:prSet>
      <dgm:spPr/>
    </dgm:pt>
    <dgm:pt modelId="{D9E11020-9147-4E2E-8A28-3475C27E62B4}" type="pres">
      <dgm:prSet presAssocID="{D498980E-002D-4693-9D62-4CF90A9504C0}" presName="bgRect" presStyleLbl="node1" presStyleIdx="4" presStyleCnt="5" custScaleY="136440"/>
      <dgm:spPr/>
    </dgm:pt>
    <dgm:pt modelId="{B0AB9077-11CB-4C6F-B9F0-056547CB1C5A}" type="pres">
      <dgm:prSet presAssocID="{D498980E-002D-4693-9D62-4CF90A9504C0}" presName="parentNode" presStyleLbl="node1" presStyleIdx="4" presStyleCnt="5">
        <dgm:presLayoutVars>
          <dgm:chMax val="0"/>
          <dgm:bulletEnabled val="1"/>
        </dgm:presLayoutVars>
      </dgm:prSet>
      <dgm:spPr/>
    </dgm:pt>
    <dgm:pt modelId="{F1BDDD5B-5B68-4061-B50C-157F4D064F10}" type="pres">
      <dgm:prSet presAssocID="{D498980E-002D-4693-9D62-4CF90A9504C0}" presName="childNode" presStyleLbl="node1" presStyleIdx="4" presStyleCnt="5">
        <dgm:presLayoutVars>
          <dgm:bulletEnabled val="1"/>
        </dgm:presLayoutVars>
      </dgm:prSet>
      <dgm:spPr/>
    </dgm:pt>
  </dgm:ptLst>
  <dgm:cxnLst>
    <dgm:cxn modelId="{290BB206-39C6-4ADB-88B8-70022C7DC7F6}" type="presOf" srcId="{DA8C26E1-9257-4654-BFFC-B576CC915A5D}" destId="{64FDF4CE-FAD2-46A4-B1DE-B5756C7BE404}" srcOrd="0" destOrd="1" presId="urn:microsoft.com/office/officeart/2005/8/layout/hProcess7"/>
    <dgm:cxn modelId="{A742CD09-8663-491A-8412-3111F6B037E9}" srcId="{D498980E-002D-4693-9D62-4CF90A9504C0}" destId="{C2561A66-1B1E-4DAC-AEDC-41B63533A895}" srcOrd="1" destOrd="0" parTransId="{BCDA206D-E7E6-463F-B8AD-6E9513C4CCA7}" sibTransId="{BE91FE4D-DCA1-45C6-B83B-717BB5B2B38D}"/>
    <dgm:cxn modelId="{C950C315-4A7E-46C5-AA27-8718EB00B185}" srcId="{CDA700FD-5A23-44C9-90CB-85AAA013BB9C}" destId="{FC4CFBC1-D255-4A06-B800-26D9E8D8207B}" srcOrd="0" destOrd="0" parTransId="{567E1195-0ADB-46BB-810F-5333B2EE6093}" sibTransId="{75CCCCD8-295C-4A3E-9CF5-ED8265BAA177}"/>
    <dgm:cxn modelId="{2032B319-2C0B-440C-ADA0-788CCD0F130E}" type="presOf" srcId="{CDA700FD-5A23-44C9-90CB-85AAA013BB9C}" destId="{88E3EFD2-9BE8-4B0D-9B0E-42EBD72D62FE}" srcOrd="0" destOrd="0" presId="urn:microsoft.com/office/officeart/2005/8/layout/hProcess7"/>
    <dgm:cxn modelId="{5BAB0F1C-5E3B-4C14-970B-E813198C0B4D}" type="presOf" srcId="{3F41F735-B485-4AE2-A506-C34DF457C81A}" destId="{0A3D1E99-1555-4FC6-9203-BBBD45AEDF7E}" srcOrd="0" destOrd="2" presId="urn:microsoft.com/office/officeart/2005/8/layout/hProcess7"/>
    <dgm:cxn modelId="{AA345729-52D2-42EA-9123-3B19C080F75D}" srcId="{64D14CB8-49FA-45DB-AA1B-56AE8DBAFE2D}" destId="{4B66496C-F4FA-4885-8681-DBDA9D1778D3}" srcOrd="3" destOrd="0" parTransId="{F271562E-FAF7-441B-B780-6FF465928D1D}" sibTransId="{04C8D9BE-4ADE-4D77-9F1A-7C6F0813877D}"/>
    <dgm:cxn modelId="{C759DD2C-20EF-4713-BC45-512A8F768BD0}" type="presOf" srcId="{B946596E-5DC1-4A0C-BFEA-BCDD1833D4CE}" destId="{9AA3DAEE-C07D-4E3A-AC97-3DCC808324D5}" srcOrd="0" destOrd="4" presId="urn:microsoft.com/office/officeart/2005/8/layout/hProcess7"/>
    <dgm:cxn modelId="{1F41393D-D049-4C61-B32A-EF19B390462A}" srcId="{FC4CFBC1-D255-4A06-B800-26D9E8D8207B}" destId="{17D8AB2B-AA7D-4328-A2FD-F18E23944814}" srcOrd="0" destOrd="0" parTransId="{2B1F7723-ECBB-4C70-9F7B-6DB865DA4278}" sibTransId="{8E5D6F12-8458-4C4F-AEDF-C36EDF38A3AE}"/>
    <dgm:cxn modelId="{22D78240-982F-4F81-BCEA-FE7F151E7D47}" srcId="{CDA700FD-5A23-44C9-90CB-85AAA013BB9C}" destId="{5D799250-18CD-4C96-A158-C56D809CFF5B}" srcOrd="2" destOrd="0" parTransId="{C8B0AD9D-1527-4FD3-B411-49782C588BF2}" sibTransId="{91886B04-B5EB-49FD-87F2-DB46AB192309}"/>
    <dgm:cxn modelId="{ADD46163-67F2-4055-8795-0D746F20FCDA}" type="presOf" srcId="{5D799250-18CD-4C96-A158-C56D809CFF5B}" destId="{D889086D-E013-44E7-808F-4ADCA4C01327}" srcOrd="1" destOrd="0" presId="urn:microsoft.com/office/officeart/2005/8/layout/hProcess7"/>
    <dgm:cxn modelId="{80A72B64-DDA2-4A1C-B1DF-2E0D2BFD33C3}" srcId="{FDE4AC82-7EE7-4525-95AA-D47F77C97AC2}" destId="{8627978B-8D1B-4A56-A5E4-43D35B7A83DE}" srcOrd="0" destOrd="0" parTransId="{710D5F66-D8C1-43F5-8B9E-5D010E7F6FD5}" sibTransId="{B6423A7B-F0CB-47AD-BAD9-BFB24FC53231}"/>
    <dgm:cxn modelId="{3FC98869-CCA7-4007-907D-4E38799304DF}" srcId="{D498980E-002D-4693-9D62-4CF90A9504C0}" destId="{A3AA369F-20AB-49E4-AEA3-BACD3C1AC948}" srcOrd="0" destOrd="0" parTransId="{AF00C590-4EF7-4276-AD21-01AA521279E7}" sibTransId="{B60C15FC-E844-4C68-B473-FB984A3DB635}"/>
    <dgm:cxn modelId="{2244666A-6982-4A93-A597-FA5F62CDD327}" type="presOf" srcId="{D498980E-002D-4693-9D62-4CF90A9504C0}" destId="{D9E11020-9147-4E2E-8A28-3475C27E62B4}" srcOrd="0" destOrd="0" presId="urn:microsoft.com/office/officeart/2005/8/layout/hProcess7"/>
    <dgm:cxn modelId="{A020934E-A470-4DF3-BEFC-5B178E789CB6}" type="presOf" srcId="{D498980E-002D-4693-9D62-4CF90A9504C0}" destId="{B0AB9077-11CB-4C6F-B9F0-056547CB1C5A}" srcOrd="1" destOrd="0" presId="urn:microsoft.com/office/officeart/2005/8/layout/hProcess7"/>
    <dgm:cxn modelId="{1170E26F-4690-4274-ABFC-35145042922F}" type="presOf" srcId="{17D8AB2B-AA7D-4328-A2FD-F18E23944814}" destId="{169CB99C-B7C5-429F-BB60-428EDA46F2B9}" srcOrd="0" destOrd="0" presId="urn:microsoft.com/office/officeart/2005/8/layout/hProcess7"/>
    <dgm:cxn modelId="{D1AB6B72-C856-4DCF-ABD9-3F27A2C4D018}" srcId="{CDA700FD-5A23-44C9-90CB-85AAA013BB9C}" destId="{D498980E-002D-4693-9D62-4CF90A9504C0}" srcOrd="4" destOrd="0" parTransId="{C6633D17-37F4-43CB-B65D-35D11BF65F05}" sibTransId="{B63E9F26-D4BA-420A-8A44-834A4686932A}"/>
    <dgm:cxn modelId="{4307D252-F138-40D2-AA7A-BD755FC5E39A}" type="presOf" srcId="{E9E3D29A-34EE-4CE9-8001-11212FC0D184}" destId="{9AA3DAEE-C07D-4E3A-AC97-3DCC808324D5}" srcOrd="0" destOrd="2" presId="urn:microsoft.com/office/officeart/2005/8/layout/hProcess7"/>
    <dgm:cxn modelId="{3AC51173-6D8F-4B8C-A520-8F0E89C68EF2}" srcId="{FDE4AC82-7EE7-4525-95AA-D47F77C97AC2}" destId="{B1F03727-A577-4779-9256-D42E4192A799}" srcOrd="3" destOrd="0" parTransId="{152FB549-2180-4EDB-81B8-7A3A9BD44A9A}" sibTransId="{D38809ED-FCF0-4D77-87F8-164D7ECB29AC}"/>
    <dgm:cxn modelId="{DE05C755-E6B3-44C0-B5C2-DE3F563C3E02}" srcId="{64D14CB8-49FA-45DB-AA1B-56AE8DBAFE2D}" destId="{485D8EAD-BC30-494E-97BF-D60A3A1B4265}" srcOrd="1" destOrd="0" parTransId="{9150E4D3-3A0C-4055-94BF-A0D72AC4530A}" sibTransId="{11B30184-1DF6-49A2-8632-30DF003A6920}"/>
    <dgm:cxn modelId="{B1D6A558-B6AE-4191-BEF0-BB0ECD0170A1}" srcId="{5D799250-18CD-4C96-A158-C56D809CFF5B}" destId="{7412FB8A-8D03-4533-8F07-5DB4F51B6261}" srcOrd="0" destOrd="0" parTransId="{56C8E12B-84C3-411D-97A6-29E21F6A90A2}" sibTransId="{1AF93783-848C-49C4-96FD-C2B2617114FC}"/>
    <dgm:cxn modelId="{BAC9A859-1052-4A99-8956-A4C3E0A80A87}" type="presOf" srcId="{D5DC72A9-842B-456C-8FC3-6EA2D1085AF0}" destId="{64FDF4CE-FAD2-46A4-B1DE-B5756C7BE404}" srcOrd="0" destOrd="2" presId="urn:microsoft.com/office/officeart/2005/8/layout/hProcess7"/>
    <dgm:cxn modelId="{6590B47A-ED3F-4D2B-9BE7-BD03A2337BA8}" type="presOf" srcId="{3E7550D5-1A28-4AFD-97D1-DB2A5C57A8C9}" destId="{0A3D1E99-1555-4FC6-9203-BBBD45AEDF7E}" srcOrd="0" destOrd="3" presId="urn:microsoft.com/office/officeart/2005/8/layout/hProcess7"/>
    <dgm:cxn modelId="{4FADF17F-5A1F-4CC8-807C-CEB6914CD597}" srcId="{64D14CB8-49FA-45DB-AA1B-56AE8DBAFE2D}" destId="{B9A0DAA0-6DDA-454D-AA49-D7B3BF62F32C}" srcOrd="0" destOrd="0" parTransId="{C08A0731-9450-4CDB-9A33-C0EB1CAC6981}" sibTransId="{231C6563-B238-4376-A03B-19516C7BD600}"/>
    <dgm:cxn modelId="{89A4B685-00F8-4F3E-8CB1-7626CAE08B45}" type="presOf" srcId="{B1F03727-A577-4779-9256-D42E4192A799}" destId="{64FDF4CE-FAD2-46A4-B1DE-B5756C7BE404}" srcOrd="0" destOrd="3" presId="urn:microsoft.com/office/officeart/2005/8/layout/hProcess7"/>
    <dgm:cxn modelId="{5021E693-B095-40CF-B306-A67AAC51B90A}" type="presOf" srcId="{485D8EAD-BC30-494E-97BF-D60A3A1B4265}" destId="{9AA3DAEE-C07D-4E3A-AC97-3DCC808324D5}" srcOrd="0" destOrd="1" presId="urn:microsoft.com/office/officeart/2005/8/layout/hProcess7"/>
    <dgm:cxn modelId="{2D192899-8C95-41E7-8B6B-760D8E3B7971}" type="presOf" srcId="{FDE4AC82-7EE7-4525-95AA-D47F77C97AC2}" destId="{6B3D1930-7B5F-47F5-A116-32C4391200BC}" srcOrd="0" destOrd="0" presId="urn:microsoft.com/office/officeart/2005/8/layout/hProcess7"/>
    <dgm:cxn modelId="{3C476BA2-A363-40AF-96F9-4C0329B6A8BF}" srcId="{CDA700FD-5A23-44C9-90CB-85AAA013BB9C}" destId="{64D14CB8-49FA-45DB-AA1B-56AE8DBAFE2D}" srcOrd="1" destOrd="0" parTransId="{679747BE-E262-482F-83A5-3E115078A494}" sibTransId="{FB65E617-5696-4691-8FF2-DF81F1C2DCF2}"/>
    <dgm:cxn modelId="{35D5F0AE-7FE8-4147-B693-F0C3C8477BF6}" type="presOf" srcId="{A3AA369F-20AB-49E4-AEA3-BACD3C1AC948}" destId="{F1BDDD5B-5B68-4061-B50C-157F4D064F10}" srcOrd="0" destOrd="0" presId="urn:microsoft.com/office/officeart/2005/8/layout/hProcess7"/>
    <dgm:cxn modelId="{5E2882B0-48C1-4992-9981-D116455073D6}" srcId="{FDE4AC82-7EE7-4525-95AA-D47F77C97AC2}" destId="{DA8C26E1-9257-4654-BFFC-B576CC915A5D}" srcOrd="1" destOrd="0" parTransId="{26C36626-E571-46C5-A782-5A6DB830F3ED}" sibTransId="{7DE8C174-0D8D-4394-A210-53DFC8A6887F}"/>
    <dgm:cxn modelId="{099595B8-B519-4856-9A43-FCE855CACCE6}" type="presOf" srcId="{CE12965B-15C0-4E40-9ABD-B48E80BB5AA5}" destId="{169CB99C-B7C5-429F-BB60-428EDA46F2B9}" srcOrd="0" destOrd="1" presId="urn:microsoft.com/office/officeart/2005/8/layout/hProcess7"/>
    <dgm:cxn modelId="{900045B9-26DF-442F-8155-39F2249BCC16}" srcId="{FDE4AC82-7EE7-4525-95AA-D47F77C97AC2}" destId="{D5DC72A9-842B-456C-8FC3-6EA2D1085AF0}" srcOrd="2" destOrd="0" parTransId="{65BCE034-260E-4DE3-8694-C1DADDC5AF71}" sibTransId="{2DEF4375-23C7-4302-AEDF-0EAAE43EC692}"/>
    <dgm:cxn modelId="{EB7C6BBA-D226-4AD6-B2ED-0ED09A560792}" srcId="{CDA700FD-5A23-44C9-90CB-85AAA013BB9C}" destId="{FDE4AC82-7EE7-4525-95AA-D47F77C97AC2}" srcOrd="3" destOrd="0" parTransId="{85C0BF20-EACF-4424-B655-6927A2CBE107}" sibTransId="{AA47AEAA-3789-47AF-B0A7-2BDB08C768EB}"/>
    <dgm:cxn modelId="{BFE53AC2-012D-40E5-8680-1BE5A00CABB3}" type="presOf" srcId="{C2561A66-1B1E-4DAC-AEDC-41B63533A895}" destId="{F1BDDD5B-5B68-4061-B50C-157F4D064F10}" srcOrd="0" destOrd="1" presId="urn:microsoft.com/office/officeart/2005/8/layout/hProcess7"/>
    <dgm:cxn modelId="{718DE8C3-0B8C-45F2-B1A3-BB1F2DFEA4E8}" type="presOf" srcId="{FC4CFBC1-D255-4A06-B800-26D9E8D8207B}" destId="{FC1E5FC3-8DBB-49F8-8077-66C5C4648152}" srcOrd="0" destOrd="0" presId="urn:microsoft.com/office/officeart/2005/8/layout/hProcess7"/>
    <dgm:cxn modelId="{9D9EE0CC-DB99-46AA-A60B-311EB2749DB4}" srcId="{5D799250-18CD-4C96-A158-C56D809CFF5B}" destId="{9ECA643B-2D59-45CB-B9D2-1B06F75AE254}" srcOrd="1" destOrd="0" parTransId="{4E0B91FE-908D-4140-A075-F19035ED092D}" sibTransId="{BEAD2F57-1C36-47B4-BFEB-B0EF31BBF283}"/>
    <dgm:cxn modelId="{FBD168D2-65B2-403D-81F7-5F9DDBA10BAE}" type="presOf" srcId="{64D14CB8-49FA-45DB-AA1B-56AE8DBAFE2D}" destId="{01CD1229-18A1-4407-872D-8F0F0A52909B}" srcOrd="0" destOrd="0" presId="urn:microsoft.com/office/officeart/2005/8/layout/hProcess7"/>
    <dgm:cxn modelId="{7F13D9D2-A401-40A9-BCCD-1F2F91F8CBF3}" srcId="{64D14CB8-49FA-45DB-AA1B-56AE8DBAFE2D}" destId="{E9E3D29A-34EE-4CE9-8001-11212FC0D184}" srcOrd="2" destOrd="0" parTransId="{42E21ADB-730D-4A6A-B5EC-8BDC125E93E3}" sibTransId="{D29ED6CC-B59B-4626-90AB-17EB3469758D}"/>
    <dgm:cxn modelId="{8389AED7-BDDC-44A4-A090-80909238F782}" srcId="{5D799250-18CD-4C96-A158-C56D809CFF5B}" destId="{3E7550D5-1A28-4AFD-97D1-DB2A5C57A8C9}" srcOrd="3" destOrd="0" parTransId="{BDA782E3-487C-44F4-8E04-96D0234CB509}" sibTransId="{4365858F-1580-42A6-AD6A-A3868A18EC20}"/>
    <dgm:cxn modelId="{DC47CED9-ECFD-4E12-87C9-7A1F8A05EF90}" type="presOf" srcId="{7412FB8A-8D03-4533-8F07-5DB4F51B6261}" destId="{0A3D1E99-1555-4FC6-9203-BBBD45AEDF7E}" srcOrd="0" destOrd="0" presId="urn:microsoft.com/office/officeart/2005/8/layout/hProcess7"/>
    <dgm:cxn modelId="{AF7579E1-20AC-4D69-AEC1-6995E0C4AE97}" type="presOf" srcId="{FDE4AC82-7EE7-4525-95AA-D47F77C97AC2}" destId="{84120ADB-C81B-4CEB-804D-67A428BE4949}" srcOrd="1" destOrd="0" presId="urn:microsoft.com/office/officeart/2005/8/layout/hProcess7"/>
    <dgm:cxn modelId="{F5C57BE1-A34E-442D-96F7-256B36458F99}" type="presOf" srcId="{8627978B-8D1B-4A56-A5E4-43D35B7A83DE}" destId="{64FDF4CE-FAD2-46A4-B1DE-B5756C7BE404}" srcOrd="0" destOrd="0" presId="urn:microsoft.com/office/officeart/2005/8/layout/hProcess7"/>
    <dgm:cxn modelId="{E438CAE1-0963-469F-A0F3-50159BE86FF2}" type="presOf" srcId="{B9A0DAA0-6DDA-454D-AA49-D7B3BF62F32C}" destId="{9AA3DAEE-C07D-4E3A-AC97-3DCC808324D5}" srcOrd="0" destOrd="0" presId="urn:microsoft.com/office/officeart/2005/8/layout/hProcess7"/>
    <dgm:cxn modelId="{7F9046E4-58EA-4DB2-8F62-95338F6C3FB7}" type="presOf" srcId="{5D799250-18CD-4C96-A158-C56D809CFF5B}" destId="{75DB6487-105C-4384-BCD1-B6D2EBEDAF12}" srcOrd="0" destOrd="0" presId="urn:microsoft.com/office/officeart/2005/8/layout/hProcess7"/>
    <dgm:cxn modelId="{2C7CF8E6-B73D-4879-A5C5-B90C45DDE89D}" srcId="{FC4CFBC1-D255-4A06-B800-26D9E8D8207B}" destId="{CE12965B-15C0-4E40-9ABD-B48E80BB5AA5}" srcOrd="1" destOrd="0" parTransId="{05F8867B-1622-4413-BE2A-3F3C1C49482F}" sibTransId="{800480A7-A851-43DF-8387-91A2EC3BB2C8}"/>
    <dgm:cxn modelId="{7B620CE7-1CE5-46A2-8190-FEBB2B4F0AEF}" type="presOf" srcId="{FC4CFBC1-D255-4A06-B800-26D9E8D8207B}" destId="{5CAB962F-9F1E-4D85-8D65-560EB4EB0CE9}" srcOrd="1" destOrd="0" presId="urn:microsoft.com/office/officeart/2005/8/layout/hProcess7"/>
    <dgm:cxn modelId="{1A3E3FE9-3C73-4B38-9421-44DBC82E7187}" srcId="{64D14CB8-49FA-45DB-AA1B-56AE8DBAFE2D}" destId="{B946596E-5DC1-4A0C-BFEA-BCDD1833D4CE}" srcOrd="4" destOrd="0" parTransId="{99D7A63F-D753-4C98-B60E-75CE8DDD5018}" sibTransId="{1E371538-08C0-469F-8EBF-42F61741C567}"/>
    <dgm:cxn modelId="{85AEDAF8-1730-4EB5-981C-721267016A45}" srcId="{5D799250-18CD-4C96-A158-C56D809CFF5B}" destId="{3F41F735-B485-4AE2-A506-C34DF457C81A}" srcOrd="2" destOrd="0" parTransId="{3F982605-934B-4F7C-8647-1E2F984E95C3}" sibTransId="{6F13D122-16B7-4959-A68A-B664ABFA2588}"/>
    <dgm:cxn modelId="{C1A246FA-720D-4E44-A61C-BB155BAC9CB1}" type="presOf" srcId="{64D14CB8-49FA-45DB-AA1B-56AE8DBAFE2D}" destId="{17A1D792-1DD7-42EC-88BB-DD5D3B3FCE96}" srcOrd="1" destOrd="0" presId="urn:microsoft.com/office/officeart/2005/8/layout/hProcess7"/>
    <dgm:cxn modelId="{15DBAFFB-BA02-4A7A-8F71-A9FB4E34CBCB}" type="presOf" srcId="{9ECA643B-2D59-45CB-B9D2-1B06F75AE254}" destId="{0A3D1E99-1555-4FC6-9203-BBBD45AEDF7E}" srcOrd="0" destOrd="1" presId="urn:microsoft.com/office/officeart/2005/8/layout/hProcess7"/>
    <dgm:cxn modelId="{777F04FC-3C7C-4911-B990-E9BF732FEF43}" type="presOf" srcId="{4B66496C-F4FA-4885-8681-DBDA9D1778D3}" destId="{9AA3DAEE-C07D-4E3A-AC97-3DCC808324D5}" srcOrd="0" destOrd="3" presId="urn:microsoft.com/office/officeart/2005/8/layout/hProcess7"/>
    <dgm:cxn modelId="{89E4FC05-6BA8-4D93-8339-37B9268DEF0B}" type="presParOf" srcId="{88E3EFD2-9BE8-4B0D-9B0E-42EBD72D62FE}" destId="{9EF29391-353C-42D6-B66A-79FC75594116}" srcOrd="0" destOrd="0" presId="urn:microsoft.com/office/officeart/2005/8/layout/hProcess7"/>
    <dgm:cxn modelId="{1DD731FF-B1F0-4846-AC7D-FECFEB082598}" type="presParOf" srcId="{9EF29391-353C-42D6-B66A-79FC75594116}" destId="{FC1E5FC3-8DBB-49F8-8077-66C5C4648152}" srcOrd="0" destOrd="0" presId="urn:microsoft.com/office/officeart/2005/8/layout/hProcess7"/>
    <dgm:cxn modelId="{033B5E66-B845-4A65-BAFF-A9F173D74FCE}" type="presParOf" srcId="{9EF29391-353C-42D6-B66A-79FC75594116}" destId="{5CAB962F-9F1E-4D85-8D65-560EB4EB0CE9}" srcOrd="1" destOrd="0" presId="urn:microsoft.com/office/officeart/2005/8/layout/hProcess7"/>
    <dgm:cxn modelId="{3631E4D3-8101-444C-B28F-977C473204D4}" type="presParOf" srcId="{9EF29391-353C-42D6-B66A-79FC75594116}" destId="{169CB99C-B7C5-429F-BB60-428EDA46F2B9}" srcOrd="2" destOrd="0" presId="urn:microsoft.com/office/officeart/2005/8/layout/hProcess7"/>
    <dgm:cxn modelId="{FDBFDF94-6956-4038-A605-5BBF371D74B9}" type="presParOf" srcId="{88E3EFD2-9BE8-4B0D-9B0E-42EBD72D62FE}" destId="{F3D8437B-7559-478C-B549-6DC9267E65EC}" srcOrd="1" destOrd="0" presId="urn:microsoft.com/office/officeart/2005/8/layout/hProcess7"/>
    <dgm:cxn modelId="{8F54ECAC-1F20-426E-A1FD-E46DC65D7253}" type="presParOf" srcId="{88E3EFD2-9BE8-4B0D-9B0E-42EBD72D62FE}" destId="{898C5457-5232-4090-81F0-43046C8C17DF}" srcOrd="2" destOrd="0" presId="urn:microsoft.com/office/officeart/2005/8/layout/hProcess7"/>
    <dgm:cxn modelId="{D1E6436C-1484-4B96-9B24-FDFBE7C0E9E2}" type="presParOf" srcId="{898C5457-5232-4090-81F0-43046C8C17DF}" destId="{73281F44-4CC6-4E85-A918-0139952F06C1}" srcOrd="0" destOrd="0" presId="urn:microsoft.com/office/officeart/2005/8/layout/hProcess7"/>
    <dgm:cxn modelId="{612B3E09-6473-44CC-B268-374DDD3C0497}" type="presParOf" srcId="{898C5457-5232-4090-81F0-43046C8C17DF}" destId="{CC847822-A9D0-4906-815D-866FBD0ACB4E}" srcOrd="1" destOrd="0" presId="urn:microsoft.com/office/officeart/2005/8/layout/hProcess7"/>
    <dgm:cxn modelId="{1CEAF659-1F09-46EB-96C5-58DDD65D72D6}" type="presParOf" srcId="{898C5457-5232-4090-81F0-43046C8C17DF}" destId="{C779140E-F1F0-4027-8098-17B861464C4B}" srcOrd="2" destOrd="0" presId="urn:microsoft.com/office/officeart/2005/8/layout/hProcess7"/>
    <dgm:cxn modelId="{045DC897-619E-460A-A1F6-9C6E26AA9D6A}" type="presParOf" srcId="{88E3EFD2-9BE8-4B0D-9B0E-42EBD72D62FE}" destId="{54842BFA-571C-44A6-9BA0-8D7422A85187}" srcOrd="3" destOrd="0" presId="urn:microsoft.com/office/officeart/2005/8/layout/hProcess7"/>
    <dgm:cxn modelId="{4719680D-B403-44EF-B239-8FA342A47556}" type="presParOf" srcId="{88E3EFD2-9BE8-4B0D-9B0E-42EBD72D62FE}" destId="{412D4069-8957-446E-9F46-734EAE269F68}" srcOrd="4" destOrd="0" presId="urn:microsoft.com/office/officeart/2005/8/layout/hProcess7"/>
    <dgm:cxn modelId="{D496C85F-E9B7-4697-9A89-333606941770}" type="presParOf" srcId="{412D4069-8957-446E-9F46-734EAE269F68}" destId="{01CD1229-18A1-4407-872D-8F0F0A52909B}" srcOrd="0" destOrd="0" presId="urn:microsoft.com/office/officeart/2005/8/layout/hProcess7"/>
    <dgm:cxn modelId="{C005702E-60DE-461B-AA25-F719C579763D}" type="presParOf" srcId="{412D4069-8957-446E-9F46-734EAE269F68}" destId="{17A1D792-1DD7-42EC-88BB-DD5D3B3FCE96}" srcOrd="1" destOrd="0" presId="urn:microsoft.com/office/officeart/2005/8/layout/hProcess7"/>
    <dgm:cxn modelId="{3C26A683-0C0B-40EE-B7AF-DF304F217899}" type="presParOf" srcId="{412D4069-8957-446E-9F46-734EAE269F68}" destId="{9AA3DAEE-C07D-4E3A-AC97-3DCC808324D5}" srcOrd="2" destOrd="0" presId="urn:microsoft.com/office/officeart/2005/8/layout/hProcess7"/>
    <dgm:cxn modelId="{54FAEBCB-1664-4002-B017-23F5DCCD9FDC}" type="presParOf" srcId="{88E3EFD2-9BE8-4B0D-9B0E-42EBD72D62FE}" destId="{D49C3C55-F903-45D5-B8C9-AEB1EAB887AD}" srcOrd="5" destOrd="0" presId="urn:microsoft.com/office/officeart/2005/8/layout/hProcess7"/>
    <dgm:cxn modelId="{BB6B4D14-AB7C-42FA-8522-2C4E1F15CBA1}" type="presParOf" srcId="{88E3EFD2-9BE8-4B0D-9B0E-42EBD72D62FE}" destId="{5DAEA7DC-105E-4D3A-805F-C383F4F2D41A}" srcOrd="6" destOrd="0" presId="urn:microsoft.com/office/officeart/2005/8/layout/hProcess7"/>
    <dgm:cxn modelId="{1F30BB52-52BB-407A-92E0-81FBC07DBA34}" type="presParOf" srcId="{5DAEA7DC-105E-4D3A-805F-C383F4F2D41A}" destId="{CD4A90C4-85EB-4E04-89D4-BDA0DBB6943E}" srcOrd="0" destOrd="0" presId="urn:microsoft.com/office/officeart/2005/8/layout/hProcess7"/>
    <dgm:cxn modelId="{1B2C176B-E950-4B0B-811C-D8B4298600E8}" type="presParOf" srcId="{5DAEA7DC-105E-4D3A-805F-C383F4F2D41A}" destId="{5E87E07D-0D5A-4226-B1B1-241D33DE7EA8}" srcOrd="1" destOrd="0" presId="urn:microsoft.com/office/officeart/2005/8/layout/hProcess7"/>
    <dgm:cxn modelId="{B2446727-5B0C-4BFE-9181-E20AFF82B33A}" type="presParOf" srcId="{5DAEA7DC-105E-4D3A-805F-C383F4F2D41A}" destId="{190E8A50-4639-4B98-BF0B-5033C430E088}" srcOrd="2" destOrd="0" presId="urn:microsoft.com/office/officeart/2005/8/layout/hProcess7"/>
    <dgm:cxn modelId="{6B35969E-D159-400E-9D25-455851C09829}" type="presParOf" srcId="{88E3EFD2-9BE8-4B0D-9B0E-42EBD72D62FE}" destId="{F9B7B27C-EC11-4350-9A77-C4F4AD08E14E}" srcOrd="7" destOrd="0" presId="urn:microsoft.com/office/officeart/2005/8/layout/hProcess7"/>
    <dgm:cxn modelId="{A309729F-5130-41E1-850F-455A7D0E435B}" type="presParOf" srcId="{88E3EFD2-9BE8-4B0D-9B0E-42EBD72D62FE}" destId="{F00456F9-BC5B-499D-8D20-A022EE1C0714}" srcOrd="8" destOrd="0" presId="urn:microsoft.com/office/officeart/2005/8/layout/hProcess7"/>
    <dgm:cxn modelId="{D67AF9CB-E53A-4905-A829-0F8BF3ADC51A}" type="presParOf" srcId="{F00456F9-BC5B-499D-8D20-A022EE1C0714}" destId="{75DB6487-105C-4384-BCD1-B6D2EBEDAF12}" srcOrd="0" destOrd="0" presId="urn:microsoft.com/office/officeart/2005/8/layout/hProcess7"/>
    <dgm:cxn modelId="{07AC02A5-A3EE-43E6-9C2E-D442D38D993E}" type="presParOf" srcId="{F00456F9-BC5B-499D-8D20-A022EE1C0714}" destId="{D889086D-E013-44E7-808F-4ADCA4C01327}" srcOrd="1" destOrd="0" presId="urn:microsoft.com/office/officeart/2005/8/layout/hProcess7"/>
    <dgm:cxn modelId="{4F56DB4E-8A52-46DD-B18E-D460B67E0271}" type="presParOf" srcId="{F00456F9-BC5B-499D-8D20-A022EE1C0714}" destId="{0A3D1E99-1555-4FC6-9203-BBBD45AEDF7E}" srcOrd="2" destOrd="0" presId="urn:microsoft.com/office/officeart/2005/8/layout/hProcess7"/>
    <dgm:cxn modelId="{B5EC71DE-1D21-4D73-8DC2-2D05A689F913}" type="presParOf" srcId="{88E3EFD2-9BE8-4B0D-9B0E-42EBD72D62FE}" destId="{78A13196-710D-4619-9D27-A17A7C07F68F}" srcOrd="9" destOrd="0" presId="urn:microsoft.com/office/officeart/2005/8/layout/hProcess7"/>
    <dgm:cxn modelId="{94299A5A-763C-4BF1-A24A-6B256C25FAFE}" type="presParOf" srcId="{88E3EFD2-9BE8-4B0D-9B0E-42EBD72D62FE}" destId="{B159915D-A3E8-4288-A097-4D99E15D5390}" srcOrd="10" destOrd="0" presId="urn:microsoft.com/office/officeart/2005/8/layout/hProcess7"/>
    <dgm:cxn modelId="{EC2733E0-4E35-44E8-9AA8-0DC505B61E10}" type="presParOf" srcId="{B159915D-A3E8-4288-A097-4D99E15D5390}" destId="{6F8FE625-6AE9-4DEF-8D1D-691390E77EBC}" srcOrd="0" destOrd="0" presId="urn:microsoft.com/office/officeart/2005/8/layout/hProcess7"/>
    <dgm:cxn modelId="{68A8393C-FF2F-48D1-BAD4-5465B326D094}" type="presParOf" srcId="{B159915D-A3E8-4288-A097-4D99E15D5390}" destId="{7E3D55D3-46F8-4E94-82D5-D64E94E33B2C}" srcOrd="1" destOrd="0" presId="urn:microsoft.com/office/officeart/2005/8/layout/hProcess7"/>
    <dgm:cxn modelId="{EF399D9A-AFCE-4544-ADB8-140FEE6AF714}" type="presParOf" srcId="{B159915D-A3E8-4288-A097-4D99E15D5390}" destId="{B9CE72D4-6C08-43DF-B6BB-73B1C4BF0B82}" srcOrd="2" destOrd="0" presId="urn:microsoft.com/office/officeart/2005/8/layout/hProcess7"/>
    <dgm:cxn modelId="{166EF550-BD97-4CE3-ACF0-4243A4B78133}" type="presParOf" srcId="{88E3EFD2-9BE8-4B0D-9B0E-42EBD72D62FE}" destId="{E8FC2180-E8B7-4149-A19D-1956877B217E}" srcOrd="11" destOrd="0" presId="urn:microsoft.com/office/officeart/2005/8/layout/hProcess7"/>
    <dgm:cxn modelId="{92CECB30-14BF-4624-B0AC-19267AB49951}" type="presParOf" srcId="{88E3EFD2-9BE8-4B0D-9B0E-42EBD72D62FE}" destId="{89F62645-35BD-40E5-83A9-00162C607C7F}" srcOrd="12" destOrd="0" presId="urn:microsoft.com/office/officeart/2005/8/layout/hProcess7"/>
    <dgm:cxn modelId="{0857A239-AB0A-492D-832B-5F4C19D0328A}" type="presParOf" srcId="{89F62645-35BD-40E5-83A9-00162C607C7F}" destId="{6B3D1930-7B5F-47F5-A116-32C4391200BC}" srcOrd="0" destOrd="0" presId="urn:microsoft.com/office/officeart/2005/8/layout/hProcess7"/>
    <dgm:cxn modelId="{1399BC01-A264-482A-9EBA-AE42B54C9167}" type="presParOf" srcId="{89F62645-35BD-40E5-83A9-00162C607C7F}" destId="{84120ADB-C81B-4CEB-804D-67A428BE4949}" srcOrd="1" destOrd="0" presId="urn:microsoft.com/office/officeart/2005/8/layout/hProcess7"/>
    <dgm:cxn modelId="{4ABB2BF3-9E2C-4D02-841B-E29E47E1AB3B}" type="presParOf" srcId="{89F62645-35BD-40E5-83A9-00162C607C7F}" destId="{64FDF4CE-FAD2-46A4-B1DE-B5756C7BE404}" srcOrd="2" destOrd="0" presId="urn:microsoft.com/office/officeart/2005/8/layout/hProcess7"/>
    <dgm:cxn modelId="{572CD324-7CDE-4A0C-8FD9-C17C1116EFD9}" type="presParOf" srcId="{88E3EFD2-9BE8-4B0D-9B0E-42EBD72D62FE}" destId="{B0778D46-2DEE-4579-9D78-2541F6F1952D}" srcOrd="13" destOrd="0" presId="urn:microsoft.com/office/officeart/2005/8/layout/hProcess7"/>
    <dgm:cxn modelId="{C9B37DB7-3A1A-4458-BAD2-1BC72B0FF8A9}" type="presParOf" srcId="{88E3EFD2-9BE8-4B0D-9B0E-42EBD72D62FE}" destId="{09FFBB09-278B-4F71-B137-5EB72AD6234F}" srcOrd="14" destOrd="0" presId="urn:microsoft.com/office/officeart/2005/8/layout/hProcess7"/>
    <dgm:cxn modelId="{737E7C42-8330-4B8A-B6A6-07AA29DE7744}" type="presParOf" srcId="{09FFBB09-278B-4F71-B137-5EB72AD6234F}" destId="{5FCC4C32-AF24-4E3E-93E6-AF359AEA519F}" srcOrd="0" destOrd="0" presId="urn:microsoft.com/office/officeart/2005/8/layout/hProcess7"/>
    <dgm:cxn modelId="{D5656143-AB0B-449A-9752-EE149BDA1692}" type="presParOf" srcId="{09FFBB09-278B-4F71-B137-5EB72AD6234F}" destId="{31E7C689-72DF-4025-9937-00E2CC796B61}" srcOrd="1" destOrd="0" presId="urn:microsoft.com/office/officeart/2005/8/layout/hProcess7"/>
    <dgm:cxn modelId="{754D49CF-931F-4B6E-8AAB-B10D7DF82964}" type="presParOf" srcId="{09FFBB09-278B-4F71-B137-5EB72AD6234F}" destId="{A50C5417-87DC-4165-8F1E-18E3D6D38CBA}" srcOrd="2" destOrd="0" presId="urn:microsoft.com/office/officeart/2005/8/layout/hProcess7"/>
    <dgm:cxn modelId="{EA992853-A26C-4F81-B2F4-2309837052EA}" type="presParOf" srcId="{88E3EFD2-9BE8-4B0D-9B0E-42EBD72D62FE}" destId="{5D9A3E52-99C1-4EA1-899B-F283E8F273D6}" srcOrd="15" destOrd="0" presId="urn:microsoft.com/office/officeart/2005/8/layout/hProcess7"/>
    <dgm:cxn modelId="{2383C22B-A713-47B8-A3E3-0C0490538843}" type="presParOf" srcId="{88E3EFD2-9BE8-4B0D-9B0E-42EBD72D62FE}" destId="{F34E333F-B85D-47DB-8E54-FAB4737BC64D}" srcOrd="16" destOrd="0" presId="urn:microsoft.com/office/officeart/2005/8/layout/hProcess7"/>
    <dgm:cxn modelId="{EECD11BE-1BBD-4C02-8B30-C62F3F98AFED}" type="presParOf" srcId="{F34E333F-B85D-47DB-8E54-FAB4737BC64D}" destId="{D9E11020-9147-4E2E-8A28-3475C27E62B4}" srcOrd="0" destOrd="0" presId="urn:microsoft.com/office/officeart/2005/8/layout/hProcess7"/>
    <dgm:cxn modelId="{96E04723-4C37-4AED-8EED-611AFB09E68F}" type="presParOf" srcId="{F34E333F-B85D-47DB-8E54-FAB4737BC64D}" destId="{B0AB9077-11CB-4C6F-B9F0-056547CB1C5A}" srcOrd="1" destOrd="0" presId="urn:microsoft.com/office/officeart/2005/8/layout/hProcess7"/>
    <dgm:cxn modelId="{21ACB142-2219-44B9-88AD-F0DA019D6563}" type="presParOf" srcId="{F34E333F-B85D-47DB-8E54-FAB4737BC64D}" destId="{F1BDDD5B-5B68-4061-B50C-157F4D064F10}"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378D39-D907-47C5-AE95-249B304645AA}"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88344C6D-51FD-47E7-B3ED-F77EA61738CA}">
      <dgm:prSet phldrT="[Text]"/>
      <dgm:spPr/>
      <dgm:t>
        <a:bodyPr/>
        <a:lstStyle/>
        <a:p>
          <a:r>
            <a:rPr lang="en-US" dirty="0"/>
            <a:t>Asset Allocation Model</a:t>
          </a:r>
        </a:p>
      </dgm:t>
    </dgm:pt>
    <dgm:pt modelId="{8CE0C0B7-C1BE-44E4-9CAD-519790C65A2C}" type="parTrans" cxnId="{04C4B01F-1496-42FA-A1AC-83CB2FEE6561}">
      <dgm:prSet/>
      <dgm:spPr/>
      <dgm:t>
        <a:bodyPr/>
        <a:lstStyle/>
        <a:p>
          <a:endParaRPr lang="en-US"/>
        </a:p>
      </dgm:t>
    </dgm:pt>
    <dgm:pt modelId="{A85A7C26-74DF-4A24-9366-478D0417F57E}" type="sibTrans" cxnId="{04C4B01F-1496-42FA-A1AC-83CB2FEE6561}">
      <dgm:prSet/>
      <dgm:spPr/>
      <dgm:t>
        <a:bodyPr/>
        <a:lstStyle/>
        <a:p>
          <a:endParaRPr lang="en-US"/>
        </a:p>
      </dgm:t>
    </dgm:pt>
    <dgm:pt modelId="{63F1CCB1-23D7-441D-A174-75FC88D40206}">
      <dgm:prSet phldrT="[Text]"/>
      <dgm:spPr/>
      <dgm:t>
        <a:bodyPr/>
        <a:lstStyle/>
        <a:p>
          <a:pPr>
            <a:buClr>
              <a:srgbClr val="FF0000"/>
            </a:buClr>
            <a:buFont typeface="Wingdings" panose="05000000000000000000" pitchFamily="2" charset="2"/>
            <a:buChar char="§"/>
          </a:pPr>
          <a:r>
            <a:rPr lang="en-US" dirty="0"/>
            <a:t>Goal oriented planning</a:t>
          </a:r>
        </a:p>
      </dgm:t>
    </dgm:pt>
    <dgm:pt modelId="{041B4661-54DF-4B0A-BD0B-59A3A94571D0}" type="parTrans" cxnId="{425EEB71-0019-424F-BC0C-5F3537C67F8F}">
      <dgm:prSet/>
      <dgm:spPr/>
      <dgm:t>
        <a:bodyPr/>
        <a:lstStyle/>
        <a:p>
          <a:endParaRPr lang="en-US"/>
        </a:p>
      </dgm:t>
    </dgm:pt>
    <dgm:pt modelId="{CDA1D7DE-EC6F-4684-9C35-716D1A4023D0}" type="sibTrans" cxnId="{425EEB71-0019-424F-BC0C-5F3537C67F8F}">
      <dgm:prSet/>
      <dgm:spPr/>
      <dgm:t>
        <a:bodyPr/>
        <a:lstStyle/>
        <a:p>
          <a:endParaRPr lang="en-US"/>
        </a:p>
      </dgm:t>
    </dgm:pt>
    <dgm:pt modelId="{5A497180-714B-4DA4-AFC1-705C572033AF}">
      <dgm:prSet phldrT="[Text]"/>
      <dgm:spPr/>
      <dgm:t>
        <a:bodyPr/>
        <a:lstStyle/>
        <a:p>
          <a:pPr>
            <a:buClr>
              <a:srgbClr val="FF0000"/>
            </a:buClr>
            <a:buFont typeface="Wingdings" panose="05000000000000000000" pitchFamily="2" charset="2"/>
            <a:buChar char="§"/>
          </a:pPr>
          <a:r>
            <a:rPr lang="en-US" dirty="0"/>
            <a:t>Automation</a:t>
          </a:r>
        </a:p>
      </dgm:t>
    </dgm:pt>
    <dgm:pt modelId="{C1BFCFC9-1B55-40CA-967B-5A2717C66878}" type="parTrans" cxnId="{5B254F7F-512B-409B-B020-EFE30EEC01AA}">
      <dgm:prSet/>
      <dgm:spPr/>
      <dgm:t>
        <a:bodyPr/>
        <a:lstStyle/>
        <a:p>
          <a:endParaRPr lang="en-US"/>
        </a:p>
      </dgm:t>
    </dgm:pt>
    <dgm:pt modelId="{E4F4D5AA-3920-4599-BCDD-BDD1DAED54ED}" type="sibTrans" cxnId="{5B254F7F-512B-409B-B020-EFE30EEC01AA}">
      <dgm:prSet/>
      <dgm:spPr/>
      <dgm:t>
        <a:bodyPr/>
        <a:lstStyle/>
        <a:p>
          <a:endParaRPr lang="en-US"/>
        </a:p>
      </dgm:t>
    </dgm:pt>
    <dgm:pt modelId="{EE855BD0-10DC-458F-92D1-A3E1BEC3F1D7}">
      <dgm:prSet phldrT="[Text]"/>
      <dgm:spPr/>
      <dgm:t>
        <a:bodyPr/>
        <a:lstStyle/>
        <a:p>
          <a:r>
            <a:rPr lang="en-US" dirty="0"/>
            <a:t>FA algorithm</a:t>
          </a:r>
        </a:p>
      </dgm:t>
    </dgm:pt>
    <dgm:pt modelId="{BE85ACDB-B0FE-46F5-9C0E-A03534A1EF97}" type="parTrans" cxnId="{43F3F961-3F72-4E1F-B1BD-E5F9ED98ACF5}">
      <dgm:prSet/>
      <dgm:spPr/>
      <dgm:t>
        <a:bodyPr/>
        <a:lstStyle/>
        <a:p>
          <a:endParaRPr lang="en-US"/>
        </a:p>
      </dgm:t>
    </dgm:pt>
    <dgm:pt modelId="{2775E47C-6F0F-43C2-A19A-E2DACA8B91B6}" type="sibTrans" cxnId="{43F3F961-3F72-4E1F-B1BD-E5F9ED98ACF5}">
      <dgm:prSet/>
      <dgm:spPr/>
      <dgm:t>
        <a:bodyPr/>
        <a:lstStyle/>
        <a:p>
          <a:endParaRPr lang="en-US"/>
        </a:p>
      </dgm:t>
    </dgm:pt>
    <dgm:pt modelId="{D074D1B1-29A8-4377-A4DC-86B5CD142A4E}">
      <dgm:prSet phldrT="[Text]"/>
      <dgm:spPr/>
      <dgm:t>
        <a:bodyPr/>
        <a:lstStyle/>
        <a:p>
          <a:pPr>
            <a:buClr>
              <a:srgbClr val="FF0000"/>
            </a:buClr>
            <a:buFont typeface="Wingdings" panose="05000000000000000000" pitchFamily="2" charset="2"/>
            <a:buChar char="§"/>
          </a:pPr>
          <a:r>
            <a:rPr lang="en-US" dirty="0"/>
            <a:t>Source data</a:t>
          </a:r>
        </a:p>
      </dgm:t>
    </dgm:pt>
    <dgm:pt modelId="{9098068F-AE49-4AA5-8D4B-6A094E1B9D64}" type="parTrans" cxnId="{FDA2E554-4E82-404A-995E-C4B5340D0EFA}">
      <dgm:prSet/>
      <dgm:spPr/>
      <dgm:t>
        <a:bodyPr/>
        <a:lstStyle/>
        <a:p>
          <a:endParaRPr lang="en-US"/>
        </a:p>
      </dgm:t>
    </dgm:pt>
    <dgm:pt modelId="{21B6F527-66E2-4EB2-B7B6-CABA582D3B35}" type="sibTrans" cxnId="{FDA2E554-4E82-404A-995E-C4B5340D0EFA}">
      <dgm:prSet/>
      <dgm:spPr/>
      <dgm:t>
        <a:bodyPr/>
        <a:lstStyle/>
        <a:p>
          <a:endParaRPr lang="en-US"/>
        </a:p>
      </dgm:t>
    </dgm:pt>
    <dgm:pt modelId="{887D03B5-E89F-4507-AD34-A8BFB1658412}">
      <dgm:prSet phldrT="[Text]"/>
      <dgm:spPr/>
      <dgm:t>
        <a:bodyPr/>
        <a:lstStyle/>
        <a:p>
          <a:pPr>
            <a:buClr>
              <a:srgbClr val="FF0000"/>
            </a:buClr>
            <a:buFont typeface="Wingdings" panose="05000000000000000000" pitchFamily="2" charset="2"/>
            <a:buChar char="§"/>
          </a:pPr>
          <a:r>
            <a:rPr lang="en-US" dirty="0"/>
            <a:t>Curate data</a:t>
          </a:r>
        </a:p>
      </dgm:t>
    </dgm:pt>
    <dgm:pt modelId="{150C22EE-AB36-4A10-9812-97524BEEACFC}" type="parTrans" cxnId="{BEC1F7AE-408B-4758-B6A6-53971AF6B018}">
      <dgm:prSet/>
      <dgm:spPr/>
      <dgm:t>
        <a:bodyPr/>
        <a:lstStyle/>
        <a:p>
          <a:endParaRPr lang="en-US"/>
        </a:p>
      </dgm:t>
    </dgm:pt>
    <dgm:pt modelId="{A262496D-9FB9-4B0A-9D5E-66820FEC00F6}" type="sibTrans" cxnId="{BEC1F7AE-408B-4758-B6A6-53971AF6B018}">
      <dgm:prSet/>
      <dgm:spPr/>
      <dgm:t>
        <a:bodyPr/>
        <a:lstStyle/>
        <a:p>
          <a:endParaRPr lang="en-US"/>
        </a:p>
      </dgm:t>
    </dgm:pt>
    <dgm:pt modelId="{B9D8F776-7F23-430A-848A-7A1242C34375}">
      <dgm:prSet phldrT="[Text]"/>
      <dgm:spPr/>
      <dgm:t>
        <a:bodyPr/>
        <a:lstStyle/>
        <a:p>
          <a:r>
            <a:rPr lang="en-US" dirty="0"/>
            <a:t>Connectivity</a:t>
          </a:r>
        </a:p>
      </dgm:t>
    </dgm:pt>
    <dgm:pt modelId="{871706B3-6F6E-4291-BFBE-CAEB26196CC7}" type="parTrans" cxnId="{32881F3F-2DFE-4B7B-AE42-FAB780712E8E}">
      <dgm:prSet/>
      <dgm:spPr/>
      <dgm:t>
        <a:bodyPr/>
        <a:lstStyle/>
        <a:p>
          <a:endParaRPr lang="en-US"/>
        </a:p>
      </dgm:t>
    </dgm:pt>
    <dgm:pt modelId="{C0E61F65-EF50-442C-AAAC-64FD327DFAB3}" type="sibTrans" cxnId="{32881F3F-2DFE-4B7B-AE42-FAB780712E8E}">
      <dgm:prSet/>
      <dgm:spPr/>
      <dgm:t>
        <a:bodyPr/>
        <a:lstStyle/>
        <a:p>
          <a:endParaRPr lang="en-US"/>
        </a:p>
      </dgm:t>
    </dgm:pt>
    <dgm:pt modelId="{DCCFCD9B-0055-4874-8E0B-45AA02AB5A31}">
      <dgm:prSet phldrT="[Text]"/>
      <dgm:spPr/>
      <dgm:t>
        <a:bodyPr/>
        <a:lstStyle/>
        <a:p>
          <a:pPr>
            <a:buClr>
              <a:srgbClr val="FF0000"/>
            </a:buClr>
            <a:buFont typeface="Wingdings" panose="05000000000000000000" pitchFamily="2" charset="2"/>
            <a:buChar char="§"/>
          </a:pPr>
          <a:r>
            <a:rPr lang="en-US" dirty="0"/>
            <a:t>Brokerage</a:t>
          </a:r>
        </a:p>
      </dgm:t>
    </dgm:pt>
    <dgm:pt modelId="{94CF502E-35C1-4197-8F14-B1E746822241}" type="parTrans" cxnId="{0BC01F03-01FD-45F8-9272-E20598B5AC32}">
      <dgm:prSet/>
      <dgm:spPr/>
      <dgm:t>
        <a:bodyPr/>
        <a:lstStyle/>
        <a:p>
          <a:endParaRPr lang="en-US"/>
        </a:p>
      </dgm:t>
    </dgm:pt>
    <dgm:pt modelId="{2CCD974A-0DC4-4960-815F-0DF47AEE58B3}" type="sibTrans" cxnId="{0BC01F03-01FD-45F8-9272-E20598B5AC32}">
      <dgm:prSet/>
      <dgm:spPr/>
      <dgm:t>
        <a:bodyPr/>
        <a:lstStyle/>
        <a:p>
          <a:endParaRPr lang="en-US"/>
        </a:p>
      </dgm:t>
    </dgm:pt>
    <dgm:pt modelId="{8E41C099-35B0-4D98-999D-F52500E21FB7}">
      <dgm:prSet phldrT="[Text]"/>
      <dgm:spPr/>
      <dgm:t>
        <a:bodyPr/>
        <a:lstStyle/>
        <a:p>
          <a:pPr>
            <a:buClr>
              <a:srgbClr val="FF0000"/>
            </a:buClr>
            <a:buFont typeface="Wingdings" panose="05000000000000000000" pitchFamily="2" charset="2"/>
            <a:buChar char="§"/>
          </a:pPr>
          <a:r>
            <a:rPr lang="en-US" dirty="0"/>
            <a:t>Banks</a:t>
          </a:r>
        </a:p>
      </dgm:t>
    </dgm:pt>
    <dgm:pt modelId="{F0522366-F704-4C51-B204-2C0699F3DF14}" type="parTrans" cxnId="{56E612D6-EB16-4AAB-8D27-44BBF0D6EC41}">
      <dgm:prSet/>
      <dgm:spPr/>
      <dgm:t>
        <a:bodyPr/>
        <a:lstStyle/>
        <a:p>
          <a:endParaRPr lang="en-US"/>
        </a:p>
      </dgm:t>
    </dgm:pt>
    <dgm:pt modelId="{AA81E208-DA25-413F-9A51-BBE4FC942DEC}" type="sibTrans" cxnId="{56E612D6-EB16-4AAB-8D27-44BBF0D6EC41}">
      <dgm:prSet/>
      <dgm:spPr/>
      <dgm:t>
        <a:bodyPr/>
        <a:lstStyle/>
        <a:p>
          <a:endParaRPr lang="en-US"/>
        </a:p>
      </dgm:t>
    </dgm:pt>
    <dgm:pt modelId="{9F0C4218-DF5F-4444-A961-18620428B69C}">
      <dgm:prSet phldrT="[Text]"/>
      <dgm:spPr/>
      <dgm:t>
        <a:bodyPr/>
        <a:lstStyle/>
        <a:p>
          <a:pPr>
            <a:buClr>
              <a:srgbClr val="FF0000"/>
            </a:buClr>
            <a:buFont typeface="Wingdings" panose="05000000000000000000" pitchFamily="2" charset="2"/>
            <a:buChar char="§"/>
          </a:pPr>
          <a:r>
            <a:rPr lang="en-US" dirty="0"/>
            <a:t>Depository</a:t>
          </a:r>
        </a:p>
      </dgm:t>
    </dgm:pt>
    <dgm:pt modelId="{14D197E7-D55C-4239-A0BF-22762B243335}" type="parTrans" cxnId="{93A31484-8240-4E44-8281-37DD228D0D7A}">
      <dgm:prSet/>
      <dgm:spPr/>
      <dgm:t>
        <a:bodyPr/>
        <a:lstStyle/>
        <a:p>
          <a:endParaRPr lang="en-US"/>
        </a:p>
      </dgm:t>
    </dgm:pt>
    <dgm:pt modelId="{DB93C875-1595-4CB4-BACD-2D5DD7087653}" type="sibTrans" cxnId="{93A31484-8240-4E44-8281-37DD228D0D7A}">
      <dgm:prSet/>
      <dgm:spPr/>
      <dgm:t>
        <a:bodyPr/>
        <a:lstStyle/>
        <a:p>
          <a:endParaRPr lang="en-US"/>
        </a:p>
      </dgm:t>
    </dgm:pt>
    <dgm:pt modelId="{07824B03-2267-41D2-AD4F-16328F9CD980}" type="pres">
      <dgm:prSet presAssocID="{2D378D39-D907-47C5-AE95-249B304645AA}" presName="Name0" presStyleCnt="0">
        <dgm:presLayoutVars>
          <dgm:dir/>
          <dgm:animLvl val="lvl"/>
          <dgm:resizeHandles val="exact"/>
        </dgm:presLayoutVars>
      </dgm:prSet>
      <dgm:spPr/>
    </dgm:pt>
    <dgm:pt modelId="{B01AEED8-0D51-4C49-8B5F-AE9D6F5EB850}" type="pres">
      <dgm:prSet presAssocID="{88344C6D-51FD-47E7-B3ED-F77EA61738CA}" presName="composite" presStyleCnt="0"/>
      <dgm:spPr/>
    </dgm:pt>
    <dgm:pt modelId="{34FCFFD7-640F-4FEE-A62A-87683840A10A}" type="pres">
      <dgm:prSet presAssocID="{88344C6D-51FD-47E7-B3ED-F77EA61738CA}" presName="parTx" presStyleLbl="alignNode1" presStyleIdx="0" presStyleCnt="3">
        <dgm:presLayoutVars>
          <dgm:chMax val="0"/>
          <dgm:chPref val="0"/>
          <dgm:bulletEnabled val="1"/>
        </dgm:presLayoutVars>
      </dgm:prSet>
      <dgm:spPr/>
    </dgm:pt>
    <dgm:pt modelId="{E9F167EC-5FB0-403B-A08E-3F46B47E75A8}" type="pres">
      <dgm:prSet presAssocID="{88344C6D-51FD-47E7-B3ED-F77EA61738CA}" presName="desTx" presStyleLbl="alignAccFollowNode1" presStyleIdx="0" presStyleCnt="3">
        <dgm:presLayoutVars>
          <dgm:bulletEnabled val="1"/>
        </dgm:presLayoutVars>
      </dgm:prSet>
      <dgm:spPr/>
    </dgm:pt>
    <dgm:pt modelId="{FE734A22-CBEE-4279-BD00-586F39856C4C}" type="pres">
      <dgm:prSet presAssocID="{A85A7C26-74DF-4A24-9366-478D0417F57E}" presName="space" presStyleCnt="0"/>
      <dgm:spPr/>
    </dgm:pt>
    <dgm:pt modelId="{2EF7BDED-BE05-4027-BD33-28A121943B6A}" type="pres">
      <dgm:prSet presAssocID="{EE855BD0-10DC-458F-92D1-A3E1BEC3F1D7}" presName="composite" presStyleCnt="0"/>
      <dgm:spPr/>
    </dgm:pt>
    <dgm:pt modelId="{5737D620-64C0-4808-A916-61DC4F9EDA0A}" type="pres">
      <dgm:prSet presAssocID="{EE855BD0-10DC-458F-92D1-A3E1BEC3F1D7}" presName="parTx" presStyleLbl="alignNode1" presStyleIdx="1" presStyleCnt="3">
        <dgm:presLayoutVars>
          <dgm:chMax val="0"/>
          <dgm:chPref val="0"/>
          <dgm:bulletEnabled val="1"/>
        </dgm:presLayoutVars>
      </dgm:prSet>
      <dgm:spPr/>
    </dgm:pt>
    <dgm:pt modelId="{0FDBC74A-026F-4F92-9D39-2860D5486A56}" type="pres">
      <dgm:prSet presAssocID="{EE855BD0-10DC-458F-92D1-A3E1BEC3F1D7}" presName="desTx" presStyleLbl="alignAccFollowNode1" presStyleIdx="1" presStyleCnt="3">
        <dgm:presLayoutVars>
          <dgm:bulletEnabled val="1"/>
        </dgm:presLayoutVars>
      </dgm:prSet>
      <dgm:spPr/>
    </dgm:pt>
    <dgm:pt modelId="{1569A047-03D4-4104-A180-AE34827F1F73}" type="pres">
      <dgm:prSet presAssocID="{2775E47C-6F0F-43C2-A19A-E2DACA8B91B6}" presName="space" presStyleCnt="0"/>
      <dgm:spPr/>
    </dgm:pt>
    <dgm:pt modelId="{65F009DE-CFB4-4D76-BF98-627D6E937A2B}" type="pres">
      <dgm:prSet presAssocID="{B9D8F776-7F23-430A-848A-7A1242C34375}" presName="composite" presStyleCnt="0"/>
      <dgm:spPr/>
    </dgm:pt>
    <dgm:pt modelId="{B7497C93-5E5E-4D7B-9F74-8D43BE98E889}" type="pres">
      <dgm:prSet presAssocID="{B9D8F776-7F23-430A-848A-7A1242C34375}" presName="parTx" presStyleLbl="alignNode1" presStyleIdx="2" presStyleCnt="3">
        <dgm:presLayoutVars>
          <dgm:chMax val="0"/>
          <dgm:chPref val="0"/>
          <dgm:bulletEnabled val="1"/>
        </dgm:presLayoutVars>
      </dgm:prSet>
      <dgm:spPr/>
    </dgm:pt>
    <dgm:pt modelId="{7C028EED-C55B-4003-845D-6E93BB6291E0}" type="pres">
      <dgm:prSet presAssocID="{B9D8F776-7F23-430A-848A-7A1242C34375}" presName="desTx" presStyleLbl="alignAccFollowNode1" presStyleIdx="2" presStyleCnt="3">
        <dgm:presLayoutVars>
          <dgm:bulletEnabled val="1"/>
        </dgm:presLayoutVars>
      </dgm:prSet>
      <dgm:spPr/>
    </dgm:pt>
  </dgm:ptLst>
  <dgm:cxnLst>
    <dgm:cxn modelId="{0BC01F03-01FD-45F8-9272-E20598B5AC32}" srcId="{B9D8F776-7F23-430A-848A-7A1242C34375}" destId="{DCCFCD9B-0055-4874-8E0B-45AA02AB5A31}" srcOrd="0" destOrd="0" parTransId="{94CF502E-35C1-4197-8F14-B1E746822241}" sibTransId="{2CCD974A-0DC4-4960-815F-0DF47AEE58B3}"/>
    <dgm:cxn modelId="{74B4A50C-408A-49E3-BACE-9EBC274F9343}" type="presOf" srcId="{8E41C099-35B0-4D98-999D-F52500E21FB7}" destId="{7C028EED-C55B-4003-845D-6E93BB6291E0}" srcOrd="0" destOrd="1" presId="urn:microsoft.com/office/officeart/2005/8/layout/hList1"/>
    <dgm:cxn modelId="{7EBF2715-C822-421B-85C9-44A13DBCFDEB}" type="presOf" srcId="{5A497180-714B-4DA4-AFC1-705C572033AF}" destId="{E9F167EC-5FB0-403B-A08E-3F46B47E75A8}" srcOrd="0" destOrd="1" presId="urn:microsoft.com/office/officeart/2005/8/layout/hList1"/>
    <dgm:cxn modelId="{DF698615-E5CB-4715-80B1-8450421A17CD}" type="presOf" srcId="{88344C6D-51FD-47E7-B3ED-F77EA61738CA}" destId="{34FCFFD7-640F-4FEE-A62A-87683840A10A}" srcOrd="0" destOrd="0" presId="urn:microsoft.com/office/officeart/2005/8/layout/hList1"/>
    <dgm:cxn modelId="{04C4B01F-1496-42FA-A1AC-83CB2FEE6561}" srcId="{2D378D39-D907-47C5-AE95-249B304645AA}" destId="{88344C6D-51FD-47E7-B3ED-F77EA61738CA}" srcOrd="0" destOrd="0" parTransId="{8CE0C0B7-C1BE-44E4-9CAD-519790C65A2C}" sibTransId="{A85A7C26-74DF-4A24-9366-478D0417F57E}"/>
    <dgm:cxn modelId="{32881F3F-2DFE-4B7B-AE42-FAB780712E8E}" srcId="{2D378D39-D907-47C5-AE95-249B304645AA}" destId="{B9D8F776-7F23-430A-848A-7A1242C34375}" srcOrd="2" destOrd="0" parTransId="{871706B3-6F6E-4291-BFBE-CAEB26196CC7}" sibTransId="{C0E61F65-EF50-442C-AAAC-64FD327DFAB3}"/>
    <dgm:cxn modelId="{43F3F961-3F72-4E1F-B1BD-E5F9ED98ACF5}" srcId="{2D378D39-D907-47C5-AE95-249B304645AA}" destId="{EE855BD0-10DC-458F-92D1-A3E1BEC3F1D7}" srcOrd="1" destOrd="0" parTransId="{BE85ACDB-B0FE-46F5-9C0E-A03534A1EF97}" sibTransId="{2775E47C-6F0F-43C2-A19A-E2DACA8B91B6}"/>
    <dgm:cxn modelId="{59F5EC64-49D5-45B7-9410-B197DED21FC4}" type="presOf" srcId="{EE855BD0-10DC-458F-92D1-A3E1BEC3F1D7}" destId="{5737D620-64C0-4808-A916-61DC4F9EDA0A}" srcOrd="0" destOrd="0" presId="urn:microsoft.com/office/officeart/2005/8/layout/hList1"/>
    <dgm:cxn modelId="{0EA96A6C-28F0-417D-BB58-303B1E2D7EBC}" type="presOf" srcId="{63F1CCB1-23D7-441D-A174-75FC88D40206}" destId="{E9F167EC-5FB0-403B-A08E-3F46B47E75A8}" srcOrd="0" destOrd="0" presId="urn:microsoft.com/office/officeart/2005/8/layout/hList1"/>
    <dgm:cxn modelId="{425EEB71-0019-424F-BC0C-5F3537C67F8F}" srcId="{88344C6D-51FD-47E7-B3ED-F77EA61738CA}" destId="{63F1CCB1-23D7-441D-A174-75FC88D40206}" srcOrd="0" destOrd="0" parTransId="{041B4661-54DF-4B0A-BD0B-59A3A94571D0}" sibTransId="{CDA1D7DE-EC6F-4684-9C35-716D1A4023D0}"/>
    <dgm:cxn modelId="{FDA2E554-4E82-404A-995E-C4B5340D0EFA}" srcId="{EE855BD0-10DC-458F-92D1-A3E1BEC3F1D7}" destId="{D074D1B1-29A8-4377-A4DC-86B5CD142A4E}" srcOrd="0" destOrd="0" parTransId="{9098068F-AE49-4AA5-8D4B-6A094E1B9D64}" sibTransId="{21B6F527-66E2-4EB2-B7B6-CABA582D3B35}"/>
    <dgm:cxn modelId="{5B254F7F-512B-409B-B020-EFE30EEC01AA}" srcId="{88344C6D-51FD-47E7-B3ED-F77EA61738CA}" destId="{5A497180-714B-4DA4-AFC1-705C572033AF}" srcOrd="1" destOrd="0" parTransId="{C1BFCFC9-1B55-40CA-967B-5A2717C66878}" sibTransId="{E4F4D5AA-3920-4599-BCDD-BDD1DAED54ED}"/>
    <dgm:cxn modelId="{93A31484-8240-4E44-8281-37DD228D0D7A}" srcId="{B9D8F776-7F23-430A-848A-7A1242C34375}" destId="{9F0C4218-DF5F-4444-A961-18620428B69C}" srcOrd="2" destOrd="0" parTransId="{14D197E7-D55C-4239-A0BF-22762B243335}" sibTransId="{DB93C875-1595-4CB4-BACD-2D5DD7087653}"/>
    <dgm:cxn modelId="{BEC1F7AE-408B-4758-B6A6-53971AF6B018}" srcId="{EE855BD0-10DC-458F-92D1-A3E1BEC3F1D7}" destId="{887D03B5-E89F-4507-AD34-A8BFB1658412}" srcOrd="1" destOrd="0" parTransId="{150C22EE-AB36-4A10-9812-97524BEEACFC}" sibTransId="{A262496D-9FB9-4B0A-9D5E-66820FEC00F6}"/>
    <dgm:cxn modelId="{B71A25CE-E85A-4FBE-8369-3F6B9D713AAF}" type="presOf" srcId="{D074D1B1-29A8-4377-A4DC-86B5CD142A4E}" destId="{0FDBC74A-026F-4F92-9D39-2860D5486A56}" srcOrd="0" destOrd="0" presId="urn:microsoft.com/office/officeart/2005/8/layout/hList1"/>
    <dgm:cxn modelId="{CE2D49D1-506B-45CD-BED4-0759AB23EE19}" type="presOf" srcId="{887D03B5-E89F-4507-AD34-A8BFB1658412}" destId="{0FDBC74A-026F-4F92-9D39-2860D5486A56}" srcOrd="0" destOrd="1" presId="urn:microsoft.com/office/officeart/2005/8/layout/hList1"/>
    <dgm:cxn modelId="{D30D86D1-D06D-4612-934A-EFA7731C733C}" type="presOf" srcId="{9F0C4218-DF5F-4444-A961-18620428B69C}" destId="{7C028EED-C55B-4003-845D-6E93BB6291E0}" srcOrd="0" destOrd="2" presId="urn:microsoft.com/office/officeart/2005/8/layout/hList1"/>
    <dgm:cxn modelId="{3FE5ECD1-05FE-48D4-9B73-BA5B29E5953E}" type="presOf" srcId="{DCCFCD9B-0055-4874-8E0B-45AA02AB5A31}" destId="{7C028EED-C55B-4003-845D-6E93BB6291E0}" srcOrd="0" destOrd="0" presId="urn:microsoft.com/office/officeart/2005/8/layout/hList1"/>
    <dgm:cxn modelId="{56E612D6-EB16-4AAB-8D27-44BBF0D6EC41}" srcId="{B9D8F776-7F23-430A-848A-7A1242C34375}" destId="{8E41C099-35B0-4D98-999D-F52500E21FB7}" srcOrd="1" destOrd="0" parTransId="{F0522366-F704-4C51-B204-2C0699F3DF14}" sibTransId="{AA81E208-DA25-413F-9A51-BBE4FC942DEC}"/>
    <dgm:cxn modelId="{C05214EE-055A-4223-8C59-9C3AFEADA6FF}" type="presOf" srcId="{2D378D39-D907-47C5-AE95-249B304645AA}" destId="{07824B03-2267-41D2-AD4F-16328F9CD980}" srcOrd="0" destOrd="0" presId="urn:microsoft.com/office/officeart/2005/8/layout/hList1"/>
    <dgm:cxn modelId="{DC6480F3-9ED9-4C41-88B6-E835334BAF4B}" type="presOf" srcId="{B9D8F776-7F23-430A-848A-7A1242C34375}" destId="{B7497C93-5E5E-4D7B-9F74-8D43BE98E889}" srcOrd="0" destOrd="0" presId="urn:microsoft.com/office/officeart/2005/8/layout/hList1"/>
    <dgm:cxn modelId="{14BFEB09-F2A1-47CD-9A03-7D5996AC2CB6}" type="presParOf" srcId="{07824B03-2267-41D2-AD4F-16328F9CD980}" destId="{B01AEED8-0D51-4C49-8B5F-AE9D6F5EB850}" srcOrd="0" destOrd="0" presId="urn:microsoft.com/office/officeart/2005/8/layout/hList1"/>
    <dgm:cxn modelId="{90300DF2-1B16-4D23-AF1C-B981754F6B43}" type="presParOf" srcId="{B01AEED8-0D51-4C49-8B5F-AE9D6F5EB850}" destId="{34FCFFD7-640F-4FEE-A62A-87683840A10A}" srcOrd="0" destOrd="0" presId="urn:microsoft.com/office/officeart/2005/8/layout/hList1"/>
    <dgm:cxn modelId="{5DAB4905-B95A-47A3-B348-31AE9D90B5B7}" type="presParOf" srcId="{B01AEED8-0D51-4C49-8B5F-AE9D6F5EB850}" destId="{E9F167EC-5FB0-403B-A08E-3F46B47E75A8}" srcOrd="1" destOrd="0" presId="urn:microsoft.com/office/officeart/2005/8/layout/hList1"/>
    <dgm:cxn modelId="{6A3B816E-9768-4331-9A5D-7C2508A928A1}" type="presParOf" srcId="{07824B03-2267-41D2-AD4F-16328F9CD980}" destId="{FE734A22-CBEE-4279-BD00-586F39856C4C}" srcOrd="1" destOrd="0" presId="urn:microsoft.com/office/officeart/2005/8/layout/hList1"/>
    <dgm:cxn modelId="{92405039-0659-4C6F-A3B6-E52AFABAA5C8}" type="presParOf" srcId="{07824B03-2267-41D2-AD4F-16328F9CD980}" destId="{2EF7BDED-BE05-4027-BD33-28A121943B6A}" srcOrd="2" destOrd="0" presId="urn:microsoft.com/office/officeart/2005/8/layout/hList1"/>
    <dgm:cxn modelId="{6918C89F-7A6B-422B-B0F3-041F9C572232}" type="presParOf" srcId="{2EF7BDED-BE05-4027-BD33-28A121943B6A}" destId="{5737D620-64C0-4808-A916-61DC4F9EDA0A}" srcOrd="0" destOrd="0" presId="urn:microsoft.com/office/officeart/2005/8/layout/hList1"/>
    <dgm:cxn modelId="{A154A919-36CA-4750-8A4A-60465AA06EC2}" type="presParOf" srcId="{2EF7BDED-BE05-4027-BD33-28A121943B6A}" destId="{0FDBC74A-026F-4F92-9D39-2860D5486A56}" srcOrd="1" destOrd="0" presId="urn:microsoft.com/office/officeart/2005/8/layout/hList1"/>
    <dgm:cxn modelId="{73802549-862B-4596-8EAC-1A00F8AB6F28}" type="presParOf" srcId="{07824B03-2267-41D2-AD4F-16328F9CD980}" destId="{1569A047-03D4-4104-A180-AE34827F1F73}" srcOrd="3" destOrd="0" presId="urn:microsoft.com/office/officeart/2005/8/layout/hList1"/>
    <dgm:cxn modelId="{D7B2A2F8-244D-4948-BAF6-2B4A2F81B274}" type="presParOf" srcId="{07824B03-2267-41D2-AD4F-16328F9CD980}" destId="{65F009DE-CFB4-4D76-BF98-627D6E937A2B}" srcOrd="4" destOrd="0" presId="urn:microsoft.com/office/officeart/2005/8/layout/hList1"/>
    <dgm:cxn modelId="{2F13CBDE-9710-45A7-B010-7C98DD7DBD10}" type="presParOf" srcId="{65F009DE-CFB4-4D76-BF98-627D6E937A2B}" destId="{B7497C93-5E5E-4D7B-9F74-8D43BE98E889}" srcOrd="0" destOrd="0" presId="urn:microsoft.com/office/officeart/2005/8/layout/hList1"/>
    <dgm:cxn modelId="{BD7E4ACF-250C-41A2-98A3-AC3ACE07AA4A}" type="presParOf" srcId="{65F009DE-CFB4-4D76-BF98-627D6E937A2B}" destId="{7C028EED-C55B-4003-845D-6E93BB6291E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68627E-63C8-40E8-AD77-7A331D4D9760}" type="doc">
      <dgm:prSet loTypeId="urn:microsoft.com/office/officeart/2005/8/layout/chevron1" loCatId="process" qsTypeId="urn:microsoft.com/office/officeart/2005/8/quickstyle/simple1" qsCatId="simple" csTypeId="urn:microsoft.com/office/officeart/2005/8/colors/colorful1" csCatId="colorful" phldr="1"/>
      <dgm:spPr/>
    </dgm:pt>
    <dgm:pt modelId="{159587E1-A40C-4561-8724-A5A77CFF11B3}">
      <dgm:prSet phldrT="[Text]"/>
      <dgm:spPr/>
      <dgm:t>
        <a:bodyPr/>
        <a:lstStyle/>
        <a:p>
          <a:r>
            <a:rPr lang="en-US" dirty="0"/>
            <a:t>Data Collection</a:t>
          </a:r>
          <a:endParaRPr lang="en-IN" dirty="0"/>
        </a:p>
      </dgm:t>
    </dgm:pt>
    <dgm:pt modelId="{5FF3A63B-C602-45B6-8894-990C7C104156}" type="parTrans" cxnId="{3E65E2B9-3319-4D27-8AD1-2CB9771938D5}">
      <dgm:prSet/>
      <dgm:spPr/>
      <dgm:t>
        <a:bodyPr/>
        <a:lstStyle/>
        <a:p>
          <a:endParaRPr lang="en-IN"/>
        </a:p>
      </dgm:t>
    </dgm:pt>
    <dgm:pt modelId="{48F69850-E8DE-4AB2-AE10-BB724B802577}" type="sibTrans" cxnId="{3E65E2B9-3319-4D27-8AD1-2CB9771938D5}">
      <dgm:prSet/>
      <dgm:spPr/>
      <dgm:t>
        <a:bodyPr/>
        <a:lstStyle/>
        <a:p>
          <a:endParaRPr lang="en-IN"/>
        </a:p>
      </dgm:t>
    </dgm:pt>
    <dgm:pt modelId="{E31186B4-96C2-4D8A-9C49-78EFDED21243}">
      <dgm:prSet phldrT="[Text]"/>
      <dgm:spPr/>
      <dgm:t>
        <a:bodyPr/>
        <a:lstStyle/>
        <a:p>
          <a:r>
            <a:rPr lang="en-US" dirty="0"/>
            <a:t>Analysis</a:t>
          </a:r>
          <a:endParaRPr lang="en-IN" dirty="0"/>
        </a:p>
      </dgm:t>
    </dgm:pt>
    <dgm:pt modelId="{BAF8D8E9-A070-4514-B07A-3C2EEAE57570}" type="parTrans" cxnId="{C18D033E-68A6-4E42-A9DC-FBD0FF247CE2}">
      <dgm:prSet/>
      <dgm:spPr/>
      <dgm:t>
        <a:bodyPr/>
        <a:lstStyle/>
        <a:p>
          <a:endParaRPr lang="en-IN"/>
        </a:p>
      </dgm:t>
    </dgm:pt>
    <dgm:pt modelId="{EA6CDA23-941B-407A-8DAB-0471A0CAF388}" type="sibTrans" cxnId="{C18D033E-68A6-4E42-A9DC-FBD0FF247CE2}">
      <dgm:prSet/>
      <dgm:spPr/>
      <dgm:t>
        <a:bodyPr/>
        <a:lstStyle/>
        <a:p>
          <a:endParaRPr lang="en-IN"/>
        </a:p>
      </dgm:t>
    </dgm:pt>
    <dgm:pt modelId="{9C1D4288-7202-4D41-9A50-D7D832CF93D7}">
      <dgm:prSet phldrT="[Text]"/>
      <dgm:spPr/>
      <dgm:t>
        <a:bodyPr/>
        <a:lstStyle/>
        <a:p>
          <a:r>
            <a:rPr lang="en-US" dirty="0"/>
            <a:t>Trade Strategy and execution</a:t>
          </a:r>
          <a:endParaRPr lang="en-IN" dirty="0"/>
        </a:p>
      </dgm:t>
    </dgm:pt>
    <dgm:pt modelId="{A0527C32-6249-4301-95EB-F98BD9C4978C}" type="parTrans" cxnId="{8D2BF9A2-96D1-4E37-8B5A-D54FC0885C27}">
      <dgm:prSet/>
      <dgm:spPr/>
      <dgm:t>
        <a:bodyPr/>
        <a:lstStyle/>
        <a:p>
          <a:endParaRPr lang="en-IN"/>
        </a:p>
      </dgm:t>
    </dgm:pt>
    <dgm:pt modelId="{C3C69B4E-8BE1-4DC9-8435-371536D25535}" type="sibTrans" cxnId="{8D2BF9A2-96D1-4E37-8B5A-D54FC0885C27}">
      <dgm:prSet/>
      <dgm:spPr/>
      <dgm:t>
        <a:bodyPr/>
        <a:lstStyle/>
        <a:p>
          <a:endParaRPr lang="en-IN"/>
        </a:p>
      </dgm:t>
    </dgm:pt>
    <dgm:pt modelId="{6F0FFB4D-EE32-4A2F-823E-75D37E68D406}">
      <dgm:prSet phldrT="[Text]"/>
      <dgm:spPr/>
      <dgm:t>
        <a:bodyPr/>
        <a:lstStyle/>
        <a:p>
          <a:r>
            <a:rPr lang="en-US" dirty="0"/>
            <a:t>Monitoring</a:t>
          </a:r>
          <a:endParaRPr lang="en-IN" dirty="0"/>
        </a:p>
      </dgm:t>
    </dgm:pt>
    <dgm:pt modelId="{48E6AEB4-3D7B-4F50-9451-FFB0D66B3B8C}" type="parTrans" cxnId="{20CC8954-ABBA-4B71-B2FF-ED59A6BDE151}">
      <dgm:prSet/>
      <dgm:spPr/>
      <dgm:t>
        <a:bodyPr/>
        <a:lstStyle/>
        <a:p>
          <a:endParaRPr lang="en-IN"/>
        </a:p>
      </dgm:t>
    </dgm:pt>
    <dgm:pt modelId="{839F6FE7-A5F3-4A55-9C0E-2E0A2AF41770}" type="sibTrans" cxnId="{20CC8954-ABBA-4B71-B2FF-ED59A6BDE151}">
      <dgm:prSet/>
      <dgm:spPr/>
      <dgm:t>
        <a:bodyPr/>
        <a:lstStyle/>
        <a:p>
          <a:endParaRPr lang="en-IN"/>
        </a:p>
      </dgm:t>
    </dgm:pt>
    <dgm:pt modelId="{14359154-2784-4D67-B086-0DF942A8007C}">
      <dgm:prSet phldrT="[Text]"/>
      <dgm:spPr/>
      <dgm:t>
        <a:bodyPr/>
        <a:lstStyle/>
        <a:p>
          <a:r>
            <a:rPr lang="en-US" dirty="0"/>
            <a:t>Risk</a:t>
          </a:r>
          <a:endParaRPr lang="en-IN" dirty="0"/>
        </a:p>
      </dgm:t>
    </dgm:pt>
    <dgm:pt modelId="{BBB77898-EAB3-428C-9E26-1D00027329A6}" type="parTrans" cxnId="{C6795823-C497-43BF-ADB9-3AE54FBB4785}">
      <dgm:prSet/>
      <dgm:spPr/>
      <dgm:t>
        <a:bodyPr/>
        <a:lstStyle/>
        <a:p>
          <a:endParaRPr lang="en-IN"/>
        </a:p>
      </dgm:t>
    </dgm:pt>
    <dgm:pt modelId="{61B900F4-D322-4501-A969-65084337A63F}" type="sibTrans" cxnId="{C6795823-C497-43BF-ADB9-3AE54FBB4785}">
      <dgm:prSet/>
      <dgm:spPr/>
      <dgm:t>
        <a:bodyPr/>
        <a:lstStyle/>
        <a:p>
          <a:endParaRPr lang="en-IN"/>
        </a:p>
      </dgm:t>
    </dgm:pt>
    <dgm:pt modelId="{B53A1A1C-0F63-46E9-AF6B-2ED932FAC885}">
      <dgm:prSet phldrT="[Text]"/>
      <dgm:spPr/>
      <dgm:t>
        <a:bodyPr/>
        <a:lstStyle/>
        <a:p>
          <a:r>
            <a:rPr lang="en-US" dirty="0"/>
            <a:t>Compliance</a:t>
          </a:r>
          <a:endParaRPr lang="en-IN" dirty="0"/>
        </a:p>
      </dgm:t>
    </dgm:pt>
    <dgm:pt modelId="{91A1A131-DB9A-4903-A13D-3FB4FEDDB7BC}" type="parTrans" cxnId="{C1EC0404-C5FB-4F38-B166-05032A3741D7}">
      <dgm:prSet/>
      <dgm:spPr/>
      <dgm:t>
        <a:bodyPr/>
        <a:lstStyle/>
        <a:p>
          <a:endParaRPr lang="en-IN"/>
        </a:p>
      </dgm:t>
    </dgm:pt>
    <dgm:pt modelId="{7D6A0693-44C5-4778-9865-ED211732599B}" type="sibTrans" cxnId="{C1EC0404-C5FB-4F38-B166-05032A3741D7}">
      <dgm:prSet/>
      <dgm:spPr/>
      <dgm:t>
        <a:bodyPr/>
        <a:lstStyle/>
        <a:p>
          <a:endParaRPr lang="en-IN"/>
        </a:p>
      </dgm:t>
    </dgm:pt>
    <dgm:pt modelId="{B69D9735-7AB6-4073-A720-84F969CBA9A3}" type="pres">
      <dgm:prSet presAssocID="{2068627E-63C8-40E8-AD77-7A331D4D9760}" presName="Name0" presStyleCnt="0">
        <dgm:presLayoutVars>
          <dgm:dir/>
          <dgm:animLvl val="lvl"/>
          <dgm:resizeHandles val="exact"/>
        </dgm:presLayoutVars>
      </dgm:prSet>
      <dgm:spPr/>
    </dgm:pt>
    <dgm:pt modelId="{07376132-AC92-484C-8D4F-4965D3E54DC9}" type="pres">
      <dgm:prSet presAssocID="{159587E1-A40C-4561-8724-A5A77CFF11B3}" presName="parTxOnly" presStyleLbl="node1" presStyleIdx="0" presStyleCnt="6">
        <dgm:presLayoutVars>
          <dgm:chMax val="0"/>
          <dgm:chPref val="0"/>
          <dgm:bulletEnabled val="1"/>
        </dgm:presLayoutVars>
      </dgm:prSet>
      <dgm:spPr/>
    </dgm:pt>
    <dgm:pt modelId="{F22768D8-AA9E-4CF2-92A5-EC9FB9D710A8}" type="pres">
      <dgm:prSet presAssocID="{48F69850-E8DE-4AB2-AE10-BB724B802577}" presName="parTxOnlySpace" presStyleCnt="0"/>
      <dgm:spPr/>
    </dgm:pt>
    <dgm:pt modelId="{317B9357-7E79-4977-94A4-1C79E244F36B}" type="pres">
      <dgm:prSet presAssocID="{E31186B4-96C2-4D8A-9C49-78EFDED21243}" presName="parTxOnly" presStyleLbl="node1" presStyleIdx="1" presStyleCnt="6">
        <dgm:presLayoutVars>
          <dgm:chMax val="0"/>
          <dgm:chPref val="0"/>
          <dgm:bulletEnabled val="1"/>
        </dgm:presLayoutVars>
      </dgm:prSet>
      <dgm:spPr/>
    </dgm:pt>
    <dgm:pt modelId="{BA8CDE5E-7422-4709-A67B-A827FD13DC8A}" type="pres">
      <dgm:prSet presAssocID="{EA6CDA23-941B-407A-8DAB-0471A0CAF388}" presName="parTxOnlySpace" presStyleCnt="0"/>
      <dgm:spPr/>
    </dgm:pt>
    <dgm:pt modelId="{F22A9E3F-E455-4EE2-A8B2-A11D1C928C7B}" type="pres">
      <dgm:prSet presAssocID="{9C1D4288-7202-4D41-9A50-D7D832CF93D7}" presName="parTxOnly" presStyleLbl="node1" presStyleIdx="2" presStyleCnt="6">
        <dgm:presLayoutVars>
          <dgm:chMax val="0"/>
          <dgm:chPref val="0"/>
          <dgm:bulletEnabled val="1"/>
        </dgm:presLayoutVars>
      </dgm:prSet>
      <dgm:spPr/>
    </dgm:pt>
    <dgm:pt modelId="{8D6C4373-D868-4593-A76E-2542E9B47C3B}" type="pres">
      <dgm:prSet presAssocID="{C3C69B4E-8BE1-4DC9-8435-371536D25535}" presName="parTxOnlySpace" presStyleCnt="0"/>
      <dgm:spPr/>
    </dgm:pt>
    <dgm:pt modelId="{9BC7C1C8-9A8E-442B-9A82-C265F923F93D}" type="pres">
      <dgm:prSet presAssocID="{6F0FFB4D-EE32-4A2F-823E-75D37E68D406}" presName="parTxOnly" presStyleLbl="node1" presStyleIdx="3" presStyleCnt="6">
        <dgm:presLayoutVars>
          <dgm:chMax val="0"/>
          <dgm:chPref val="0"/>
          <dgm:bulletEnabled val="1"/>
        </dgm:presLayoutVars>
      </dgm:prSet>
      <dgm:spPr/>
    </dgm:pt>
    <dgm:pt modelId="{8EC4463A-A348-4E2E-B909-55114DBFE5BF}" type="pres">
      <dgm:prSet presAssocID="{839F6FE7-A5F3-4A55-9C0E-2E0A2AF41770}" presName="parTxOnlySpace" presStyleCnt="0"/>
      <dgm:spPr/>
    </dgm:pt>
    <dgm:pt modelId="{0AA264B5-6A85-4536-9287-90A1512EC924}" type="pres">
      <dgm:prSet presAssocID="{14359154-2784-4D67-B086-0DF942A8007C}" presName="parTxOnly" presStyleLbl="node1" presStyleIdx="4" presStyleCnt="6">
        <dgm:presLayoutVars>
          <dgm:chMax val="0"/>
          <dgm:chPref val="0"/>
          <dgm:bulletEnabled val="1"/>
        </dgm:presLayoutVars>
      </dgm:prSet>
      <dgm:spPr/>
    </dgm:pt>
    <dgm:pt modelId="{A099EF0A-505E-4FD5-99F2-081040D2C023}" type="pres">
      <dgm:prSet presAssocID="{61B900F4-D322-4501-A969-65084337A63F}" presName="parTxOnlySpace" presStyleCnt="0"/>
      <dgm:spPr/>
    </dgm:pt>
    <dgm:pt modelId="{03AAC64E-06B9-4CCC-BBC0-9DFBBE5E5677}" type="pres">
      <dgm:prSet presAssocID="{B53A1A1C-0F63-46E9-AF6B-2ED932FAC885}" presName="parTxOnly" presStyleLbl="node1" presStyleIdx="5" presStyleCnt="6">
        <dgm:presLayoutVars>
          <dgm:chMax val="0"/>
          <dgm:chPref val="0"/>
          <dgm:bulletEnabled val="1"/>
        </dgm:presLayoutVars>
      </dgm:prSet>
      <dgm:spPr/>
    </dgm:pt>
  </dgm:ptLst>
  <dgm:cxnLst>
    <dgm:cxn modelId="{C1EC0404-C5FB-4F38-B166-05032A3741D7}" srcId="{2068627E-63C8-40E8-AD77-7A331D4D9760}" destId="{B53A1A1C-0F63-46E9-AF6B-2ED932FAC885}" srcOrd="5" destOrd="0" parTransId="{91A1A131-DB9A-4903-A13D-3FB4FEDDB7BC}" sibTransId="{7D6A0693-44C5-4778-9865-ED211732599B}"/>
    <dgm:cxn modelId="{C6795823-C497-43BF-ADB9-3AE54FBB4785}" srcId="{2068627E-63C8-40E8-AD77-7A331D4D9760}" destId="{14359154-2784-4D67-B086-0DF942A8007C}" srcOrd="4" destOrd="0" parTransId="{BBB77898-EAB3-428C-9E26-1D00027329A6}" sibTransId="{61B900F4-D322-4501-A969-65084337A63F}"/>
    <dgm:cxn modelId="{F5D55D2C-7428-43B6-8E5E-488255120AED}" type="presOf" srcId="{B53A1A1C-0F63-46E9-AF6B-2ED932FAC885}" destId="{03AAC64E-06B9-4CCC-BBC0-9DFBBE5E5677}" srcOrd="0" destOrd="0" presId="urn:microsoft.com/office/officeart/2005/8/layout/chevron1"/>
    <dgm:cxn modelId="{C18D033E-68A6-4E42-A9DC-FBD0FF247CE2}" srcId="{2068627E-63C8-40E8-AD77-7A331D4D9760}" destId="{E31186B4-96C2-4D8A-9C49-78EFDED21243}" srcOrd="1" destOrd="0" parTransId="{BAF8D8E9-A070-4514-B07A-3C2EEAE57570}" sibTransId="{EA6CDA23-941B-407A-8DAB-0471A0CAF388}"/>
    <dgm:cxn modelId="{B3CE1968-F6BE-4976-8411-A70E9C5BBFC0}" type="presOf" srcId="{14359154-2784-4D67-B086-0DF942A8007C}" destId="{0AA264B5-6A85-4536-9287-90A1512EC924}" srcOrd="0" destOrd="0" presId="urn:microsoft.com/office/officeart/2005/8/layout/chevron1"/>
    <dgm:cxn modelId="{3B75D968-1683-44FD-9017-59D46C173919}" type="presOf" srcId="{E31186B4-96C2-4D8A-9C49-78EFDED21243}" destId="{317B9357-7E79-4977-94A4-1C79E244F36B}" srcOrd="0" destOrd="0" presId="urn:microsoft.com/office/officeart/2005/8/layout/chevron1"/>
    <dgm:cxn modelId="{20CC8954-ABBA-4B71-B2FF-ED59A6BDE151}" srcId="{2068627E-63C8-40E8-AD77-7A331D4D9760}" destId="{6F0FFB4D-EE32-4A2F-823E-75D37E68D406}" srcOrd="3" destOrd="0" parTransId="{48E6AEB4-3D7B-4F50-9451-FFB0D66B3B8C}" sibTransId="{839F6FE7-A5F3-4A55-9C0E-2E0A2AF41770}"/>
    <dgm:cxn modelId="{5CE7AB55-3622-46FC-AAEA-0CBDC87AC53C}" type="presOf" srcId="{2068627E-63C8-40E8-AD77-7A331D4D9760}" destId="{B69D9735-7AB6-4073-A720-84F969CBA9A3}" srcOrd="0" destOrd="0" presId="urn:microsoft.com/office/officeart/2005/8/layout/chevron1"/>
    <dgm:cxn modelId="{8D2BF9A2-96D1-4E37-8B5A-D54FC0885C27}" srcId="{2068627E-63C8-40E8-AD77-7A331D4D9760}" destId="{9C1D4288-7202-4D41-9A50-D7D832CF93D7}" srcOrd="2" destOrd="0" parTransId="{A0527C32-6249-4301-95EB-F98BD9C4978C}" sibTransId="{C3C69B4E-8BE1-4DC9-8435-371536D25535}"/>
    <dgm:cxn modelId="{1DCBC9AB-6727-4C29-88BD-1C843CEC1B8B}" type="presOf" srcId="{6F0FFB4D-EE32-4A2F-823E-75D37E68D406}" destId="{9BC7C1C8-9A8E-442B-9A82-C265F923F93D}" srcOrd="0" destOrd="0" presId="urn:microsoft.com/office/officeart/2005/8/layout/chevron1"/>
    <dgm:cxn modelId="{3E65E2B9-3319-4D27-8AD1-2CB9771938D5}" srcId="{2068627E-63C8-40E8-AD77-7A331D4D9760}" destId="{159587E1-A40C-4561-8724-A5A77CFF11B3}" srcOrd="0" destOrd="0" parTransId="{5FF3A63B-C602-45B6-8894-990C7C104156}" sibTransId="{48F69850-E8DE-4AB2-AE10-BB724B802577}"/>
    <dgm:cxn modelId="{854DE9D2-3360-4071-8594-F7FA54F7B930}" type="presOf" srcId="{159587E1-A40C-4561-8724-A5A77CFF11B3}" destId="{07376132-AC92-484C-8D4F-4965D3E54DC9}" srcOrd="0" destOrd="0" presId="urn:microsoft.com/office/officeart/2005/8/layout/chevron1"/>
    <dgm:cxn modelId="{C64868F3-FAAA-427F-89F7-53695D626916}" type="presOf" srcId="{9C1D4288-7202-4D41-9A50-D7D832CF93D7}" destId="{F22A9E3F-E455-4EE2-A8B2-A11D1C928C7B}" srcOrd="0" destOrd="0" presId="urn:microsoft.com/office/officeart/2005/8/layout/chevron1"/>
    <dgm:cxn modelId="{05FA429D-DB8B-492E-97D1-9F87B030A37F}" type="presParOf" srcId="{B69D9735-7AB6-4073-A720-84F969CBA9A3}" destId="{07376132-AC92-484C-8D4F-4965D3E54DC9}" srcOrd="0" destOrd="0" presId="urn:microsoft.com/office/officeart/2005/8/layout/chevron1"/>
    <dgm:cxn modelId="{4AF9AC25-8533-4B12-A064-E64F0DA3460B}" type="presParOf" srcId="{B69D9735-7AB6-4073-A720-84F969CBA9A3}" destId="{F22768D8-AA9E-4CF2-92A5-EC9FB9D710A8}" srcOrd="1" destOrd="0" presId="urn:microsoft.com/office/officeart/2005/8/layout/chevron1"/>
    <dgm:cxn modelId="{72FFAF9E-8E2A-4A6F-885D-1E1A32E03A78}" type="presParOf" srcId="{B69D9735-7AB6-4073-A720-84F969CBA9A3}" destId="{317B9357-7E79-4977-94A4-1C79E244F36B}" srcOrd="2" destOrd="0" presId="urn:microsoft.com/office/officeart/2005/8/layout/chevron1"/>
    <dgm:cxn modelId="{439EAB5A-34CA-4669-B5E2-EB4785CA459C}" type="presParOf" srcId="{B69D9735-7AB6-4073-A720-84F969CBA9A3}" destId="{BA8CDE5E-7422-4709-A67B-A827FD13DC8A}" srcOrd="3" destOrd="0" presId="urn:microsoft.com/office/officeart/2005/8/layout/chevron1"/>
    <dgm:cxn modelId="{FBEA10CE-CDDE-4103-9482-B62BFDFE566E}" type="presParOf" srcId="{B69D9735-7AB6-4073-A720-84F969CBA9A3}" destId="{F22A9E3F-E455-4EE2-A8B2-A11D1C928C7B}" srcOrd="4" destOrd="0" presId="urn:microsoft.com/office/officeart/2005/8/layout/chevron1"/>
    <dgm:cxn modelId="{6300F84D-C5BE-4F95-9FB1-C6B2045BC3D4}" type="presParOf" srcId="{B69D9735-7AB6-4073-A720-84F969CBA9A3}" destId="{8D6C4373-D868-4593-A76E-2542E9B47C3B}" srcOrd="5" destOrd="0" presId="urn:microsoft.com/office/officeart/2005/8/layout/chevron1"/>
    <dgm:cxn modelId="{576CE3DE-4B80-49F4-8B2B-E002CF404835}" type="presParOf" srcId="{B69D9735-7AB6-4073-A720-84F969CBA9A3}" destId="{9BC7C1C8-9A8E-442B-9A82-C265F923F93D}" srcOrd="6" destOrd="0" presId="urn:microsoft.com/office/officeart/2005/8/layout/chevron1"/>
    <dgm:cxn modelId="{31298E07-177D-41F2-96C7-801A1BABC821}" type="presParOf" srcId="{B69D9735-7AB6-4073-A720-84F969CBA9A3}" destId="{8EC4463A-A348-4E2E-B909-55114DBFE5BF}" srcOrd="7" destOrd="0" presId="urn:microsoft.com/office/officeart/2005/8/layout/chevron1"/>
    <dgm:cxn modelId="{D7A96CAC-6E17-4A85-B6B2-DE2B6F190863}" type="presParOf" srcId="{B69D9735-7AB6-4073-A720-84F969CBA9A3}" destId="{0AA264B5-6A85-4536-9287-90A1512EC924}" srcOrd="8" destOrd="0" presId="urn:microsoft.com/office/officeart/2005/8/layout/chevron1"/>
    <dgm:cxn modelId="{B3A73787-203C-4872-AAE3-91D5EA7DF8E5}" type="presParOf" srcId="{B69D9735-7AB6-4073-A720-84F969CBA9A3}" destId="{A099EF0A-505E-4FD5-99F2-081040D2C023}" srcOrd="9" destOrd="0" presId="urn:microsoft.com/office/officeart/2005/8/layout/chevron1"/>
    <dgm:cxn modelId="{5BF3AC67-B8D1-478C-AA2B-5EA5F23E72DA}" type="presParOf" srcId="{B69D9735-7AB6-4073-A720-84F969CBA9A3}" destId="{03AAC64E-06B9-4CCC-BBC0-9DFBBE5E567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F6B8BA-CE5C-4A45-8F4B-5CD5F54BB1A5}" type="doc">
      <dgm:prSet loTypeId="urn:microsoft.com/office/officeart/2005/8/layout/hierarchy2" loCatId="hierarchy" qsTypeId="urn:microsoft.com/office/officeart/2005/8/quickstyle/simple1" qsCatId="simple" csTypeId="urn:microsoft.com/office/officeart/2005/8/colors/accent2_1" csCatId="accent2" phldr="1"/>
      <dgm:spPr/>
      <dgm:t>
        <a:bodyPr/>
        <a:lstStyle/>
        <a:p>
          <a:endParaRPr lang="en-US"/>
        </a:p>
      </dgm:t>
    </dgm:pt>
    <dgm:pt modelId="{BE4BE408-2D1B-4674-8299-9ACD879E1854}">
      <dgm:prSet phldrT="[Text]" custT="1"/>
      <dgm:spPr/>
      <dgm:t>
        <a:bodyPr/>
        <a:lstStyle/>
        <a:p>
          <a:r>
            <a:rPr lang="en-US" sz="1200" dirty="0"/>
            <a:t>Increase wealth by 20 %</a:t>
          </a:r>
        </a:p>
      </dgm:t>
    </dgm:pt>
    <dgm:pt modelId="{781F2CC2-3C47-4889-8D08-D10DEF6C253E}" type="parTrans" cxnId="{40A143D4-89BE-4D71-9435-A48B4DEAA470}">
      <dgm:prSet/>
      <dgm:spPr/>
      <dgm:t>
        <a:bodyPr/>
        <a:lstStyle/>
        <a:p>
          <a:endParaRPr lang="en-US" sz="1200"/>
        </a:p>
      </dgm:t>
    </dgm:pt>
    <dgm:pt modelId="{A4FE2496-C8BF-4446-8F22-CAB6A8DAEF8D}" type="sibTrans" cxnId="{40A143D4-89BE-4D71-9435-A48B4DEAA470}">
      <dgm:prSet/>
      <dgm:spPr/>
      <dgm:t>
        <a:bodyPr/>
        <a:lstStyle/>
        <a:p>
          <a:endParaRPr lang="en-US" sz="1200"/>
        </a:p>
      </dgm:t>
    </dgm:pt>
    <dgm:pt modelId="{05DBE675-7E8A-47EB-A0FC-CC94A2F04855}">
      <dgm:prSet phldrT="[Text]" custT="1"/>
      <dgm:spPr/>
      <dgm:t>
        <a:bodyPr/>
        <a:lstStyle/>
        <a:p>
          <a:r>
            <a:rPr lang="en-US" sz="1200" dirty="0"/>
            <a:t>Stock</a:t>
          </a:r>
        </a:p>
      </dgm:t>
    </dgm:pt>
    <dgm:pt modelId="{F7AC02A1-97F0-4B33-9B00-B1A2A26CA934}" type="parTrans" cxnId="{397CB23A-0767-43C2-948A-F0AEB7654B8E}">
      <dgm:prSet custT="1"/>
      <dgm:spPr/>
      <dgm:t>
        <a:bodyPr/>
        <a:lstStyle/>
        <a:p>
          <a:endParaRPr lang="en-US" sz="1200"/>
        </a:p>
      </dgm:t>
    </dgm:pt>
    <dgm:pt modelId="{F244ADE8-E0A5-4188-B372-2694EA55BF49}" type="sibTrans" cxnId="{397CB23A-0767-43C2-948A-F0AEB7654B8E}">
      <dgm:prSet/>
      <dgm:spPr/>
      <dgm:t>
        <a:bodyPr/>
        <a:lstStyle/>
        <a:p>
          <a:endParaRPr lang="en-US" sz="1200"/>
        </a:p>
      </dgm:t>
    </dgm:pt>
    <dgm:pt modelId="{EE189232-C6B5-4D40-A3DF-7B842FF8EA50}">
      <dgm:prSet phldrT="[Text]" custT="1"/>
      <dgm:spPr/>
      <dgm:t>
        <a:bodyPr/>
        <a:lstStyle/>
        <a:p>
          <a:r>
            <a:rPr lang="en-US" sz="1200" dirty="0"/>
            <a:t>Commodity</a:t>
          </a:r>
        </a:p>
      </dgm:t>
    </dgm:pt>
    <dgm:pt modelId="{712B1C98-FD31-4540-B2B5-4A1A7476CBEE}" type="parTrans" cxnId="{FB33603B-DA4F-4973-9019-9CF13BFA9D4A}">
      <dgm:prSet custT="1"/>
      <dgm:spPr/>
      <dgm:t>
        <a:bodyPr/>
        <a:lstStyle/>
        <a:p>
          <a:endParaRPr lang="en-US" sz="1200"/>
        </a:p>
      </dgm:t>
    </dgm:pt>
    <dgm:pt modelId="{2FFDD83E-902C-4BAF-8EDF-7CFC0E0F6C72}" type="sibTrans" cxnId="{FB33603B-DA4F-4973-9019-9CF13BFA9D4A}">
      <dgm:prSet/>
      <dgm:spPr/>
      <dgm:t>
        <a:bodyPr/>
        <a:lstStyle/>
        <a:p>
          <a:endParaRPr lang="en-US" sz="1200"/>
        </a:p>
      </dgm:t>
    </dgm:pt>
    <dgm:pt modelId="{25B2AA37-88FB-4773-ADE2-B7DC98DFDDB0}">
      <dgm:prSet phldrT="[Text]" custT="1"/>
      <dgm:spPr/>
      <dgm:t>
        <a:bodyPr/>
        <a:lstStyle/>
        <a:p>
          <a:r>
            <a:rPr lang="en-US" sz="1200" dirty="0"/>
            <a:t>Bonds</a:t>
          </a:r>
        </a:p>
      </dgm:t>
    </dgm:pt>
    <dgm:pt modelId="{8F83C1EE-3490-4024-A3A7-B4892E92A661}" type="parTrans" cxnId="{5AC537BF-D755-42A7-BDE4-7C6A10C902B2}">
      <dgm:prSet custT="1"/>
      <dgm:spPr/>
      <dgm:t>
        <a:bodyPr/>
        <a:lstStyle/>
        <a:p>
          <a:endParaRPr lang="en-US" sz="1200"/>
        </a:p>
      </dgm:t>
    </dgm:pt>
    <dgm:pt modelId="{CAE9FFA6-C676-4294-89DF-202E54EE11F0}" type="sibTrans" cxnId="{5AC537BF-D755-42A7-BDE4-7C6A10C902B2}">
      <dgm:prSet/>
      <dgm:spPr/>
      <dgm:t>
        <a:bodyPr/>
        <a:lstStyle/>
        <a:p>
          <a:endParaRPr lang="en-US" sz="1200"/>
        </a:p>
      </dgm:t>
    </dgm:pt>
    <dgm:pt modelId="{3052C631-6292-47F5-B6EE-EFC172B12FC2}">
      <dgm:prSet phldrT="[Text]" custT="1"/>
      <dgm:spPr/>
      <dgm:t>
        <a:bodyPr/>
        <a:lstStyle/>
        <a:p>
          <a:r>
            <a:rPr lang="en-US" sz="1200" dirty="0"/>
            <a:t>Mutual funds</a:t>
          </a:r>
        </a:p>
      </dgm:t>
    </dgm:pt>
    <dgm:pt modelId="{4BEEB188-EB24-4D62-ADA6-888DFFF5BBF9}" type="parTrans" cxnId="{01F860BD-181E-4F80-9FC0-75D6588E2407}">
      <dgm:prSet custT="1"/>
      <dgm:spPr/>
      <dgm:t>
        <a:bodyPr/>
        <a:lstStyle/>
        <a:p>
          <a:endParaRPr lang="en-US" sz="1200"/>
        </a:p>
      </dgm:t>
    </dgm:pt>
    <dgm:pt modelId="{A6D887D6-113F-4E56-8DD5-EFFCC5EF5ECB}" type="sibTrans" cxnId="{01F860BD-181E-4F80-9FC0-75D6588E2407}">
      <dgm:prSet/>
      <dgm:spPr/>
      <dgm:t>
        <a:bodyPr/>
        <a:lstStyle/>
        <a:p>
          <a:endParaRPr lang="en-US" sz="1200"/>
        </a:p>
      </dgm:t>
    </dgm:pt>
    <dgm:pt modelId="{D16E71F5-5DBE-4273-9CFC-B45E27E1EF84}">
      <dgm:prSet phldrT="[Text]" custT="1"/>
      <dgm:spPr/>
      <dgm:t>
        <a:bodyPr/>
        <a:lstStyle/>
        <a:p>
          <a:r>
            <a:rPr lang="en-US" sz="1200" dirty="0"/>
            <a:t>Holding Value</a:t>
          </a:r>
        </a:p>
      </dgm:t>
    </dgm:pt>
    <dgm:pt modelId="{DD81CE57-23F0-4852-A4CE-84C0AC057E41}" type="parTrans" cxnId="{AACFF3B7-C876-4F81-9C2A-6E2D910D4324}">
      <dgm:prSet custT="1"/>
      <dgm:spPr/>
      <dgm:t>
        <a:bodyPr/>
        <a:lstStyle/>
        <a:p>
          <a:endParaRPr lang="en-US" sz="1200"/>
        </a:p>
      </dgm:t>
    </dgm:pt>
    <dgm:pt modelId="{CF130D4F-D45F-450E-94E1-3C698FFB1285}" type="sibTrans" cxnId="{AACFF3B7-C876-4F81-9C2A-6E2D910D4324}">
      <dgm:prSet/>
      <dgm:spPr/>
      <dgm:t>
        <a:bodyPr/>
        <a:lstStyle/>
        <a:p>
          <a:endParaRPr lang="en-US" sz="1200"/>
        </a:p>
      </dgm:t>
    </dgm:pt>
    <dgm:pt modelId="{3ECF9C08-8FDE-4311-8835-7AFB63D5FAAE}">
      <dgm:prSet phldrT="[Text]" custT="1"/>
      <dgm:spPr/>
      <dgm:t>
        <a:bodyPr/>
        <a:lstStyle/>
        <a:p>
          <a:r>
            <a:rPr lang="en-US" sz="1200" dirty="0"/>
            <a:t>CMP</a:t>
          </a:r>
        </a:p>
      </dgm:t>
    </dgm:pt>
    <dgm:pt modelId="{99BAF534-5E32-4ABF-A26C-1DA6C127B172}" type="parTrans" cxnId="{3A3F781A-6556-4DC0-8FF8-0CB452CF0C82}">
      <dgm:prSet custT="1"/>
      <dgm:spPr/>
      <dgm:t>
        <a:bodyPr/>
        <a:lstStyle/>
        <a:p>
          <a:endParaRPr lang="en-US" sz="1200"/>
        </a:p>
      </dgm:t>
    </dgm:pt>
    <dgm:pt modelId="{7AD1361F-13ED-4098-AA08-10FD88F1AC0E}" type="sibTrans" cxnId="{3A3F781A-6556-4DC0-8FF8-0CB452CF0C82}">
      <dgm:prSet/>
      <dgm:spPr/>
      <dgm:t>
        <a:bodyPr/>
        <a:lstStyle/>
        <a:p>
          <a:endParaRPr lang="en-US" sz="1200"/>
        </a:p>
      </dgm:t>
    </dgm:pt>
    <dgm:pt modelId="{F0F8EE9B-AE53-4A5B-AEB1-93E9B74D2D89}">
      <dgm:prSet phldrT="[Text]" custT="1"/>
      <dgm:spPr/>
      <dgm:t>
        <a:bodyPr/>
        <a:lstStyle/>
        <a:p>
          <a:r>
            <a:rPr lang="en-US" sz="1200" dirty="0"/>
            <a:t>Holding Value</a:t>
          </a:r>
        </a:p>
      </dgm:t>
    </dgm:pt>
    <dgm:pt modelId="{FDBE0340-37B3-4339-BA55-300CC8B64791}" type="parTrans" cxnId="{32DB67E2-E0BF-43BE-8ADB-FCDA96C55667}">
      <dgm:prSet custT="1"/>
      <dgm:spPr/>
      <dgm:t>
        <a:bodyPr/>
        <a:lstStyle/>
        <a:p>
          <a:endParaRPr lang="en-US" sz="1200"/>
        </a:p>
      </dgm:t>
    </dgm:pt>
    <dgm:pt modelId="{03AE32DB-77B7-4979-950B-23D33459015F}" type="sibTrans" cxnId="{32DB67E2-E0BF-43BE-8ADB-FCDA96C55667}">
      <dgm:prSet/>
      <dgm:spPr/>
      <dgm:t>
        <a:bodyPr/>
        <a:lstStyle/>
        <a:p>
          <a:endParaRPr lang="en-US" sz="1200"/>
        </a:p>
      </dgm:t>
    </dgm:pt>
    <dgm:pt modelId="{E21640F1-548C-4D46-977A-6B3DB24A94BD}">
      <dgm:prSet phldrT="[Text]" custT="1"/>
      <dgm:spPr/>
      <dgm:t>
        <a:bodyPr/>
        <a:lstStyle/>
        <a:p>
          <a:r>
            <a:rPr lang="en-US" sz="1200" dirty="0"/>
            <a:t>CMP</a:t>
          </a:r>
        </a:p>
      </dgm:t>
    </dgm:pt>
    <dgm:pt modelId="{B057CBF7-65B5-4BC3-99E6-5E87F166D3BF}" type="parTrans" cxnId="{4A8C8951-704B-4A5C-B1CA-D68DE7549A15}">
      <dgm:prSet custT="1"/>
      <dgm:spPr/>
      <dgm:t>
        <a:bodyPr/>
        <a:lstStyle/>
        <a:p>
          <a:endParaRPr lang="en-US" sz="1200"/>
        </a:p>
      </dgm:t>
    </dgm:pt>
    <dgm:pt modelId="{96A5EABF-2827-4BB8-852C-23407EE78A8B}" type="sibTrans" cxnId="{4A8C8951-704B-4A5C-B1CA-D68DE7549A15}">
      <dgm:prSet/>
      <dgm:spPr/>
      <dgm:t>
        <a:bodyPr/>
        <a:lstStyle/>
        <a:p>
          <a:endParaRPr lang="en-US" sz="1200"/>
        </a:p>
      </dgm:t>
    </dgm:pt>
    <dgm:pt modelId="{747A95CB-5BA2-4178-AD13-05213C44DA52}">
      <dgm:prSet phldrT="[Text]" custT="1"/>
      <dgm:spPr/>
      <dgm:t>
        <a:bodyPr/>
        <a:lstStyle/>
        <a:p>
          <a:r>
            <a:rPr lang="en-US" sz="1200"/>
            <a:t>Holding Value</a:t>
          </a:r>
          <a:endParaRPr lang="en-US" sz="1200" dirty="0"/>
        </a:p>
      </dgm:t>
    </dgm:pt>
    <dgm:pt modelId="{49C21ECF-5444-4CAB-A5EB-4864F9935951}" type="parTrans" cxnId="{1C9AFC39-875B-4AF6-B42E-06ECD7801859}">
      <dgm:prSet custT="1"/>
      <dgm:spPr/>
      <dgm:t>
        <a:bodyPr/>
        <a:lstStyle/>
        <a:p>
          <a:endParaRPr lang="en-US" sz="1200"/>
        </a:p>
      </dgm:t>
    </dgm:pt>
    <dgm:pt modelId="{5F99F78A-3603-4C43-8571-DBE2E4D095C4}" type="sibTrans" cxnId="{1C9AFC39-875B-4AF6-B42E-06ECD7801859}">
      <dgm:prSet/>
      <dgm:spPr/>
      <dgm:t>
        <a:bodyPr/>
        <a:lstStyle/>
        <a:p>
          <a:endParaRPr lang="en-US" sz="1200"/>
        </a:p>
      </dgm:t>
    </dgm:pt>
    <dgm:pt modelId="{95906747-3AD5-4658-B95A-443C7E517DD5}">
      <dgm:prSet phldrT="[Text]" custT="1"/>
      <dgm:spPr/>
      <dgm:t>
        <a:bodyPr/>
        <a:lstStyle/>
        <a:p>
          <a:r>
            <a:rPr lang="en-US" sz="1200" dirty="0"/>
            <a:t>CMP</a:t>
          </a:r>
        </a:p>
      </dgm:t>
    </dgm:pt>
    <dgm:pt modelId="{5C712EDD-01FE-430E-BA1F-2998C012D8E3}" type="parTrans" cxnId="{CEE4A33A-F797-4CCA-8084-056A573FBA74}">
      <dgm:prSet custT="1"/>
      <dgm:spPr/>
      <dgm:t>
        <a:bodyPr/>
        <a:lstStyle/>
        <a:p>
          <a:endParaRPr lang="en-US" sz="1200"/>
        </a:p>
      </dgm:t>
    </dgm:pt>
    <dgm:pt modelId="{773A8860-8068-4174-B8B9-823F44FEC08B}" type="sibTrans" cxnId="{CEE4A33A-F797-4CCA-8084-056A573FBA74}">
      <dgm:prSet/>
      <dgm:spPr/>
      <dgm:t>
        <a:bodyPr/>
        <a:lstStyle/>
        <a:p>
          <a:endParaRPr lang="en-US" sz="1200"/>
        </a:p>
      </dgm:t>
    </dgm:pt>
    <dgm:pt modelId="{67BC025A-4C03-4B29-B0B0-B8BFED35AB00}">
      <dgm:prSet phldrT="[Text]" custT="1"/>
      <dgm:spPr/>
      <dgm:t>
        <a:bodyPr/>
        <a:lstStyle/>
        <a:p>
          <a:r>
            <a:rPr lang="en-US" sz="1200"/>
            <a:t>Holding Value</a:t>
          </a:r>
          <a:endParaRPr lang="en-US" sz="1200" dirty="0"/>
        </a:p>
      </dgm:t>
    </dgm:pt>
    <dgm:pt modelId="{B3F98ED5-9204-425E-A8EB-51853148CFF7}" type="parTrans" cxnId="{1496B229-2CA8-43D2-B834-C6DB67D532D1}">
      <dgm:prSet custT="1"/>
      <dgm:spPr/>
      <dgm:t>
        <a:bodyPr/>
        <a:lstStyle/>
        <a:p>
          <a:endParaRPr lang="en-US" sz="1200"/>
        </a:p>
      </dgm:t>
    </dgm:pt>
    <dgm:pt modelId="{D8A4B658-A305-48B7-B9D1-D95DCE5AF4C4}" type="sibTrans" cxnId="{1496B229-2CA8-43D2-B834-C6DB67D532D1}">
      <dgm:prSet/>
      <dgm:spPr/>
      <dgm:t>
        <a:bodyPr/>
        <a:lstStyle/>
        <a:p>
          <a:endParaRPr lang="en-US" sz="1200"/>
        </a:p>
      </dgm:t>
    </dgm:pt>
    <dgm:pt modelId="{2DD1CD34-98D7-4EB5-9C1D-66B74B46A7C8}">
      <dgm:prSet phldrT="[Text]" custT="1"/>
      <dgm:spPr/>
      <dgm:t>
        <a:bodyPr/>
        <a:lstStyle/>
        <a:p>
          <a:r>
            <a:rPr lang="en-US" sz="1200" dirty="0"/>
            <a:t>CMP</a:t>
          </a:r>
        </a:p>
      </dgm:t>
    </dgm:pt>
    <dgm:pt modelId="{398EB932-E04A-4595-847A-C48EBF5ED451}" type="parTrans" cxnId="{68E97DD3-6CC9-4165-B60A-1570488F1D81}">
      <dgm:prSet custT="1"/>
      <dgm:spPr/>
      <dgm:t>
        <a:bodyPr/>
        <a:lstStyle/>
        <a:p>
          <a:endParaRPr lang="en-US" sz="1200"/>
        </a:p>
      </dgm:t>
    </dgm:pt>
    <dgm:pt modelId="{C4043ACD-22BF-4B58-B400-263750154AD7}" type="sibTrans" cxnId="{68E97DD3-6CC9-4165-B60A-1570488F1D81}">
      <dgm:prSet/>
      <dgm:spPr/>
      <dgm:t>
        <a:bodyPr/>
        <a:lstStyle/>
        <a:p>
          <a:endParaRPr lang="en-US" sz="1200"/>
        </a:p>
      </dgm:t>
    </dgm:pt>
    <dgm:pt modelId="{69DBE1A5-5DAD-4778-B407-D0A4118F2779}" type="pres">
      <dgm:prSet presAssocID="{A1F6B8BA-CE5C-4A45-8F4B-5CD5F54BB1A5}" presName="diagram" presStyleCnt="0">
        <dgm:presLayoutVars>
          <dgm:chPref val="1"/>
          <dgm:dir/>
          <dgm:animOne val="branch"/>
          <dgm:animLvl val="lvl"/>
          <dgm:resizeHandles val="exact"/>
        </dgm:presLayoutVars>
      </dgm:prSet>
      <dgm:spPr/>
    </dgm:pt>
    <dgm:pt modelId="{BFDE1ECD-B712-4CA6-8ABA-B0396A7EBCE7}" type="pres">
      <dgm:prSet presAssocID="{BE4BE408-2D1B-4674-8299-9ACD879E1854}" presName="root1" presStyleCnt="0"/>
      <dgm:spPr/>
    </dgm:pt>
    <dgm:pt modelId="{4D0EFAE8-0CDF-4AF7-9C45-AFDBF02F50FF}" type="pres">
      <dgm:prSet presAssocID="{BE4BE408-2D1B-4674-8299-9ACD879E1854}" presName="LevelOneTextNode" presStyleLbl="node0" presStyleIdx="0" presStyleCnt="1" custScaleX="148782">
        <dgm:presLayoutVars>
          <dgm:chPref val="3"/>
        </dgm:presLayoutVars>
      </dgm:prSet>
      <dgm:spPr/>
    </dgm:pt>
    <dgm:pt modelId="{839051A0-D071-4994-8594-F885077AEEC5}" type="pres">
      <dgm:prSet presAssocID="{BE4BE408-2D1B-4674-8299-9ACD879E1854}" presName="level2hierChild" presStyleCnt="0"/>
      <dgm:spPr/>
    </dgm:pt>
    <dgm:pt modelId="{8070839A-B229-46B3-BCA6-16BD6CAA575A}" type="pres">
      <dgm:prSet presAssocID="{F7AC02A1-97F0-4B33-9B00-B1A2A26CA934}" presName="conn2-1" presStyleLbl="parChTrans1D2" presStyleIdx="0" presStyleCnt="4"/>
      <dgm:spPr/>
    </dgm:pt>
    <dgm:pt modelId="{74AB9AA4-4C15-45CF-B624-2B54F548CA9A}" type="pres">
      <dgm:prSet presAssocID="{F7AC02A1-97F0-4B33-9B00-B1A2A26CA934}" presName="connTx" presStyleLbl="parChTrans1D2" presStyleIdx="0" presStyleCnt="4"/>
      <dgm:spPr/>
    </dgm:pt>
    <dgm:pt modelId="{3C788B25-AE8D-49FF-93E9-9B1B4A395CD4}" type="pres">
      <dgm:prSet presAssocID="{05DBE675-7E8A-47EB-A0FC-CC94A2F04855}" presName="root2" presStyleCnt="0"/>
      <dgm:spPr/>
    </dgm:pt>
    <dgm:pt modelId="{762B4603-DDE5-4E0F-AD47-A2E01AFF9A03}" type="pres">
      <dgm:prSet presAssocID="{05DBE675-7E8A-47EB-A0FC-CC94A2F04855}" presName="LevelTwoTextNode" presStyleLbl="node2" presStyleIdx="0" presStyleCnt="4">
        <dgm:presLayoutVars>
          <dgm:chPref val="3"/>
        </dgm:presLayoutVars>
      </dgm:prSet>
      <dgm:spPr/>
    </dgm:pt>
    <dgm:pt modelId="{CF24810E-AB21-41D5-8E7E-4D5F84F7D4C3}" type="pres">
      <dgm:prSet presAssocID="{05DBE675-7E8A-47EB-A0FC-CC94A2F04855}" presName="level3hierChild" presStyleCnt="0"/>
      <dgm:spPr/>
    </dgm:pt>
    <dgm:pt modelId="{D557AF44-C152-4A9E-A316-4A411A538A02}" type="pres">
      <dgm:prSet presAssocID="{DD81CE57-23F0-4852-A4CE-84C0AC057E41}" presName="conn2-1" presStyleLbl="parChTrans1D3" presStyleIdx="0" presStyleCnt="8"/>
      <dgm:spPr/>
    </dgm:pt>
    <dgm:pt modelId="{D4365DBA-8640-4617-B826-4DF01D286833}" type="pres">
      <dgm:prSet presAssocID="{DD81CE57-23F0-4852-A4CE-84C0AC057E41}" presName="connTx" presStyleLbl="parChTrans1D3" presStyleIdx="0" presStyleCnt="8"/>
      <dgm:spPr/>
    </dgm:pt>
    <dgm:pt modelId="{889F8E29-5CF2-4DD9-8331-A692BE468B2B}" type="pres">
      <dgm:prSet presAssocID="{D16E71F5-5DBE-4273-9CFC-B45E27E1EF84}" presName="root2" presStyleCnt="0"/>
      <dgm:spPr/>
    </dgm:pt>
    <dgm:pt modelId="{4E8649AB-660B-4484-9CF6-7AD7AD9EEA84}" type="pres">
      <dgm:prSet presAssocID="{D16E71F5-5DBE-4273-9CFC-B45E27E1EF84}" presName="LevelTwoTextNode" presStyleLbl="node3" presStyleIdx="0" presStyleCnt="8">
        <dgm:presLayoutVars>
          <dgm:chPref val="3"/>
        </dgm:presLayoutVars>
      </dgm:prSet>
      <dgm:spPr/>
    </dgm:pt>
    <dgm:pt modelId="{BBCF29EF-BC9F-49D7-B630-784D9FD38CD0}" type="pres">
      <dgm:prSet presAssocID="{D16E71F5-5DBE-4273-9CFC-B45E27E1EF84}" presName="level3hierChild" presStyleCnt="0"/>
      <dgm:spPr/>
    </dgm:pt>
    <dgm:pt modelId="{67C074BA-8586-4D2A-8A00-8B52A19F7356}" type="pres">
      <dgm:prSet presAssocID="{99BAF534-5E32-4ABF-A26C-1DA6C127B172}" presName="conn2-1" presStyleLbl="parChTrans1D3" presStyleIdx="1" presStyleCnt="8"/>
      <dgm:spPr/>
    </dgm:pt>
    <dgm:pt modelId="{5CE21DA8-ADB9-4EC2-AD12-CC31C215038F}" type="pres">
      <dgm:prSet presAssocID="{99BAF534-5E32-4ABF-A26C-1DA6C127B172}" presName="connTx" presStyleLbl="parChTrans1D3" presStyleIdx="1" presStyleCnt="8"/>
      <dgm:spPr/>
    </dgm:pt>
    <dgm:pt modelId="{AF28BBD1-7EBB-4E89-87E7-BB7F936DFAC3}" type="pres">
      <dgm:prSet presAssocID="{3ECF9C08-8FDE-4311-8835-7AFB63D5FAAE}" presName="root2" presStyleCnt="0"/>
      <dgm:spPr/>
    </dgm:pt>
    <dgm:pt modelId="{6B3EC364-BFDC-4D84-8F99-6B075DEA953B}" type="pres">
      <dgm:prSet presAssocID="{3ECF9C08-8FDE-4311-8835-7AFB63D5FAAE}" presName="LevelTwoTextNode" presStyleLbl="node3" presStyleIdx="1" presStyleCnt="8">
        <dgm:presLayoutVars>
          <dgm:chPref val="3"/>
        </dgm:presLayoutVars>
      </dgm:prSet>
      <dgm:spPr/>
    </dgm:pt>
    <dgm:pt modelId="{0D8D381D-5A3F-43EC-8C71-D203FF53687A}" type="pres">
      <dgm:prSet presAssocID="{3ECF9C08-8FDE-4311-8835-7AFB63D5FAAE}" presName="level3hierChild" presStyleCnt="0"/>
      <dgm:spPr/>
    </dgm:pt>
    <dgm:pt modelId="{006F264A-4951-47F4-ADF4-DF17AE93C54A}" type="pres">
      <dgm:prSet presAssocID="{712B1C98-FD31-4540-B2B5-4A1A7476CBEE}" presName="conn2-1" presStyleLbl="parChTrans1D2" presStyleIdx="1" presStyleCnt="4"/>
      <dgm:spPr/>
    </dgm:pt>
    <dgm:pt modelId="{8F755633-C39C-4AF7-8C0F-A01990438AC6}" type="pres">
      <dgm:prSet presAssocID="{712B1C98-FD31-4540-B2B5-4A1A7476CBEE}" presName="connTx" presStyleLbl="parChTrans1D2" presStyleIdx="1" presStyleCnt="4"/>
      <dgm:spPr/>
    </dgm:pt>
    <dgm:pt modelId="{64E5335A-8044-40D2-9D6C-426531DFB07A}" type="pres">
      <dgm:prSet presAssocID="{EE189232-C6B5-4D40-A3DF-7B842FF8EA50}" presName="root2" presStyleCnt="0"/>
      <dgm:spPr/>
    </dgm:pt>
    <dgm:pt modelId="{E3F38D28-16E8-4714-9BA1-7D213EE50C58}" type="pres">
      <dgm:prSet presAssocID="{EE189232-C6B5-4D40-A3DF-7B842FF8EA50}" presName="LevelTwoTextNode" presStyleLbl="node2" presStyleIdx="1" presStyleCnt="4">
        <dgm:presLayoutVars>
          <dgm:chPref val="3"/>
        </dgm:presLayoutVars>
      </dgm:prSet>
      <dgm:spPr/>
    </dgm:pt>
    <dgm:pt modelId="{76AD7FA8-0F0A-42F5-B40F-B125F0059CA1}" type="pres">
      <dgm:prSet presAssocID="{EE189232-C6B5-4D40-A3DF-7B842FF8EA50}" presName="level3hierChild" presStyleCnt="0"/>
      <dgm:spPr/>
    </dgm:pt>
    <dgm:pt modelId="{27F7640C-6AB0-410E-9F51-261B0A7167E9}" type="pres">
      <dgm:prSet presAssocID="{FDBE0340-37B3-4339-BA55-300CC8B64791}" presName="conn2-1" presStyleLbl="parChTrans1D3" presStyleIdx="2" presStyleCnt="8"/>
      <dgm:spPr/>
    </dgm:pt>
    <dgm:pt modelId="{B6FF523D-7241-4DFB-AB2F-CCCF80446572}" type="pres">
      <dgm:prSet presAssocID="{FDBE0340-37B3-4339-BA55-300CC8B64791}" presName="connTx" presStyleLbl="parChTrans1D3" presStyleIdx="2" presStyleCnt="8"/>
      <dgm:spPr/>
    </dgm:pt>
    <dgm:pt modelId="{2EB95217-9071-4DC4-B19C-FE4E0FE0DF30}" type="pres">
      <dgm:prSet presAssocID="{F0F8EE9B-AE53-4A5B-AEB1-93E9B74D2D89}" presName="root2" presStyleCnt="0"/>
      <dgm:spPr/>
    </dgm:pt>
    <dgm:pt modelId="{531039D7-57C3-4BDF-B93F-658085EC8505}" type="pres">
      <dgm:prSet presAssocID="{F0F8EE9B-AE53-4A5B-AEB1-93E9B74D2D89}" presName="LevelTwoTextNode" presStyleLbl="node3" presStyleIdx="2" presStyleCnt="8">
        <dgm:presLayoutVars>
          <dgm:chPref val="3"/>
        </dgm:presLayoutVars>
      </dgm:prSet>
      <dgm:spPr/>
    </dgm:pt>
    <dgm:pt modelId="{E4B78548-5187-4A63-B334-2AB60EDCFD3D}" type="pres">
      <dgm:prSet presAssocID="{F0F8EE9B-AE53-4A5B-AEB1-93E9B74D2D89}" presName="level3hierChild" presStyleCnt="0"/>
      <dgm:spPr/>
    </dgm:pt>
    <dgm:pt modelId="{413DCBE7-B038-4839-81EF-4E44AF991B24}" type="pres">
      <dgm:prSet presAssocID="{B057CBF7-65B5-4BC3-99E6-5E87F166D3BF}" presName="conn2-1" presStyleLbl="parChTrans1D3" presStyleIdx="3" presStyleCnt="8"/>
      <dgm:spPr/>
    </dgm:pt>
    <dgm:pt modelId="{64C5504A-DEB1-4BD4-9AF4-68A39F38620B}" type="pres">
      <dgm:prSet presAssocID="{B057CBF7-65B5-4BC3-99E6-5E87F166D3BF}" presName="connTx" presStyleLbl="parChTrans1D3" presStyleIdx="3" presStyleCnt="8"/>
      <dgm:spPr/>
    </dgm:pt>
    <dgm:pt modelId="{2B6ADA02-11BC-4EA9-991F-C912DAE30CC4}" type="pres">
      <dgm:prSet presAssocID="{E21640F1-548C-4D46-977A-6B3DB24A94BD}" presName="root2" presStyleCnt="0"/>
      <dgm:spPr/>
    </dgm:pt>
    <dgm:pt modelId="{60ABBCFF-5BCB-4E5F-A0FB-6E97B6221EF3}" type="pres">
      <dgm:prSet presAssocID="{E21640F1-548C-4D46-977A-6B3DB24A94BD}" presName="LevelTwoTextNode" presStyleLbl="node3" presStyleIdx="3" presStyleCnt="8">
        <dgm:presLayoutVars>
          <dgm:chPref val="3"/>
        </dgm:presLayoutVars>
      </dgm:prSet>
      <dgm:spPr/>
    </dgm:pt>
    <dgm:pt modelId="{8FEDCEE9-1286-442C-AD24-EF19D5B288D4}" type="pres">
      <dgm:prSet presAssocID="{E21640F1-548C-4D46-977A-6B3DB24A94BD}" presName="level3hierChild" presStyleCnt="0"/>
      <dgm:spPr/>
    </dgm:pt>
    <dgm:pt modelId="{8D045DAC-AD5D-48E5-BDA4-F6AD1EC3A376}" type="pres">
      <dgm:prSet presAssocID="{8F83C1EE-3490-4024-A3A7-B4892E92A661}" presName="conn2-1" presStyleLbl="parChTrans1D2" presStyleIdx="2" presStyleCnt="4"/>
      <dgm:spPr/>
    </dgm:pt>
    <dgm:pt modelId="{81B7C782-153B-41E7-A24A-54665094A17D}" type="pres">
      <dgm:prSet presAssocID="{8F83C1EE-3490-4024-A3A7-B4892E92A661}" presName="connTx" presStyleLbl="parChTrans1D2" presStyleIdx="2" presStyleCnt="4"/>
      <dgm:spPr/>
    </dgm:pt>
    <dgm:pt modelId="{114541E7-BE19-4887-8C37-2BEB3C7A7333}" type="pres">
      <dgm:prSet presAssocID="{25B2AA37-88FB-4773-ADE2-B7DC98DFDDB0}" presName="root2" presStyleCnt="0"/>
      <dgm:spPr/>
    </dgm:pt>
    <dgm:pt modelId="{D49B8AC2-94AC-4E69-812F-EAFF253921E9}" type="pres">
      <dgm:prSet presAssocID="{25B2AA37-88FB-4773-ADE2-B7DC98DFDDB0}" presName="LevelTwoTextNode" presStyleLbl="node2" presStyleIdx="2" presStyleCnt="4">
        <dgm:presLayoutVars>
          <dgm:chPref val="3"/>
        </dgm:presLayoutVars>
      </dgm:prSet>
      <dgm:spPr/>
    </dgm:pt>
    <dgm:pt modelId="{07CE14FF-C4DD-48BD-83B4-2EBBDB4C2F27}" type="pres">
      <dgm:prSet presAssocID="{25B2AA37-88FB-4773-ADE2-B7DC98DFDDB0}" presName="level3hierChild" presStyleCnt="0"/>
      <dgm:spPr/>
    </dgm:pt>
    <dgm:pt modelId="{89522C9E-239B-4A0F-A152-D20C783C9874}" type="pres">
      <dgm:prSet presAssocID="{49C21ECF-5444-4CAB-A5EB-4864F9935951}" presName="conn2-1" presStyleLbl="parChTrans1D3" presStyleIdx="4" presStyleCnt="8"/>
      <dgm:spPr/>
    </dgm:pt>
    <dgm:pt modelId="{70C52EDE-01C5-4461-8BD1-7E4B40F82013}" type="pres">
      <dgm:prSet presAssocID="{49C21ECF-5444-4CAB-A5EB-4864F9935951}" presName="connTx" presStyleLbl="parChTrans1D3" presStyleIdx="4" presStyleCnt="8"/>
      <dgm:spPr/>
    </dgm:pt>
    <dgm:pt modelId="{18A7C82D-1DA2-4458-A66B-A5B687F14938}" type="pres">
      <dgm:prSet presAssocID="{747A95CB-5BA2-4178-AD13-05213C44DA52}" presName="root2" presStyleCnt="0"/>
      <dgm:spPr/>
    </dgm:pt>
    <dgm:pt modelId="{E06F0CAE-1307-4D66-A81C-C3D64D8E8E31}" type="pres">
      <dgm:prSet presAssocID="{747A95CB-5BA2-4178-AD13-05213C44DA52}" presName="LevelTwoTextNode" presStyleLbl="node3" presStyleIdx="4" presStyleCnt="8">
        <dgm:presLayoutVars>
          <dgm:chPref val="3"/>
        </dgm:presLayoutVars>
      </dgm:prSet>
      <dgm:spPr/>
    </dgm:pt>
    <dgm:pt modelId="{58583C21-E809-4A7A-8A86-DFB6337B9B7C}" type="pres">
      <dgm:prSet presAssocID="{747A95CB-5BA2-4178-AD13-05213C44DA52}" presName="level3hierChild" presStyleCnt="0"/>
      <dgm:spPr/>
    </dgm:pt>
    <dgm:pt modelId="{059051E9-FFD4-43EF-B4EE-E8A78357F966}" type="pres">
      <dgm:prSet presAssocID="{5C712EDD-01FE-430E-BA1F-2998C012D8E3}" presName="conn2-1" presStyleLbl="parChTrans1D3" presStyleIdx="5" presStyleCnt="8"/>
      <dgm:spPr/>
    </dgm:pt>
    <dgm:pt modelId="{26EBFDFE-5E68-4678-98A9-674D9D989B67}" type="pres">
      <dgm:prSet presAssocID="{5C712EDD-01FE-430E-BA1F-2998C012D8E3}" presName="connTx" presStyleLbl="parChTrans1D3" presStyleIdx="5" presStyleCnt="8"/>
      <dgm:spPr/>
    </dgm:pt>
    <dgm:pt modelId="{24E56C96-4B83-43B4-8947-D0DBF0870421}" type="pres">
      <dgm:prSet presAssocID="{95906747-3AD5-4658-B95A-443C7E517DD5}" presName="root2" presStyleCnt="0"/>
      <dgm:spPr/>
    </dgm:pt>
    <dgm:pt modelId="{27C86616-B77C-4679-80C7-8DF8A5C357E9}" type="pres">
      <dgm:prSet presAssocID="{95906747-3AD5-4658-B95A-443C7E517DD5}" presName="LevelTwoTextNode" presStyleLbl="node3" presStyleIdx="5" presStyleCnt="8">
        <dgm:presLayoutVars>
          <dgm:chPref val="3"/>
        </dgm:presLayoutVars>
      </dgm:prSet>
      <dgm:spPr/>
    </dgm:pt>
    <dgm:pt modelId="{86589A04-DD7F-4C96-8187-64D7D2DA57DA}" type="pres">
      <dgm:prSet presAssocID="{95906747-3AD5-4658-B95A-443C7E517DD5}" presName="level3hierChild" presStyleCnt="0"/>
      <dgm:spPr/>
    </dgm:pt>
    <dgm:pt modelId="{A4754662-2885-4A23-803D-CE0DE3E6740F}" type="pres">
      <dgm:prSet presAssocID="{4BEEB188-EB24-4D62-ADA6-888DFFF5BBF9}" presName="conn2-1" presStyleLbl="parChTrans1D2" presStyleIdx="3" presStyleCnt="4"/>
      <dgm:spPr/>
    </dgm:pt>
    <dgm:pt modelId="{85C4AAD8-9325-4A25-8CA0-CA4F68CEE849}" type="pres">
      <dgm:prSet presAssocID="{4BEEB188-EB24-4D62-ADA6-888DFFF5BBF9}" presName="connTx" presStyleLbl="parChTrans1D2" presStyleIdx="3" presStyleCnt="4"/>
      <dgm:spPr/>
    </dgm:pt>
    <dgm:pt modelId="{6D26B1D1-79F4-4349-A0C0-2E7D5B4EB82B}" type="pres">
      <dgm:prSet presAssocID="{3052C631-6292-47F5-B6EE-EFC172B12FC2}" presName="root2" presStyleCnt="0"/>
      <dgm:spPr/>
    </dgm:pt>
    <dgm:pt modelId="{CA1F75F3-D708-4FC5-B8CA-056F2A84B3DB}" type="pres">
      <dgm:prSet presAssocID="{3052C631-6292-47F5-B6EE-EFC172B12FC2}" presName="LevelTwoTextNode" presStyleLbl="node2" presStyleIdx="3" presStyleCnt="4">
        <dgm:presLayoutVars>
          <dgm:chPref val="3"/>
        </dgm:presLayoutVars>
      </dgm:prSet>
      <dgm:spPr/>
    </dgm:pt>
    <dgm:pt modelId="{A98543E4-C17B-42E3-A45B-43B0C20BEF9E}" type="pres">
      <dgm:prSet presAssocID="{3052C631-6292-47F5-B6EE-EFC172B12FC2}" presName="level3hierChild" presStyleCnt="0"/>
      <dgm:spPr/>
    </dgm:pt>
    <dgm:pt modelId="{EFB83982-8AFA-4400-9FC4-3378BA8A2107}" type="pres">
      <dgm:prSet presAssocID="{B3F98ED5-9204-425E-A8EB-51853148CFF7}" presName="conn2-1" presStyleLbl="parChTrans1D3" presStyleIdx="6" presStyleCnt="8"/>
      <dgm:spPr/>
    </dgm:pt>
    <dgm:pt modelId="{5DB5A072-DDB6-4131-904F-80DA2A4AB1CA}" type="pres">
      <dgm:prSet presAssocID="{B3F98ED5-9204-425E-A8EB-51853148CFF7}" presName="connTx" presStyleLbl="parChTrans1D3" presStyleIdx="6" presStyleCnt="8"/>
      <dgm:spPr/>
    </dgm:pt>
    <dgm:pt modelId="{23845C3E-13DA-4A64-AECA-754A03177BE7}" type="pres">
      <dgm:prSet presAssocID="{67BC025A-4C03-4B29-B0B0-B8BFED35AB00}" presName="root2" presStyleCnt="0"/>
      <dgm:spPr/>
    </dgm:pt>
    <dgm:pt modelId="{A616D37C-6233-4FB3-9DD4-662586CDC1AF}" type="pres">
      <dgm:prSet presAssocID="{67BC025A-4C03-4B29-B0B0-B8BFED35AB00}" presName="LevelTwoTextNode" presStyleLbl="node3" presStyleIdx="6" presStyleCnt="8">
        <dgm:presLayoutVars>
          <dgm:chPref val="3"/>
        </dgm:presLayoutVars>
      </dgm:prSet>
      <dgm:spPr/>
    </dgm:pt>
    <dgm:pt modelId="{F9D0904D-8994-44F4-9BD7-C997FFC14D3B}" type="pres">
      <dgm:prSet presAssocID="{67BC025A-4C03-4B29-B0B0-B8BFED35AB00}" presName="level3hierChild" presStyleCnt="0"/>
      <dgm:spPr/>
    </dgm:pt>
    <dgm:pt modelId="{2C5EED22-79C0-4075-AD5A-045BCEBB88C1}" type="pres">
      <dgm:prSet presAssocID="{398EB932-E04A-4595-847A-C48EBF5ED451}" presName="conn2-1" presStyleLbl="parChTrans1D3" presStyleIdx="7" presStyleCnt="8"/>
      <dgm:spPr/>
    </dgm:pt>
    <dgm:pt modelId="{F0DBDBC2-0DA6-4779-BDE6-4767D75CE97B}" type="pres">
      <dgm:prSet presAssocID="{398EB932-E04A-4595-847A-C48EBF5ED451}" presName="connTx" presStyleLbl="parChTrans1D3" presStyleIdx="7" presStyleCnt="8"/>
      <dgm:spPr/>
    </dgm:pt>
    <dgm:pt modelId="{EC373D3E-005F-48D3-B9DD-BB914ECDDBEA}" type="pres">
      <dgm:prSet presAssocID="{2DD1CD34-98D7-4EB5-9C1D-66B74B46A7C8}" presName="root2" presStyleCnt="0"/>
      <dgm:spPr/>
    </dgm:pt>
    <dgm:pt modelId="{F4B462E8-1244-48B8-97FF-A0C3C9017219}" type="pres">
      <dgm:prSet presAssocID="{2DD1CD34-98D7-4EB5-9C1D-66B74B46A7C8}" presName="LevelTwoTextNode" presStyleLbl="node3" presStyleIdx="7" presStyleCnt="8">
        <dgm:presLayoutVars>
          <dgm:chPref val="3"/>
        </dgm:presLayoutVars>
      </dgm:prSet>
      <dgm:spPr/>
    </dgm:pt>
    <dgm:pt modelId="{B1474E15-42AA-40C6-A81C-962A70092CDC}" type="pres">
      <dgm:prSet presAssocID="{2DD1CD34-98D7-4EB5-9C1D-66B74B46A7C8}" presName="level3hierChild" presStyleCnt="0"/>
      <dgm:spPr/>
    </dgm:pt>
  </dgm:ptLst>
  <dgm:cxnLst>
    <dgm:cxn modelId="{009A7A02-FCB2-4AA4-9F75-371BF90B0F50}" type="presOf" srcId="{712B1C98-FD31-4540-B2B5-4A1A7476CBEE}" destId="{8F755633-C39C-4AF7-8C0F-A01990438AC6}" srcOrd="1" destOrd="0" presId="urn:microsoft.com/office/officeart/2005/8/layout/hierarchy2"/>
    <dgm:cxn modelId="{B248F005-1A9D-4093-B32C-8E0B635FD68F}" type="presOf" srcId="{DD81CE57-23F0-4852-A4CE-84C0AC057E41}" destId="{D4365DBA-8640-4617-B826-4DF01D286833}" srcOrd="1" destOrd="0" presId="urn:microsoft.com/office/officeart/2005/8/layout/hierarchy2"/>
    <dgm:cxn modelId="{CA31230A-733A-4DBB-9CD7-6D916F459911}" type="presOf" srcId="{25B2AA37-88FB-4773-ADE2-B7DC98DFDDB0}" destId="{D49B8AC2-94AC-4E69-812F-EAFF253921E9}" srcOrd="0" destOrd="0" presId="urn:microsoft.com/office/officeart/2005/8/layout/hierarchy2"/>
    <dgm:cxn modelId="{99B6300C-44D2-414C-BDE5-A1A04F747A84}" type="presOf" srcId="{B057CBF7-65B5-4BC3-99E6-5E87F166D3BF}" destId="{413DCBE7-B038-4839-81EF-4E44AF991B24}" srcOrd="0" destOrd="0" presId="urn:microsoft.com/office/officeart/2005/8/layout/hierarchy2"/>
    <dgm:cxn modelId="{B4C0CC0D-515A-406B-B305-F5E63CE9C3AF}" type="presOf" srcId="{FDBE0340-37B3-4339-BA55-300CC8B64791}" destId="{B6FF523D-7241-4DFB-AB2F-CCCF80446572}" srcOrd="1" destOrd="0" presId="urn:microsoft.com/office/officeart/2005/8/layout/hierarchy2"/>
    <dgm:cxn modelId="{E338C013-2604-455C-BFB5-4E23452772B3}" type="presOf" srcId="{99BAF534-5E32-4ABF-A26C-1DA6C127B172}" destId="{5CE21DA8-ADB9-4EC2-AD12-CC31C215038F}" srcOrd="1" destOrd="0" presId="urn:microsoft.com/office/officeart/2005/8/layout/hierarchy2"/>
    <dgm:cxn modelId="{3A3F781A-6556-4DC0-8FF8-0CB452CF0C82}" srcId="{05DBE675-7E8A-47EB-A0FC-CC94A2F04855}" destId="{3ECF9C08-8FDE-4311-8835-7AFB63D5FAAE}" srcOrd="1" destOrd="0" parTransId="{99BAF534-5E32-4ABF-A26C-1DA6C127B172}" sibTransId="{7AD1361F-13ED-4098-AA08-10FD88F1AC0E}"/>
    <dgm:cxn modelId="{47350C1F-98AE-4CAA-8B7B-B2045F86CEBC}" type="presOf" srcId="{2DD1CD34-98D7-4EB5-9C1D-66B74B46A7C8}" destId="{F4B462E8-1244-48B8-97FF-A0C3C9017219}" srcOrd="0" destOrd="0" presId="urn:microsoft.com/office/officeart/2005/8/layout/hierarchy2"/>
    <dgm:cxn modelId="{1496B229-2CA8-43D2-B834-C6DB67D532D1}" srcId="{3052C631-6292-47F5-B6EE-EFC172B12FC2}" destId="{67BC025A-4C03-4B29-B0B0-B8BFED35AB00}" srcOrd="0" destOrd="0" parTransId="{B3F98ED5-9204-425E-A8EB-51853148CFF7}" sibTransId="{D8A4B658-A305-48B7-B9D1-D95DCE5AF4C4}"/>
    <dgm:cxn modelId="{B2BA702A-090E-4A1F-AF46-08B537F23357}" type="presOf" srcId="{8F83C1EE-3490-4024-A3A7-B4892E92A661}" destId="{8D045DAC-AD5D-48E5-BDA4-F6AD1EC3A376}" srcOrd="0" destOrd="0" presId="urn:microsoft.com/office/officeart/2005/8/layout/hierarchy2"/>
    <dgm:cxn modelId="{A6F7BF37-C33A-4754-B438-A8605224B200}" type="presOf" srcId="{99BAF534-5E32-4ABF-A26C-1DA6C127B172}" destId="{67C074BA-8586-4D2A-8A00-8B52A19F7356}" srcOrd="0" destOrd="0" presId="urn:microsoft.com/office/officeart/2005/8/layout/hierarchy2"/>
    <dgm:cxn modelId="{1C9AFC39-875B-4AF6-B42E-06ECD7801859}" srcId="{25B2AA37-88FB-4773-ADE2-B7DC98DFDDB0}" destId="{747A95CB-5BA2-4178-AD13-05213C44DA52}" srcOrd="0" destOrd="0" parTransId="{49C21ECF-5444-4CAB-A5EB-4864F9935951}" sibTransId="{5F99F78A-3603-4C43-8571-DBE2E4D095C4}"/>
    <dgm:cxn modelId="{CEE4A33A-F797-4CCA-8084-056A573FBA74}" srcId="{25B2AA37-88FB-4773-ADE2-B7DC98DFDDB0}" destId="{95906747-3AD5-4658-B95A-443C7E517DD5}" srcOrd="1" destOrd="0" parTransId="{5C712EDD-01FE-430E-BA1F-2998C012D8E3}" sibTransId="{773A8860-8068-4174-B8B9-823F44FEC08B}"/>
    <dgm:cxn modelId="{397CB23A-0767-43C2-948A-F0AEB7654B8E}" srcId="{BE4BE408-2D1B-4674-8299-9ACD879E1854}" destId="{05DBE675-7E8A-47EB-A0FC-CC94A2F04855}" srcOrd="0" destOrd="0" parTransId="{F7AC02A1-97F0-4B33-9B00-B1A2A26CA934}" sibTransId="{F244ADE8-E0A5-4188-B372-2694EA55BF49}"/>
    <dgm:cxn modelId="{FB33603B-DA4F-4973-9019-9CF13BFA9D4A}" srcId="{BE4BE408-2D1B-4674-8299-9ACD879E1854}" destId="{EE189232-C6B5-4D40-A3DF-7B842FF8EA50}" srcOrd="1" destOrd="0" parTransId="{712B1C98-FD31-4540-B2B5-4A1A7476CBEE}" sibTransId="{2FFDD83E-902C-4BAF-8EDF-7CFC0E0F6C72}"/>
    <dgm:cxn modelId="{EFE4C63F-8A85-45DF-B3FA-DACAE3D725F4}" type="presOf" srcId="{F7AC02A1-97F0-4B33-9B00-B1A2A26CA934}" destId="{74AB9AA4-4C15-45CF-B624-2B54F548CA9A}" srcOrd="1" destOrd="0" presId="urn:microsoft.com/office/officeart/2005/8/layout/hierarchy2"/>
    <dgm:cxn modelId="{EF45CB62-BF47-44BD-9B6E-E7A1132ED562}" type="presOf" srcId="{5C712EDD-01FE-430E-BA1F-2998C012D8E3}" destId="{26EBFDFE-5E68-4678-98A9-674D9D989B67}" srcOrd="1" destOrd="0" presId="urn:microsoft.com/office/officeart/2005/8/layout/hierarchy2"/>
    <dgm:cxn modelId="{FE921168-8609-41CC-8FAD-A909F1CE2A75}" type="presOf" srcId="{B3F98ED5-9204-425E-A8EB-51853148CFF7}" destId="{EFB83982-8AFA-4400-9FC4-3378BA8A2107}" srcOrd="0" destOrd="0" presId="urn:microsoft.com/office/officeart/2005/8/layout/hierarchy2"/>
    <dgm:cxn modelId="{D02FD64A-5006-4760-A3C5-EC981EAEE0CA}" type="presOf" srcId="{B057CBF7-65B5-4BC3-99E6-5E87F166D3BF}" destId="{64C5504A-DEB1-4BD4-9AF4-68A39F38620B}" srcOrd="1" destOrd="0" presId="urn:microsoft.com/office/officeart/2005/8/layout/hierarchy2"/>
    <dgm:cxn modelId="{04EC2E4C-3452-4D6E-87E8-B439108C3A40}" type="presOf" srcId="{3052C631-6292-47F5-B6EE-EFC172B12FC2}" destId="{CA1F75F3-D708-4FC5-B8CA-056F2A84B3DB}" srcOrd="0" destOrd="0" presId="urn:microsoft.com/office/officeart/2005/8/layout/hierarchy2"/>
    <dgm:cxn modelId="{4A8C8951-704B-4A5C-B1CA-D68DE7549A15}" srcId="{EE189232-C6B5-4D40-A3DF-7B842FF8EA50}" destId="{E21640F1-548C-4D46-977A-6B3DB24A94BD}" srcOrd="1" destOrd="0" parTransId="{B057CBF7-65B5-4BC3-99E6-5E87F166D3BF}" sibTransId="{96A5EABF-2827-4BB8-852C-23407EE78A8B}"/>
    <dgm:cxn modelId="{249FB975-7680-4119-B942-B2FA3BCCDF34}" type="presOf" srcId="{49C21ECF-5444-4CAB-A5EB-4864F9935951}" destId="{70C52EDE-01C5-4461-8BD1-7E4B40F82013}" srcOrd="1" destOrd="0" presId="urn:microsoft.com/office/officeart/2005/8/layout/hierarchy2"/>
    <dgm:cxn modelId="{6E1D9256-7EC3-497E-AB93-14774E2D3E48}" type="presOf" srcId="{EE189232-C6B5-4D40-A3DF-7B842FF8EA50}" destId="{E3F38D28-16E8-4714-9BA1-7D213EE50C58}" srcOrd="0" destOrd="0" presId="urn:microsoft.com/office/officeart/2005/8/layout/hierarchy2"/>
    <dgm:cxn modelId="{29F8B57F-EEE3-4EAC-8116-11087A685A00}" type="presOf" srcId="{DD81CE57-23F0-4852-A4CE-84C0AC057E41}" destId="{D557AF44-C152-4A9E-A316-4A411A538A02}" srcOrd="0" destOrd="0" presId="urn:microsoft.com/office/officeart/2005/8/layout/hierarchy2"/>
    <dgm:cxn modelId="{6F47AA80-5C86-41F5-A3DA-A6F46D75A984}" type="presOf" srcId="{B3F98ED5-9204-425E-A8EB-51853148CFF7}" destId="{5DB5A072-DDB6-4131-904F-80DA2A4AB1CA}" srcOrd="1" destOrd="0" presId="urn:microsoft.com/office/officeart/2005/8/layout/hierarchy2"/>
    <dgm:cxn modelId="{57E87C85-375E-47F3-942F-36F090CD3731}" type="presOf" srcId="{5C712EDD-01FE-430E-BA1F-2998C012D8E3}" destId="{059051E9-FFD4-43EF-B4EE-E8A78357F966}" srcOrd="0" destOrd="0" presId="urn:microsoft.com/office/officeart/2005/8/layout/hierarchy2"/>
    <dgm:cxn modelId="{3607F887-6202-4DEB-871A-C36A799AD3E8}" type="presOf" srcId="{8F83C1EE-3490-4024-A3A7-B4892E92A661}" destId="{81B7C782-153B-41E7-A24A-54665094A17D}" srcOrd="1" destOrd="0" presId="urn:microsoft.com/office/officeart/2005/8/layout/hierarchy2"/>
    <dgm:cxn modelId="{2744308A-3123-4A06-9357-B84E3B1743CD}" type="presOf" srcId="{49C21ECF-5444-4CAB-A5EB-4864F9935951}" destId="{89522C9E-239B-4A0F-A152-D20C783C9874}" srcOrd="0" destOrd="0" presId="urn:microsoft.com/office/officeart/2005/8/layout/hierarchy2"/>
    <dgm:cxn modelId="{96E2678B-54E7-4AC7-8DF4-5400D0A5962B}" type="presOf" srcId="{A1F6B8BA-CE5C-4A45-8F4B-5CD5F54BB1A5}" destId="{69DBE1A5-5DAD-4778-B407-D0A4118F2779}" srcOrd="0" destOrd="0" presId="urn:microsoft.com/office/officeart/2005/8/layout/hierarchy2"/>
    <dgm:cxn modelId="{9511928C-128F-4D32-ACC0-EE185962F4F9}" type="presOf" srcId="{398EB932-E04A-4595-847A-C48EBF5ED451}" destId="{2C5EED22-79C0-4075-AD5A-045BCEBB88C1}" srcOrd="0" destOrd="0" presId="urn:microsoft.com/office/officeart/2005/8/layout/hierarchy2"/>
    <dgm:cxn modelId="{CE3FCD99-4B29-4953-8F13-D4223127A965}" type="presOf" srcId="{E21640F1-548C-4D46-977A-6B3DB24A94BD}" destId="{60ABBCFF-5BCB-4E5F-A0FB-6E97B6221EF3}" srcOrd="0" destOrd="0" presId="urn:microsoft.com/office/officeart/2005/8/layout/hierarchy2"/>
    <dgm:cxn modelId="{0CEA149E-1D39-4D41-A409-94FE80B71576}" type="presOf" srcId="{FDBE0340-37B3-4339-BA55-300CC8B64791}" destId="{27F7640C-6AB0-410E-9F51-261B0A7167E9}" srcOrd="0" destOrd="0" presId="urn:microsoft.com/office/officeart/2005/8/layout/hierarchy2"/>
    <dgm:cxn modelId="{8DFF1EA8-6200-432F-B925-53671BF4F453}" type="presOf" srcId="{398EB932-E04A-4595-847A-C48EBF5ED451}" destId="{F0DBDBC2-0DA6-4779-BDE6-4767D75CE97B}" srcOrd="1" destOrd="0" presId="urn:microsoft.com/office/officeart/2005/8/layout/hierarchy2"/>
    <dgm:cxn modelId="{0FBACAA8-FEDC-4E82-83D7-01D97CD83EE7}" type="presOf" srcId="{F0F8EE9B-AE53-4A5B-AEB1-93E9B74D2D89}" destId="{531039D7-57C3-4BDF-B93F-658085EC8505}" srcOrd="0" destOrd="0" presId="urn:microsoft.com/office/officeart/2005/8/layout/hierarchy2"/>
    <dgm:cxn modelId="{37FBC3AC-B2BF-4697-9618-137BFF42C1FB}" type="presOf" srcId="{3ECF9C08-8FDE-4311-8835-7AFB63D5FAAE}" destId="{6B3EC364-BFDC-4D84-8F99-6B075DEA953B}" srcOrd="0" destOrd="0" presId="urn:microsoft.com/office/officeart/2005/8/layout/hierarchy2"/>
    <dgm:cxn modelId="{2E73B1AD-B830-4300-AC7E-566C14CD1728}" type="presOf" srcId="{747A95CB-5BA2-4178-AD13-05213C44DA52}" destId="{E06F0CAE-1307-4D66-A81C-C3D64D8E8E31}" srcOrd="0" destOrd="0" presId="urn:microsoft.com/office/officeart/2005/8/layout/hierarchy2"/>
    <dgm:cxn modelId="{8CC172B0-3C0B-4F4A-BC23-04953D46933C}" type="presOf" srcId="{F7AC02A1-97F0-4B33-9B00-B1A2A26CA934}" destId="{8070839A-B229-46B3-BCA6-16BD6CAA575A}" srcOrd="0" destOrd="0" presId="urn:microsoft.com/office/officeart/2005/8/layout/hierarchy2"/>
    <dgm:cxn modelId="{AACFF3B7-C876-4F81-9C2A-6E2D910D4324}" srcId="{05DBE675-7E8A-47EB-A0FC-CC94A2F04855}" destId="{D16E71F5-5DBE-4273-9CFC-B45E27E1EF84}" srcOrd="0" destOrd="0" parTransId="{DD81CE57-23F0-4852-A4CE-84C0AC057E41}" sibTransId="{CF130D4F-D45F-450E-94E1-3C698FFB1285}"/>
    <dgm:cxn modelId="{BB12E5BB-E3D2-478A-AD9A-72D1CDC570F0}" type="presOf" srcId="{95906747-3AD5-4658-B95A-443C7E517DD5}" destId="{27C86616-B77C-4679-80C7-8DF8A5C357E9}" srcOrd="0" destOrd="0" presId="urn:microsoft.com/office/officeart/2005/8/layout/hierarchy2"/>
    <dgm:cxn modelId="{01F860BD-181E-4F80-9FC0-75D6588E2407}" srcId="{BE4BE408-2D1B-4674-8299-9ACD879E1854}" destId="{3052C631-6292-47F5-B6EE-EFC172B12FC2}" srcOrd="3" destOrd="0" parTransId="{4BEEB188-EB24-4D62-ADA6-888DFFF5BBF9}" sibTransId="{A6D887D6-113F-4E56-8DD5-EFFCC5EF5ECB}"/>
    <dgm:cxn modelId="{5AC537BF-D755-42A7-BDE4-7C6A10C902B2}" srcId="{BE4BE408-2D1B-4674-8299-9ACD879E1854}" destId="{25B2AA37-88FB-4773-ADE2-B7DC98DFDDB0}" srcOrd="2" destOrd="0" parTransId="{8F83C1EE-3490-4024-A3A7-B4892E92A661}" sibTransId="{CAE9FFA6-C676-4294-89DF-202E54EE11F0}"/>
    <dgm:cxn modelId="{B22872C8-BCE4-444E-A5CB-D85BAC4B0844}" type="presOf" srcId="{D16E71F5-5DBE-4273-9CFC-B45E27E1EF84}" destId="{4E8649AB-660B-4484-9CF6-7AD7AD9EEA84}" srcOrd="0" destOrd="0" presId="urn:microsoft.com/office/officeart/2005/8/layout/hierarchy2"/>
    <dgm:cxn modelId="{23B22DD1-36FD-4B06-A319-2364D03BC792}" type="presOf" srcId="{BE4BE408-2D1B-4674-8299-9ACD879E1854}" destId="{4D0EFAE8-0CDF-4AF7-9C45-AFDBF02F50FF}" srcOrd="0" destOrd="0" presId="urn:microsoft.com/office/officeart/2005/8/layout/hierarchy2"/>
    <dgm:cxn modelId="{68E97DD3-6CC9-4165-B60A-1570488F1D81}" srcId="{3052C631-6292-47F5-B6EE-EFC172B12FC2}" destId="{2DD1CD34-98D7-4EB5-9C1D-66B74B46A7C8}" srcOrd="1" destOrd="0" parTransId="{398EB932-E04A-4595-847A-C48EBF5ED451}" sibTransId="{C4043ACD-22BF-4B58-B400-263750154AD7}"/>
    <dgm:cxn modelId="{40A143D4-89BE-4D71-9435-A48B4DEAA470}" srcId="{A1F6B8BA-CE5C-4A45-8F4B-5CD5F54BB1A5}" destId="{BE4BE408-2D1B-4674-8299-9ACD879E1854}" srcOrd="0" destOrd="0" parTransId="{781F2CC2-3C47-4889-8D08-D10DEF6C253E}" sibTransId="{A4FE2496-C8BF-4446-8F22-CAB6A8DAEF8D}"/>
    <dgm:cxn modelId="{32DB67E2-E0BF-43BE-8ADB-FCDA96C55667}" srcId="{EE189232-C6B5-4D40-A3DF-7B842FF8EA50}" destId="{F0F8EE9B-AE53-4A5B-AEB1-93E9B74D2D89}" srcOrd="0" destOrd="0" parTransId="{FDBE0340-37B3-4339-BA55-300CC8B64791}" sibTransId="{03AE32DB-77B7-4979-950B-23D33459015F}"/>
    <dgm:cxn modelId="{33C613E5-2AA6-486D-B82B-9DFD55765275}" type="presOf" srcId="{67BC025A-4C03-4B29-B0B0-B8BFED35AB00}" destId="{A616D37C-6233-4FB3-9DD4-662586CDC1AF}" srcOrd="0" destOrd="0" presId="urn:microsoft.com/office/officeart/2005/8/layout/hierarchy2"/>
    <dgm:cxn modelId="{4B55E7E5-5051-4E04-B7DA-5955890967B6}" type="presOf" srcId="{05DBE675-7E8A-47EB-A0FC-CC94A2F04855}" destId="{762B4603-DDE5-4E0F-AD47-A2E01AFF9A03}" srcOrd="0" destOrd="0" presId="urn:microsoft.com/office/officeart/2005/8/layout/hierarchy2"/>
    <dgm:cxn modelId="{346E89F6-BBAB-4802-9D52-DAE49CC4737E}" type="presOf" srcId="{712B1C98-FD31-4540-B2B5-4A1A7476CBEE}" destId="{006F264A-4951-47F4-ADF4-DF17AE93C54A}" srcOrd="0" destOrd="0" presId="urn:microsoft.com/office/officeart/2005/8/layout/hierarchy2"/>
    <dgm:cxn modelId="{A2ED0AFC-30AA-47A7-B8BD-947F1567BB44}" type="presOf" srcId="{4BEEB188-EB24-4D62-ADA6-888DFFF5BBF9}" destId="{A4754662-2885-4A23-803D-CE0DE3E6740F}" srcOrd="0" destOrd="0" presId="urn:microsoft.com/office/officeart/2005/8/layout/hierarchy2"/>
    <dgm:cxn modelId="{AC3BCCFE-2FE3-4999-AF81-356520F61C36}" type="presOf" srcId="{4BEEB188-EB24-4D62-ADA6-888DFFF5BBF9}" destId="{85C4AAD8-9325-4A25-8CA0-CA4F68CEE849}" srcOrd="1" destOrd="0" presId="urn:microsoft.com/office/officeart/2005/8/layout/hierarchy2"/>
    <dgm:cxn modelId="{10835349-3117-47AB-BBE4-3D41120A49BF}" type="presParOf" srcId="{69DBE1A5-5DAD-4778-B407-D0A4118F2779}" destId="{BFDE1ECD-B712-4CA6-8ABA-B0396A7EBCE7}" srcOrd="0" destOrd="0" presId="urn:microsoft.com/office/officeart/2005/8/layout/hierarchy2"/>
    <dgm:cxn modelId="{EB3E61DD-B16F-4CCB-A565-F0A4FFB29424}" type="presParOf" srcId="{BFDE1ECD-B712-4CA6-8ABA-B0396A7EBCE7}" destId="{4D0EFAE8-0CDF-4AF7-9C45-AFDBF02F50FF}" srcOrd="0" destOrd="0" presId="urn:microsoft.com/office/officeart/2005/8/layout/hierarchy2"/>
    <dgm:cxn modelId="{DC3BC0D3-B117-4C30-AAA5-DD95247F42BD}" type="presParOf" srcId="{BFDE1ECD-B712-4CA6-8ABA-B0396A7EBCE7}" destId="{839051A0-D071-4994-8594-F885077AEEC5}" srcOrd="1" destOrd="0" presId="urn:microsoft.com/office/officeart/2005/8/layout/hierarchy2"/>
    <dgm:cxn modelId="{C1B0D8D4-41F8-47AE-A654-AEE5B863F731}" type="presParOf" srcId="{839051A0-D071-4994-8594-F885077AEEC5}" destId="{8070839A-B229-46B3-BCA6-16BD6CAA575A}" srcOrd="0" destOrd="0" presId="urn:microsoft.com/office/officeart/2005/8/layout/hierarchy2"/>
    <dgm:cxn modelId="{BF2EDFC6-8CAF-47BA-A7AA-40904F9166A6}" type="presParOf" srcId="{8070839A-B229-46B3-BCA6-16BD6CAA575A}" destId="{74AB9AA4-4C15-45CF-B624-2B54F548CA9A}" srcOrd="0" destOrd="0" presId="urn:microsoft.com/office/officeart/2005/8/layout/hierarchy2"/>
    <dgm:cxn modelId="{3A2A8DD5-2F99-4836-B644-DF6D197E440F}" type="presParOf" srcId="{839051A0-D071-4994-8594-F885077AEEC5}" destId="{3C788B25-AE8D-49FF-93E9-9B1B4A395CD4}" srcOrd="1" destOrd="0" presId="urn:microsoft.com/office/officeart/2005/8/layout/hierarchy2"/>
    <dgm:cxn modelId="{C1F13FED-D608-42AE-82F0-35A9D6C0E6A3}" type="presParOf" srcId="{3C788B25-AE8D-49FF-93E9-9B1B4A395CD4}" destId="{762B4603-DDE5-4E0F-AD47-A2E01AFF9A03}" srcOrd="0" destOrd="0" presId="urn:microsoft.com/office/officeart/2005/8/layout/hierarchy2"/>
    <dgm:cxn modelId="{5F1FE1AE-02CD-49D0-856F-892CFCE90822}" type="presParOf" srcId="{3C788B25-AE8D-49FF-93E9-9B1B4A395CD4}" destId="{CF24810E-AB21-41D5-8E7E-4D5F84F7D4C3}" srcOrd="1" destOrd="0" presId="urn:microsoft.com/office/officeart/2005/8/layout/hierarchy2"/>
    <dgm:cxn modelId="{9701E80C-243C-4F90-B63B-0F6EAA5D139F}" type="presParOf" srcId="{CF24810E-AB21-41D5-8E7E-4D5F84F7D4C3}" destId="{D557AF44-C152-4A9E-A316-4A411A538A02}" srcOrd="0" destOrd="0" presId="urn:microsoft.com/office/officeart/2005/8/layout/hierarchy2"/>
    <dgm:cxn modelId="{DC534712-78F2-49A2-A5CA-3EE32E813719}" type="presParOf" srcId="{D557AF44-C152-4A9E-A316-4A411A538A02}" destId="{D4365DBA-8640-4617-B826-4DF01D286833}" srcOrd="0" destOrd="0" presId="urn:microsoft.com/office/officeart/2005/8/layout/hierarchy2"/>
    <dgm:cxn modelId="{E77363E6-1D54-44CE-A2AB-C04CF08BB300}" type="presParOf" srcId="{CF24810E-AB21-41D5-8E7E-4D5F84F7D4C3}" destId="{889F8E29-5CF2-4DD9-8331-A692BE468B2B}" srcOrd="1" destOrd="0" presId="urn:microsoft.com/office/officeart/2005/8/layout/hierarchy2"/>
    <dgm:cxn modelId="{038EB441-CDC8-4A4F-9B2F-BBA9AB5CB6D4}" type="presParOf" srcId="{889F8E29-5CF2-4DD9-8331-A692BE468B2B}" destId="{4E8649AB-660B-4484-9CF6-7AD7AD9EEA84}" srcOrd="0" destOrd="0" presId="urn:microsoft.com/office/officeart/2005/8/layout/hierarchy2"/>
    <dgm:cxn modelId="{FA48C84A-3E43-46F5-9F03-F9A09A8E376C}" type="presParOf" srcId="{889F8E29-5CF2-4DD9-8331-A692BE468B2B}" destId="{BBCF29EF-BC9F-49D7-B630-784D9FD38CD0}" srcOrd="1" destOrd="0" presId="urn:microsoft.com/office/officeart/2005/8/layout/hierarchy2"/>
    <dgm:cxn modelId="{6D4B6BFD-432C-423B-88FF-B68A4666003B}" type="presParOf" srcId="{CF24810E-AB21-41D5-8E7E-4D5F84F7D4C3}" destId="{67C074BA-8586-4D2A-8A00-8B52A19F7356}" srcOrd="2" destOrd="0" presId="urn:microsoft.com/office/officeart/2005/8/layout/hierarchy2"/>
    <dgm:cxn modelId="{0D77A8BC-0378-4579-9D79-2654C1899CFE}" type="presParOf" srcId="{67C074BA-8586-4D2A-8A00-8B52A19F7356}" destId="{5CE21DA8-ADB9-4EC2-AD12-CC31C215038F}" srcOrd="0" destOrd="0" presId="urn:microsoft.com/office/officeart/2005/8/layout/hierarchy2"/>
    <dgm:cxn modelId="{A81AB3BF-C464-4327-B659-A625C41CA95D}" type="presParOf" srcId="{CF24810E-AB21-41D5-8E7E-4D5F84F7D4C3}" destId="{AF28BBD1-7EBB-4E89-87E7-BB7F936DFAC3}" srcOrd="3" destOrd="0" presId="urn:microsoft.com/office/officeart/2005/8/layout/hierarchy2"/>
    <dgm:cxn modelId="{C2FE8F4C-4AAA-49B1-929A-B41FD6B56C5B}" type="presParOf" srcId="{AF28BBD1-7EBB-4E89-87E7-BB7F936DFAC3}" destId="{6B3EC364-BFDC-4D84-8F99-6B075DEA953B}" srcOrd="0" destOrd="0" presId="urn:microsoft.com/office/officeart/2005/8/layout/hierarchy2"/>
    <dgm:cxn modelId="{71D66EB8-83CF-449E-B9A0-015BD40DE7BE}" type="presParOf" srcId="{AF28BBD1-7EBB-4E89-87E7-BB7F936DFAC3}" destId="{0D8D381D-5A3F-43EC-8C71-D203FF53687A}" srcOrd="1" destOrd="0" presId="urn:microsoft.com/office/officeart/2005/8/layout/hierarchy2"/>
    <dgm:cxn modelId="{444678DC-C784-4D7F-942A-AEEA304151F7}" type="presParOf" srcId="{839051A0-D071-4994-8594-F885077AEEC5}" destId="{006F264A-4951-47F4-ADF4-DF17AE93C54A}" srcOrd="2" destOrd="0" presId="urn:microsoft.com/office/officeart/2005/8/layout/hierarchy2"/>
    <dgm:cxn modelId="{64E777C8-8F94-4C18-A8A5-55CDF6C746AA}" type="presParOf" srcId="{006F264A-4951-47F4-ADF4-DF17AE93C54A}" destId="{8F755633-C39C-4AF7-8C0F-A01990438AC6}" srcOrd="0" destOrd="0" presId="urn:microsoft.com/office/officeart/2005/8/layout/hierarchy2"/>
    <dgm:cxn modelId="{562DCA2B-2EE7-4377-B003-6D564411ACB2}" type="presParOf" srcId="{839051A0-D071-4994-8594-F885077AEEC5}" destId="{64E5335A-8044-40D2-9D6C-426531DFB07A}" srcOrd="3" destOrd="0" presId="urn:microsoft.com/office/officeart/2005/8/layout/hierarchy2"/>
    <dgm:cxn modelId="{0FCD6155-F677-4C8E-A0C2-1254B25274EE}" type="presParOf" srcId="{64E5335A-8044-40D2-9D6C-426531DFB07A}" destId="{E3F38D28-16E8-4714-9BA1-7D213EE50C58}" srcOrd="0" destOrd="0" presId="urn:microsoft.com/office/officeart/2005/8/layout/hierarchy2"/>
    <dgm:cxn modelId="{64BC6AC3-808D-44B8-9342-5B28A6858A03}" type="presParOf" srcId="{64E5335A-8044-40D2-9D6C-426531DFB07A}" destId="{76AD7FA8-0F0A-42F5-B40F-B125F0059CA1}" srcOrd="1" destOrd="0" presId="urn:microsoft.com/office/officeart/2005/8/layout/hierarchy2"/>
    <dgm:cxn modelId="{C6804C55-A8E5-4679-9DC7-000B1ED7A4DF}" type="presParOf" srcId="{76AD7FA8-0F0A-42F5-B40F-B125F0059CA1}" destId="{27F7640C-6AB0-410E-9F51-261B0A7167E9}" srcOrd="0" destOrd="0" presId="urn:microsoft.com/office/officeart/2005/8/layout/hierarchy2"/>
    <dgm:cxn modelId="{9D1880EB-A3A9-4C3B-B2CA-60ACE6E88DB7}" type="presParOf" srcId="{27F7640C-6AB0-410E-9F51-261B0A7167E9}" destId="{B6FF523D-7241-4DFB-AB2F-CCCF80446572}" srcOrd="0" destOrd="0" presId="urn:microsoft.com/office/officeart/2005/8/layout/hierarchy2"/>
    <dgm:cxn modelId="{73BFBE6A-0167-4845-8D3F-9672AF0AF959}" type="presParOf" srcId="{76AD7FA8-0F0A-42F5-B40F-B125F0059CA1}" destId="{2EB95217-9071-4DC4-B19C-FE4E0FE0DF30}" srcOrd="1" destOrd="0" presId="urn:microsoft.com/office/officeart/2005/8/layout/hierarchy2"/>
    <dgm:cxn modelId="{4999E6F4-64AB-4D30-B3A2-9996DCD3B806}" type="presParOf" srcId="{2EB95217-9071-4DC4-B19C-FE4E0FE0DF30}" destId="{531039D7-57C3-4BDF-B93F-658085EC8505}" srcOrd="0" destOrd="0" presId="urn:microsoft.com/office/officeart/2005/8/layout/hierarchy2"/>
    <dgm:cxn modelId="{D3D635AA-C8D0-4A1B-B4AA-7AF9FA018FC9}" type="presParOf" srcId="{2EB95217-9071-4DC4-B19C-FE4E0FE0DF30}" destId="{E4B78548-5187-4A63-B334-2AB60EDCFD3D}" srcOrd="1" destOrd="0" presId="urn:microsoft.com/office/officeart/2005/8/layout/hierarchy2"/>
    <dgm:cxn modelId="{CC5BCF94-A508-471A-BFAB-E0F5141CEF17}" type="presParOf" srcId="{76AD7FA8-0F0A-42F5-B40F-B125F0059CA1}" destId="{413DCBE7-B038-4839-81EF-4E44AF991B24}" srcOrd="2" destOrd="0" presId="urn:microsoft.com/office/officeart/2005/8/layout/hierarchy2"/>
    <dgm:cxn modelId="{DFA5A70C-9016-4280-82F5-7A2FAF0FDF00}" type="presParOf" srcId="{413DCBE7-B038-4839-81EF-4E44AF991B24}" destId="{64C5504A-DEB1-4BD4-9AF4-68A39F38620B}" srcOrd="0" destOrd="0" presId="urn:microsoft.com/office/officeart/2005/8/layout/hierarchy2"/>
    <dgm:cxn modelId="{06CFED03-6A37-4E93-A5C7-B0B6F23E244F}" type="presParOf" srcId="{76AD7FA8-0F0A-42F5-B40F-B125F0059CA1}" destId="{2B6ADA02-11BC-4EA9-991F-C912DAE30CC4}" srcOrd="3" destOrd="0" presId="urn:microsoft.com/office/officeart/2005/8/layout/hierarchy2"/>
    <dgm:cxn modelId="{323ACC81-8597-43C4-9353-7DCEF6298F42}" type="presParOf" srcId="{2B6ADA02-11BC-4EA9-991F-C912DAE30CC4}" destId="{60ABBCFF-5BCB-4E5F-A0FB-6E97B6221EF3}" srcOrd="0" destOrd="0" presId="urn:microsoft.com/office/officeart/2005/8/layout/hierarchy2"/>
    <dgm:cxn modelId="{597F7A51-D194-44B5-AE58-15B73A7AFE20}" type="presParOf" srcId="{2B6ADA02-11BC-4EA9-991F-C912DAE30CC4}" destId="{8FEDCEE9-1286-442C-AD24-EF19D5B288D4}" srcOrd="1" destOrd="0" presId="urn:microsoft.com/office/officeart/2005/8/layout/hierarchy2"/>
    <dgm:cxn modelId="{95C418EB-6124-4853-BDE9-9AED41013492}" type="presParOf" srcId="{839051A0-D071-4994-8594-F885077AEEC5}" destId="{8D045DAC-AD5D-48E5-BDA4-F6AD1EC3A376}" srcOrd="4" destOrd="0" presId="urn:microsoft.com/office/officeart/2005/8/layout/hierarchy2"/>
    <dgm:cxn modelId="{B67861C5-9A4D-43EE-B4DE-7DA3AE1B28D8}" type="presParOf" srcId="{8D045DAC-AD5D-48E5-BDA4-F6AD1EC3A376}" destId="{81B7C782-153B-41E7-A24A-54665094A17D}" srcOrd="0" destOrd="0" presId="urn:microsoft.com/office/officeart/2005/8/layout/hierarchy2"/>
    <dgm:cxn modelId="{EB2B0971-22C0-4695-A1CE-B33DD32E83AA}" type="presParOf" srcId="{839051A0-D071-4994-8594-F885077AEEC5}" destId="{114541E7-BE19-4887-8C37-2BEB3C7A7333}" srcOrd="5" destOrd="0" presId="urn:microsoft.com/office/officeart/2005/8/layout/hierarchy2"/>
    <dgm:cxn modelId="{27F47C5D-6000-420B-9DEC-542F04ED5025}" type="presParOf" srcId="{114541E7-BE19-4887-8C37-2BEB3C7A7333}" destId="{D49B8AC2-94AC-4E69-812F-EAFF253921E9}" srcOrd="0" destOrd="0" presId="urn:microsoft.com/office/officeart/2005/8/layout/hierarchy2"/>
    <dgm:cxn modelId="{BE3C7E6C-7456-41D3-A7D5-B4D5568D97CD}" type="presParOf" srcId="{114541E7-BE19-4887-8C37-2BEB3C7A7333}" destId="{07CE14FF-C4DD-48BD-83B4-2EBBDB4C2F27}" srcOrd="1" destOrd="0" presId="urn:microsoft.com/office/officeart/2005/8/layout/hierarchy2"/>
    <dgm:cxn modelId="{9F33DA84-1F6A-40BE-8A18-310CFC550DB7}" type="presParOf" srcId="{07CE14FF-C4DD-48BD-83B4-2EBBDB4C2F27}" destId="{89522C9E-239B-4A0F-A152-D20C783C9874}" srcOrd="0" destOrd="0" presId="urn:microsoft.com/office/officeart/2005/8/layout/hierarchy2"/>
    <dgm:cxn modelId="{C14A8B81-8B85-45A5-86B7-0E118CD5C9D9}" type="presParOf" srcId="{89522C9E-239B-4A0F-A152-D20C783C9874}" destId="{70C52EDE-01C5-4461-8BD1-7E4B40F82013}" srcOrd="0" destOrd="0" presId="urn:microsoft.com/office/officeart/2005/8/layout/hierarchy2"/>
    <dgm:cxn modelId="{FB035526-2650-426A-BFD6-EE2162EB0889}" type="presParOf" srcId="{07CE14FF-C4DD-48BD-83B4-2EBBDB4C2F27}" destId="{18A7C82D-1DA2-4458-A66B-A5B687F14938}" srcOrd="1" destOrd="0" presId="urn:microsoft.com/office/officeart/2005/8/layout/hierarchy2"/>
    <dgm:cxn modelId="{BD29B7E6-D3E0-4329-A0BD-1214F74947AD}" type="presParOf" srcId="{18A7C82D-1DA2-4458-A66B-A5B687F14938}" destId="{E06F0CAE-1307-4D66-A81C-C3D64D8E8E31}" srcOrd="0" destOrd="0" presId="urn:microsoft.com/office/officeart/2005/8/layout/hierarchy2"/>
    <dgm:cxn modelId="{9D88A54C-C974-4B69-880F-7BF6C8B77083}" type="presParOf" srcId="{18A7C82D-1DA2-4458-A66B-A5B687F14938}" destId="{58583C21-E809-4A7A-8A86-DFB6337B9B7C}" srcOrd="1" destOrd="0" presId="urn:microsoft.com/office/officeart/2005/8/layout/hierarchy2"/>
    <dgm:cxn modelId="{E9D4166F-C827-4F6F-B8ED-BA9B4F976D32}" type="presParOf" srcId="{07CE14FF-C4DD-48BD-83B4-2EBBDB4C2F27}" destId="{059051E9-FFD4-43EF-B4EE-E8A78357F966}" srcOrd="2" destOrd="0" presId="urn:microsoft.com/office/officeart/2005/8/layout/hierarchy2"/>
    <dgm:cxn modelId="{2AA9F920-74C6-473D-89E7-4221B5FDFE60}" type="presParOf" srcId="{059051E9-FFD4-43EF-B4EE-E8A78357F966}" destId="{26EBFDFE-5E68-4678-98A9-674D9D989B67}" srcOrd="0" destOrd="0" presId="urn:microsoft.com/office/officeart/2005/8/layout/hierarchy2"/>
    <dgm:cxn modelId="{7BEE6467-659A-4D0A-8CBF-E1AFCEEC4F0B}" type="presParOf" srcId="{07CE14FF-C4DD-48BD-83B4-2EBBDB4C2F27}" destId="{24E56C96-4B83-43B4-8947-D0DBF0870421}" srcOrd="3" destOrd="0" presId="urn:microsoft.com/office/officeart/2005/8/layout/hierarchy2"/>
    <dgm:cxn modelId="{DB67471F-8250-4EB6-8788-043A451E0FC4}" type="presParOf" srcId="{24E56C96-4B83-43B4-8947-D0DBF0870421}" destId="{27C86616-B77C-4679-80C7-8DF8A5C357E9}" srcOrd="0" destOrd="0" presId="urn:microsoft.com/office/officeart/2005/8/layout/hierarchy2"/>
    <dgm:cxn modelId="{7A443580-1026-4C42-8D04-E4CE0ECD3A40}" type="presParOf" srcId="{24E56C96-4B83-43B4-8947-D0DBF0870421}" destId="{86589A04-DD7F-4C96-8187-64D7D2DA57DA}" srcOrd="1" destOrd="0" presId="urn:microsoft.com/office/officeart/2005/8/layout/hierarchy2"/>
    <dgm:cxn modelId="{56A8A98E-C1AB-4C47-904B-8649BE626D93}" type="presParOf" srcId="{839051A0-D071-4994-8594-F885077AEEC5}" destId="{A4754662-2885-4A23-803D-CE0DE3E6740F}" srcOrd="6" destOrd="0" presId="urn:microsoft.com/office/officeart/2005/8/layout/hierarchy2"/>
    <dgm:cxn modelId="{8FC4E7C8-BA50-439B-9604-07FDBA54BC6D}" type="presParOf" srcId="{A4754662-2885-4A23-803D-CE0DE3E6740F}" destId="{85C4AAD8-9325-4A25-8CA0-CA4F68CEE849}" srcOrd="0" destOrd="0" presId="urn:microsoft.com/office/officeart/2005/8/layout/hierarchy2"/>
    <dgm:cxn modelId="{9D82A12A-3D67-4394-92D4-5D54DF539714}" type="presParOf" srcId="{839051A0-D071-4994-8594-F885077AEEC5}" destId="{6D26B1D1-79F4-4349-A0C0-2E7D5B4EB82B}" srcOrd="7" destOrd="0" presId="urn:microsoft.com/office/officeart/2005/8/layout/hierarchy2"/>
    <dgm:cxn modelId="{FA1F3B0B-2578-4535-A66D-3141A586555B}" type="presParOf" srcId="{6D26B1D1-79F4-4349-A0C0-2E7D5B4EB82B}" destId="{CA1F75F3-D708-4FC5-B8CA-056F2A84B3DB}" srcOrd="0" destOrd="0" presId="urn:microsoft.com/office/officeart/2005/8/layout/hierarchy2"/>
    <dgm:cxn modelId="{649D8C95-C3C8-47B9-B664-F1EF4B0694F3}" type="presParOf" srcId="{6D26B1D1-79F4-4349-A0C0-2E7D5B4EB82B}" destId="{A98543E4-C17B-42E3-A45B-43B0C20BEF9E}" srcOrd="1" destOrd="0" presId="urn:microsoft.com/office/officeart/2005/8/layout/hierarchy2"/>
    <dgm:cxn modelId="{C5A73AD9-CC52-4BA9-90DF-7A414BFF3058}" type="presParOf" srcId="{A98543E4-C17B-42E3-A45B-43B0C20BEF9E}" destId="{EFB83982-8AFA-4400-9FC4-3378BA8A2107}" srcOrd="0" destOrd="0" presId="urn:microsoft.com/office/officeart/2005/8/layout/hierarchy2"/>
    <dgm:cxn modelId="{11EE8A9B-89CC-4AF2-9B1D-4ABA24E3E997}" type="presParOf" srcId="{EFB83982-8AFA-4400-9FC4-3378BA8A2107}" destId="{5DB5A072-DDB6-4131-904F-80DA2A4AB1CA}" srcOrd="0" destOrd="0" presId="urn:microsoft.com/office/officeart/2005/8/layout/hierarchy2"/>
    <dgm:cxn modelId="{54F27C3D-8936-47B5-A82C-17ECBB50C480}" type="presParOf" srcId="{A98543E4-C17B-42E3-A45B-43B0C20BEF9E}" destId="{23845C3E-13DA-4A64-AECA-754A03177BE7}" srcOrd="1" destOrd="0" presId="urn:microsoft.com/office/officeart/2005/8/layout/hierarchy2"/>
    <dgm:cxn modelId="{B65E2D7B-A542-4F96-A925-B6DC5A6B1CFA}" type="presParOf" srcId="{23845C3E-13DA-4A64-AECA-754A03177BE7}" destId="{A616D37C-6233-4FB3-9DD4-662586CDC1AF}" srcOrd="0" destOrd="0" presId="urn:microsoft.com/office/officeart/2005/8/layout/hierarchy2"/>
    <dgm:cxn modelId="{92F331E8-069C-40A5-A15A-22A234D2ED3F}" type="presParOf" srcId="{23845C3E-13DA-4A64-AECA-754A03177BE7}" destId="{F9D0904D-8994-44F4-9BD7-C997FFC14D3B}" srcOrd="1" destOrd="0" presId="urn:microsoft.com/office/officeart/2005/8/layout/hierarchy2"/>
    <dgm:cxn modelId="{DD360F11-6E83-4FB2-A786-E3570C982D87}" type="presParOf" srcId="{A98543E4-C17B-42E3-A45B-43B0C20BEF9E}" destId="{2C5EED22-79C0-4075-AD5A-045BCEBB88C1}" srcOrd="2" destOrd="0" presId="urn:microsoft.com/office/officeart/2005/8/layout/hierarchy2"/>
    <dgm:cxn modelId="{3828D933-B495-4DD2-8268-F2E20D6318CA}" type="presParOf" srcId="{2C5EED22-79C0-4075-AD5A-045BCEBB88C1}" destId="{F0DBDBC2-0DA6-4779-BDE6-4767D75CE97B}" srcOrd="0" destOrd="0" presId="urn:microsoft.com/office/officeart/2005/8/layout/hierarchy2"/>
    <dgm:cxn modelId="{8D09C106-E3D8-47C6-A78A-95A466116D98}" type="presParOf" srcId="{A98543E4-C17B-42E3-A45B-43B0C20BEF9E}" destId="{EC373D3E-005F-48D3-B9DD-BB914ECDDBEA}" srcOrd="3" destOrd="0" presId="urn:microsoft.com/office/officeart/2005/8/layout/hierarchy2"/>
    <dgm:cxn modelId="{93C28EE1-D417-41CD-93DA-18E3E870F0E9}" type="presParOf" srcId="{EC373D3E-005F-48D3-B9DD-BB914ECDDBEA}" destId="{F4B462E8-1244-48B8-97FF-A0C3C9017219}" srcOrd="0" destOrd="0" presId="urn:microsoft.com/office/officeart/2005/8/layout/hierarchy2"/>
    <dgm:cxn modelId="{0064549A-2F41-4241-A038-1C9D72AC2DF2}" type="presParOf" srcId="{EC373D3E-005F-48D3-B9DD-BB914ECDDBEA}" destId="{B1474E15-42AA-40C6-A81C-962A70092CD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8627E-63C8-40E8-AD77-7A331D4D9760}" type="doc">
      <dgm:prSet loTypeId="urn:microsoft.com/office/officeart/2005/8/layout/chevron1" loCatId="process" qsTypeId="urn:microsoft.com/office/officeart/2005/8/quickstyle/simple1" qsCatId="simple" csTypeId="urn:microsoft.com/office/officeart/2005/8/colors/colorful1" csCatId="colorful" phldr="1"/>
      <dgm:spPr/>
    </dgm:pt>
    <dgm:pt modelId="{159587E1-A40C-4561-8724-A5A77CFF11B3}">
      <dgm:prSet phldrT="[Text]"/>
      <dgm:spPr/>
      <dgm:t>
        <a:bodyPr/>
        <a:lstStyle/>
        <a:p>
          <a:r>
            <a:rPr lang="en-US" dirty="0"/>
            <a:t>Data Collection</a:t>
          </a:r>
          <a:endParaRPr lang="en-IN" dirty="0"/>
        </a:p>
      </dgm:t>
    </dgm:pt>
    <dgm:pt modelId="{5FF3A63B-C602-45B6-8894-990C7C104156}" type="parTrans" cxnId="{3E65E2B9-3319-4D27-8AD1-2CB9771938D5}">
      <dgm:prSet/>
      <dgm:spPr/>
      <dgm:t>
        <a:bodyPr/>
        <a:lstStyle/>
        <a:p>
          <a:endParaRPr lang="en-IN"/>
        </a:p>
      </dgm:t>
    </dgm:pt>
    <dgm:pt modelId="{48F69850-E8DE-4AB2-AE10-BB724B802577}" type="sibTrans" cxnId="{3E65E2B9-3319-4D27-8AD1-2CB9771938D5}">
      <dgm:prSet/>
      <dgm:spPr/>
      <dgm:t>
        <a:bodyPr/>
        <a:lstStyle/>
        <a:p>
          <a:endParaRPr lang="en-IN"/>
        </a:p>
      </dgm:t>
    </dgm:pt>
    <dgm:pt modelId="{E31186B4-96C2-4D8A-9C49-78EFDED21243}">
      <dgm:prSet phldrT="[Text]"/>
      <dgm:spPr/>
      <dgm:t>
        <a:bodyPr/>
        <a:lstStyle/>
        <a:p>
          <a:r>
            <a:rPr lang="en-US" dirty="0"/>
            <a:t>Analysis</a:t>
          </a:r>
          <a:endParaRPr lang="en-IN" dirty="0"/>
        </a:p>
      </dgm:t>
    </dgm:pt>
    <dgm:pt modelId="{BAF8D8E9-A070-4514-B07A-3C2EEAE57570}" type="parTrans" cxnId="{C18D033E-68A6-4E42-A9DC-FBD0FF247CE2}">
      <dgm:prSet/>
      <dgm:spPr/>
      <dgm:t>
        <a:bodyPr/>
        <a:lstStyle/>
        <a:p>
          <a:endParaRPr lang="en-IN"/>
        </a:p>
      </dgm:t>
    </dgm:pt>
    <dgm:pt modelId="{EA6CDA23-941B-407A-8DAB-0471A0CAF388}" type="sibTrans" cxnId="{C18D033E-68A6-4E42-A9DC-FBD0FF247CE2}">
      <dgm:prSet/>
      <dgm:spPr/>
      <dgm:t>
        <a:bodyPr/>
        <a:lstStyle/>
        <a:p>
          <a:endParaRPr lang="en-IN"/>
        </a:p>
      </dgm:t>
    </dgm:pt>
    <dgm:pt modelId="{9C1D4288-7202-4D41-9A50-D7D832CF93D7}">
      <dgm:prSet phldrT="[Text]"/>
      <dgm:spPr/>
      <dgm:t>
        <a:bodyPr/>
        <a:lstStyle/>
        <a:p>
          <a:r>
            <a:rPr lang="en-US" dirty="0"/>
            <a:t>Trade Strategy and execution</a:t>
          </a:r>
          <a:endParaRPr lang="en-IN" dirty="0"/>
        </a:p>
      </dgm:t>
    </dgm:pt>
    <dgm:pt modelId="{A0527C32-6249-4301-95EB-F98BD9C4978C}" type="parTrans" cxnId="{8D2BF9A2-96D1-4E37-8B5A-D54FC0885C27}">
      <dgm:prSet/>
      <dgm:spPr/>
      <dgm:t>
        <a:bodyPr/>
        <a:lstStyle/>
        <a:p>
          <a:endParaRPr lang="en-IN"/>
        </a:p>
      </dgm:t>
    </dgm:pt>
    <dgm:pt modelId="{C3C69B4E-8BE1-4DC9-8435-371536D25535}" type="sibTrans" cxnId="{8D2BF9A2-96D1-4E37-8B5A-D54FC0885C27}">
      <dgm:prSet/>
      <dgm:spPr/>
      <dgm:t>
        <a:bodyPr/>
        <a:lstStyle/>
        <a:p>
          <a:endParaRPr lang="en-IN"/>
        </a:p>
      </dgm:t>
    </dgm:pt>
    <dgm:pt modelId="{6F0FFB4D-EE32-4A2F-823E-75D37E68D406}">
      <dgm:prSet phldrT="[Text]"/>
      <dgm:spPr/>
      <dgm:t>
        <a:bodyPr/>
        <a:lstStyle/>
        <a:p>
          <a:r>
            <a:rPr lang="en-US" dirty="0"/>
            <a:t>Monitoring</a:t>
          </a:r>
          <a:endParaRPr lang="en-IN" dirty="0"/>
        </a:p>
      </dgm:t>
    </dgm:pt>
    <dgm:pt modelId="{48E6AEB4-3D7B-4F50-9451-FFB0D66B3B8C}" type="parTrans" cxnId="{20CC8954-ABBA-4B71-B2FF-ED59A6BDE151}">
      <dgm:prSet/>
      <dgm:spPr/>
      <dgm:t>
        <a:bodyPr/>
        <a:lstStyle/>
        <a:p>
          <a:endParaRPr lang="en-IN"/>
        </a:p>
      </dgm:t>
    </dgm:pt>
    <dgm:pt modelId="{839F6FE7-A5F3-4A55-9C0E-2E0A2AF41770}" type="sibTrans" cxnId="{20CC8954-ABBA-4B71-B2FF-ED59A6BDE151}">
      <dgm:prSet/>
      <dgm:spPr/>
      <dgm:t>
        <a:bodyPr/>
        <a:lstStyle/>
        <a:p>
          <a:endParaRPr lang="en-IN"/>
        </a:p>
      </dgm:t>
    </dgm:pt>
    <dgm:pt modelId="{14359154-2784-4D67-B086-0DF942A8007C}">
      <dgm:prSet phldrT="[Text]"/>
      <dgm:spPr/>
      <dgm:t>
        <a:bodyPr/>
        <a:lstStyle/>
        <a:p>
          <a:r>
            <a:rPr lang="en-US" dirty="0"/>
            <a:t>Risk</a:t>
          </a:r>
          <a:endParaRPr lang="en-IN" dirty="0"/>
        </a:p>
      </dgm:t>
    </dgm:pt>
    <dgm:pt modelId="{BBB77898-EAB3-428C-9E26-1D00027329A6}" type="parTrans" cxnId="{C6795823-C497-43BF-ADB9-3AE54FBB4785}">
      <dgm:prSet/>
      <dgm:spPr/>
      <dgm:t>
        <a:bodyPr/>
        <a:lstStyle/>
        <a:p>
          <a:endParaRPr lang="en-IN"/>
        </a:p>
      </dgm:t>
    </dgm:pt>
    <dgm:pt modelId="{61B900F4-D322-4501-A969-65084337A63F}" type="sibTrans" cxnId="{C6795823-C497-43BF-ADB9-3AE54FBB4785}">
      <dgm:prSet/>
      <dgm:spPr/>
      <dgm:t>
        <a:bodyPr/>
        <a:lstStyle/>
        <a:p>
          <a:endParaRPr lang="en-IN"/>
        </a:p>
      </dgm:t>
    </dgm:pt>
    <dgm:pt modelId="{B53A1A1C-0F63-46E9-AF6B-2ED932FAC885}">
      <dgm:prSet phldrT="[Text]"/>
      <dgm:spPr/>
      <dgm:t>
        <a:bodyPr/>
        <a:lstStyle/>
        <a:p>
          <a:r>
            <a:rPr lang="en-US" dirty="0"/>
            <a:t>Compliance</a:t>
          </a:r>
          <a:endParaRPr lang="en-IN" dirty="0"/>
        </a:p>
      </dgm:t>
    </dgm:pt>
    <dgm:pt modelId="{91A1A131-DB9A-4903-A13D-3FB4FEDDB7BC}" type="parTrans" cxnId="{C1EC0404-C5FB-4F38-B166-05032A3741D7}">
      <dgm:prSet/>
      <dgm:spPr/>
      <dgm:t>
        <a:bodyPr/>
        <a:lstStyle/>
        <a:p>
          <a:endParaRPr lang="en-IN"/>
        </a:p>
      </dgm:t>
    </dgm:pt>
    <dgm:pt modelId="{7D6A0693-44C5-4778-9865-ED211732599B}" type="sibTrans" cxnId="{C1EC0404-C5FB-4F38-B166-05032A3741D7}">
      <dgm:prSet/>
      <dgm:spPr/>
      <dgm:t>
        <a:bodyPr/>
        <a:lstStyle/>
        <a:p>
          <a:endParaRPr lang="en-IN"/>
        </a:p>
      </dgm:t>
    </dgm:pt>
    <dgm:pt modelId="{B69D9735-7AB6-4073-A720-84F969CBA9A3}" type="pres">
      <dgm:prSet presAssocID="{2068627E-63C8-40E8-AD77-7A331D4D9760}" presName="Name0" presStyleCnt="0">
        <dgm:presLayoutVars>
          <dgm:dir/>
          <dgm:animLvl val="lvl"/>
          <dgm:resizeHandles val="exact"/>
        </dgm:presLayoutVars>
      </dgm:prSet>
      <dgm:spPr/>
    </dgm:pt>
    <dgm:pt modelId="{07376132-AC92-484C-8D4F-4965D3E54DC9}" type="pres">
      <dgm:prSet presAssocID="{159587E1-A40C-4561-8724-A5A77CFF11B3}" presName="parTxOnly" presStyleLbl="node1" presStyleIdx="0" presStyleCnt="6">
        <dgm:presLayoutVars>
          <dgm:chMax val="0"/>
          <dgm:chPref val="0"/>
          <dgm:bulletEnabled val="1"/>
        </dgm:presLayoutVars>
      </dgm:prSet>
      <dgm:spPr/>
    </dgm:pt>
    <dgm:pt modelId="{F22768D8-AA9E-4CF2-92A5-EC9FB9D710A8}" type="pres">
      <dgm:prSet presAssocID="{48F69850-E8DE-4AB2-AE10-BB724B802577}" presName="parTxOnlySpace" presStyleCnt="0"/>
      <dgm:spPr/>
    </dgm:pt>
    <dgm:pt modelId="{317B9357-7E79-4977-94A4-1C79E244F36B}" type="pres">
      <dgm:prSet presAssocID="{E31186B4-96C2-4D8A-9C49-78EFDED21243}" presName="parTxOnly" presStyleLbl="node1" presStyleIdx="1" presStyleCnt="6">
        <dgm:presLayoutVars>
          <dgm:chMax val="0"/>
          <dgm:chPref val="0"/>
          <dgm:bulletEnabled val="1"/>
        </dgm:presLayoutVars>
      </dgm:prSet>
      <dgm:spPr/>
    </dgm:pt>
    <dgm:pt modelId="{BA8CDE5E-7422-4709-A67B-A827FD13DC8A}" type="pres">
      <dgm:prSet presAssocID="{EA6CDA23-941B-407A-8DAB-0471A0CAF388}" presName="parTxOnlySpace" presStyleCnt="0"/>
      <dgm:spPr/>
    </dgm:pt>
    <dgm:pt modelId="{F22A9E3F-E455-4EE2-A8B2-A11D1C928C7B}" type="pres">
      <dgm:prSet presAssocID="{9C1D4288-7202-4D41-9A50-D7D832CF93D7}" presName="parTxOnly" presStyleLbl="node1" presStyleIdx="2" presStyleCnt="6">
        <dgm:presLayoutVars>
          <dgm:chMax val="0"/>
          <dgm:chPref val="0"/>
          <dgm:bulletEnabled val="1"/>
        </dgm:presLayoutVars>
      </dgm:prSet>
      <dgm:spPr/>
    </dgm:pt>
    <dgm:pt modelId="{8D6C4373-D868-4593-A76E-2542E9B47C3B}" type="pres">
      <dgm:prSet presAssocID="{C3C69B4E-8BE1-4DC9-8435-371536D25535}" presName="parTxOnlySpace" presStyleCnt="0"/>
      <dgm:spPr/>
    </dgm:pt>
    <dgm:pt modelId="{9BC7C1C8-9A8E-442B-9A82-C265F923F93D}" type="pres">
      <dgm:prSet presAssocID="{6F0FFB4D-EE32-4A2F-823E-75D37E68D406}" presName="parTxOnly" presStyleLbl="node1" presStyleIdx="3" presStyleCnt="6">
        <dgm:presLayoutVars>
          <dgm:chMax val="0"/>
          <dgm:chPref val="0"/>
          <dgm:bulletEnabled val="1"/>
        </dgm:presLayoutVars>
      </dgm:prSet>
      <dgm:spPr/>
    </dgm:pt>
    <dgm:pt modelId="{8EC4463A-A348-4E2E-B909-55114DBFE5BF}" type="pres">
      <dgm:prSet presAssocID="{839F6FE7-A5F3-4A55-9C0E-2E0A2AF41770}" presName="parTxOnlySpace" presStyleCnt="0"/>
      <dgm:spPr/>
    </dgm:pt>
    <dgm:pt modelId="{0AA264B5-6A85-4536-9287-90A1512EC924}" type="pres">
      <dgm:prSet presAssocID="{14359154-2784-4D67-B086-0DF942A8007C}" presName="parTxOnly" presStyleLbl="node1" presStyleIdx="4" presStyleCnt="6">
        <dgm:presLayoutVars>
          <dgm:chMax val="0"/>
          <dgm:chPref val="0"/>
          <dgm:bulletEnabled val="1"/>
        </dgm:presLayoutVars>
      </dgm:prSet>
      <dgm:spPr/>
    </dgm:pt>
    <dgm:pt modelId="{A099EF0A-505E-4FD5-99F2-081040D2C023}" type="pres">
      <dgm:prSet presAssocID="{61B900F4-D322-4501-A969-65084337A63F}" presName="parTxOnlySpace" presStyleCnt="0"/>
      <dgm:spPr/>
    </dgm:pt>
    <dgm:pt modelId="{03AAC64E-06B9-4CCC-BBC0-9DFBBE5E5677}" type="pres">
      <dgm:prSet presAssocID="{B53A1A1C-0F63-46E9-AF6B-2ED932FAC885}" presName="parTxOnly" presStyleLbl="node1" presStyleIdx="5" presStyleCnt="6">
        <dgm:presLayoutVars>
          <dgm:chMax val="0"/>
          <dgm:chPref val="0"/>
          <dgm:bulletEnabled val="1"/>
        </dgm:presLayoutVars>
      </dgm:prSet>
      <dgm:spPr/>
    </dgm:pt>
  </dgm:ptLst>
  <dgm:cxnLst>
    <dgm:cxn modelId="{C1EC0404-C5FB-4F38-B166-05032A3741D7}" srcId="{2068627E-63C8-40E8-AD77-7A331D4D9760}" destId="{B53A1A1C-0F63-46E9-AF6B-2ED932FAC885}" srcOrd="5" destOrd="0" parTransId="{91A1A131-DB9A-4903-A13D-3FB4FEDDB7BC}" sibTransId="{7D6A0693-44C5-4778-9865-ED211732599B}"/>
    <dgm:cxn modelId="{C6795823-C497-43BF-ADB9-3AE54FBB4785}" srcId="{2068627E-63C8-40E8-AD77-7A331D4D9760}" destId="{14359154-2784-4D67-B086-0DF942A8007C}" srcOrd="4" destOrd="0" parTransId="{BBB77898-EAB3-428C-9E26-1D00027329A6}" sibTransId="{61B900F4-D322-4501-A969-65084337A63F}"/>
    <dgm:cxn modelId="{F5D55D2C-7428-43B6-8E5E-488255120AED}" type="presOf" srcId="{B53A1A1C-0F63-46E9-AF6B-2ED932FAC885}" destId="{03AAC64E-06B9-4CCC-BBC0-9DFBBE5E5677}" srcOrd="0" destOrd="0" presId="urn:microsoft.com/office/officeart/2005/8/layout/chevron1"/>
    <dgm:cxn modelId="{C18D033E-68A6-4E42-A9DC-FBD0FF247CE2}" srcId="{2068627E-63C8-40E8-AD77-7A331D4D9760}" destId="{E31186B4-96C2-4D8A-9C49-78EFDED21243}" srcOrd="1" destOrd="0" parTransId="{BAF8D8E9-A070-4514-B07A-3C2EEAE57570}" sibTransId="{EA6CDA23-941B-407A-8DAB-0471A0CAF388}"/>
    <dgm:cxn modelId="{B3CE1968-F6BE-4976-8411-A70E9C5BBFC0}" type="presOf" srcId="{14359154-2784-4D67-B086-0DF942A8007C}" destId="{0AA264B5-6A85-4536-9287-90A1512EC924}" srcOrd="0" destOrd="0" presId="urn:microsoft.com/office/officeart/2005/8/layout/chevron1"/>
    <dgm:cxn modelId="{3B75D968-1683-44FD-9017-59D46C173919}" type="presOf" srcId="{E31186B4-96C2-4D8A-9C49-78EFDED21243}" destId="{317B9357-7E79-4977-94A4-1C79E244F36B}" srcOrd="0" destOrd="0" presId="urn:microsoft.com/office/officeart/2005/8/layout/chevron1"/>
    <dgm:cxn modelId="{20CC8954-ABBA-4B71-B2FF-ED59A6BDE151}" srcId="{2068627E-63C8-40E8-AD77-7A331D4D9760}" destId="{6F0FFB4D-EE32-4A2F-823E-75D37E68D406}" srcOrd="3" destOrd="0" parTransId="{48E6AEB4-3D7B-4F50-9451-FFB0D66B3B8C}" sibTransId="{839F6FE7-A5F3-4A55-9C0E-2E0A2AF41770}"/>
    <dgm:cxn modelId="{5CE7AB55-3622-46FC-AAEA-0CBDC87AC53C}" type="presOf" srcId="{2068627E-63C8-40E8-AD77-7A331D4D9760}" destId="{B69D9735-7AB6-4073-A720-84F969CBA9A3}" srcOrd="0" destOrd="0" presId="urn:microsoft.com/office/officeart/2005/8/layout/chevron1"/>
    <dgm:cxn modelId="{8D2BF9A2-96D1-4E37-8B5A-D54FC0885C27}" srcId="{2068627E-63C8-40E8-AD77-7A331D4D9760}" destId="{9C1D4288-7202-4D41-9A50-D7D832CF93D7}" srcOrd="2" destOrd="0" parTransId="{A0527C32-6249-4301-95EB-F98BD9C4978C}" sibTransId="{C3C69B4E-8BE1-4DC9-8435-371536D25535}"/>
    <dgm:cxn modelId="{1DCBC9AB-6727-4C29-88BD-1C843CEC1B8B}" type="presOf" srcId="{6F0FFB4D-EE32-4A2F-823E-75D37E68D406}" destId="{9BC7C1C8-9A8E-442B-9A82-C265F923F93D}" srcOrd="0" destOrd="0" presId="urn:microsoft.com/office/officeart/2005/8/layout/chevron1"/>
    <dgm:cxn modelId="{3E65E2B9-3319-4D27-8AD1-2CB9771938D5}" srcId="{2068627E-63C8-40E8-AD77-7A331D4D9760}" destId="{159587E1-A40C-4561-8724-A5A77CFF11B3}" srcOrd="0" destOrd="0" parTransId="{5FF3A63B-C602-45B6-8894-990C7C104156}" sibTransId="{48F69850-E8DE-4AB2-AE10-BB724B802577}"/>
    <dgm:cxn modelId="{854DE9D2-3360-4071-8594-F7FA54F7B930}" type="presOf" srcId="{159587E1-A40C-4561-8724-A5A77CFF11B3}" destId="{07376132-AC92-484C-8D4F-4965D3E54DC9}" srcOrd="0" destOrd="0" presId="urn:microsoft.com/office/officeart/2005/8/layout/chevron1"/>
    <dgm:cxn modelId="{C64868F3-FAAA-427F-89F7-53695D626916}" type="presOf" srcId="{9C1D4288-7202-4D41-9A50-D7D832CF93D7}" destId="{F22A9E3F-E455-4EE2-A8B2-A11D1C928C7B}" srcOrd="0" destOrd="0" presId="urn:microsoft.com/office/officeart/2005/8/layout/chevron1"/>
    <dgm:cxn modelId="{05FA429D-DB8B-492E-97D1-9F87B030A37F}" type="presParOf" srcId="{B69D9735-7AB6-4073-A720-84F969CBA9A3}" destId="{07376132-AC92-484C-8D4F-4965D3E54DC9}" srcOrd="0" destOrd="0" presId="urn:microsoft.com/office/officeart/2005/8/layout/chevron1"/>
    <dgm:cxn modelId="{4AF9AC25-8533-4B12-A064-E64F0DA3460B}" type="presParOf" srcId="{B69D9735-7AB6-4073-A720-84F969CBA9A3}" destId="{F22768D8-AA9E-4CF2-92A5-EC9FB9D710A8}" srcOrd="1" destOrd="0" presId="urn:microsoft.com/office/officeart/2005/8/layout/chevron1"/>
    <dgm:cxn modelId="{72FFAF9E-8E2A-4A6F-885D-1E1A32E03A78}" type="presParOf" srcId="{B69D9735-7AB6-4073-A720-84F969CBA9A3}" destId="{317B9357-7E79-4977-94A4-1C79E244F36B}" srcOrd="2" destOrd="0" presId="urn:microsoft.com/office/officeart/2005/8/layout/chevron1"/>
    <dgm:cxn modelId="{439EAB5A-34CA-4669-B5E2-EB4785CA459C}" type="presParOf" srcId="{B69D9735-7AB6-4073-A720-84F969CBA9A3}" destId="{BA8CDE5E-7422-4709-A67B-A827FD13DC8A}" srcOrd="3" destOrd="0" presId="urn:microsoft.com/office/officeart/2005/8/layout/chevron1"/>
    <dgm:cxn modelId="{FBEA10CE-CDDE-4103-9482-B62BFDFE566E}" type="presParOf" srcId="{B69D9735-7AB6-4073-A720-84F969CBA9A3}" destId="{F22A9E3F-E455-4EE2-A8B2-A11D1C928C7B}" srcOrd="4" destOrd="0" presId="urn:microsoft.com/office/officeart/2005/8/layout/chevron1"/>
    <dgm:cxn modelId="{6300F84D-C5BE-4F95-9FB1-C6B2045BC3D4}" type="presParOf" srcId="{B69D9735-7AB6-4073-A720-84F969CBA9A3}" destId="{8D6C4373-D868-4593-A76E-2542E9B47C3B}" srcOrd="5" destOrd="0" presId="urn:microsoft.com/office/officeart/2005/8/layout/chevron1"/>
    <dgm:cxn modelId="{576CE3DE-4B80-49F4-8B2B-E002CF404835}" type="presParOf" srcId="{B69D9735-7AB6-4073-A720-84F969CBA9A3}" destId="{9BC7C1C8-9A8E-442B-9A82-C265F923F93D}" srcOrd="6" destOrd="0" presId="urn:microsoft.com/office/officeart/2005/8/layout/chevron1"/>
    <dgm:cxn modelId="{31298E07-177D-41F2-96C7-801A1BABC821}" type="presParOf" srcId="{B69D9735-7AB6-4073-A720-84F969CBA9A3}" destId="{8EC4463A-A348-4E2E-B909-55114DBFE5BF}" srcOrd="7" destOrd="0" presId="urn:microsoft.com/office/officeart/2005/8/layout/chevron1"/>
    <dgm:cxn modelId="{D7A96CAC-6E17-4A85-B6B2-DE2B6F190863}" type="presParOf" srcId="{B69D9735-7AB6-4073-A720-84F969CBA9A3}" destId="{0AA264B5-6A85-4536-9287-90A1512EC924}" srcOrd="8" destOrd="0" presId="urn:microsoft.com/office/officeart/2005/8/layout/chevron1"/>
    <dgm:cxn modelId="{B3A73787-203C-4872-AAE3-91D5EA7DF8E5}" type="presParOf" srcId="{B69D9735-7AB6-4073-A720-84F969CBA9A3}" destId="{A099EF0A-505E-4FD5-99F2-081040D2C023}" srcOrd="9" destOrd="0" presId="urn:microsoft.com/office/officeart/2005/8/layout/chevron1"/>
    <dgm:cxn modelId="{5BF3AC67-B8D1-478C-AA2B-5EA5F23E72DA}" type="presParOf" srcId="{B69D9735-7AB6-4073-A720-84F969CBA9A3}" destId="{03AAC64E-06B9-4CCC-BBC0-9DFBBE5E567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E5FC3-8DBB-49F8-8077-66C5C4648152}">
      <dsp:nvSpPr>
        <dsp:cNvPr id="0" name=""/>
        <dsp:cNvSpPr/>
      </dsp:nvSpPr>
      <dsp:spPr>
        <a:xfrm>
          <a:off x="4665" y="761997"/>
          <a:ext cx="1628923" cy="2667004"/>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4864" rIns="71120" bIns="0" numCol="1" spcCol="1270" anchor="t" anchorCtr="0">
          <a:noAutofit/>
        </a:bodyPr>
        <a:lstStyle/>
        <a:p>
          <a:pPr marL="0" lvl="0" indent="0" algn="r" defTabSz="711200">
            <a:lnSpc>
              <a:spcPct val="90000"/>
            </a:lnSpc>
            <a:spcBef>
              <a:spcPct val="0"/>
            </a:spcBef>
            <a:spcAft>
              <a:spcPct val="35000"/>
            </a:spcAft>
            <a:buNone/>
          </a:pPr>
          <a:r>
            <a:rPr lang="en-US" sz="1600" kern="1200" dirty="0"/>
            <a:t>Process baselining</a:t>
          </a:r>
        </a:p>
      </dsp:txBody>
      <dsp:txXfrm rot="16200000">
        <a:off x="-925913" y="1692577"/>
        <a:ext cx="2186943" cy="325784"/>
      </dsp:txXfrm>
    </dsp:sp>
    <dsp:sp modelId="{169CB99C-B7C5-429F-BB60-428EDA46F2B9}">
      <dsp:nvSpPr>
        <dsp:cNvPr id="0" name=""/>
        <dsp:cNvSpPr/>
      </dsp:nvSpPr>
      <dsp:spPr>
        <a:xfrm>
          <a:off x="330450" y="761997"/>
          <a:ext cx="1213548" cy="26670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t>Identify processes for RPA</a:t>
          </a:r>
        </a:p>
        <a:p>
          <a:pPr marL="0" lvl="0" indent="0" algn="l" defTabSz="800100">
            <a:lnSpc>
              <a:spcPct val="90000"/>
            </a:lnSpc>
            <a:spcBef>
              <a:spcPct val="0"/>
            </a:spcBef>
            <a:spcAft>
              <a:spcPct val="35000"/>
            </a:spcAft>
            <a:buNone/>
          </a:pPr>
          <a:r>
            <a:rPr lang="en-US" sz="1800" kern="1200" dirty="0"/>
            <a:t>Identify business controls</a:t>
          </a:r>
        </a:p>
      </dsp:txBody>
      <dsp:txXfrm>
        <a:off x="330450" y="761997"/>
        <a:ext cx="1213548" cy="2667004"/>
      </dsp:txXfrm>
    </dsp:sp>
    <dsp:sp modelId="{01CD1229-18A1-4407-872D-8F0F0A52909B}">
      <dsp:nvSpPr>
        <dsp:cNvPr id="0" name=""/>
        <dsp:cNvSpPr/>
      </dsp:nvSpPr>
      <dsp:spPr>
        <a:xfrm>
          <a:off x="1690601" y="761997"/>
          <a:ext cx="1628923" cy="2667004"/>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4864" rIns="71120" bIns="0" numCol="1" spcCol="1270" anchor="t" anchorCtr="0">
          <a:noAutofit/>
        </a:bodyPr>
        <a:lstStyle/>
        <a:p>
          <a:pPr marL="0" lvl="0" indent="0" algn="r" defTabSz="711200">
            <a:lnSpc>
              <a:spcPct val="90000"/>
            </a:lnSpc>
            <a:spcBef>
              <a:spcPct val="0"/>
            </a:spcBef>
            <a:spcAft>
              <a:spcPct val="35000"/>
            </a:spcAft>
            <a:buNone/>
          </a:pPr>
          <a:r>
            <a:rPr lang="en-US" sz="1600" kern="1200" dirty="0"/>
            <a:t>Technical stack </a:t>
          </a:r>
        </a:p>
      </dsp:txBody>
      <dsp:txXfrm rot="16200000">
        <a:off x="760022" y="1692577"/>
        <a:ext cx="2186943" cy="325784"/>
      </dsp:txXfrm>
    </dsp:sp>
    <dsp:sp modelId="{CC847822-A9D0-4906-815D-866FBD0ACB4E}">
      <dsp:nvSpPr>
        <dsp:cNvPr id="0" name=""/>
        <dsp:cNvSpPr/>
      </dsp:nvSpPr>
      <dsp:spPr>
        <a:xfrm rot="5400000">
          <a:off x="1555029" y="2316525"/>
          <a:ext cx="287433" cy="244338"/>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A3DAEE-C07D-4E3A-AC97-3DCC808324D5}">
      <dsp:nvSpPr>
        <dsp:cNvPr id="0" name=""/>
        <dsp:cNvSpPr/>
      </dsp:nvSpPr>
      <dsp:spPr>
        <a:xfrm>
          <a:off x="2016386" y="761997"/>
          <a:ext cx="1213548" cy="26670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t>NLP</a:t>
          </a:r>
        </a:p>
        <a:p>
          <a:pPr marL="0" lvl="0" indent="0" algn="l" defTabSz="800100">
            <a:lnSpc>
              <a:spcPct val="90000"/>
            </a:lnSpc>
            <a:spcBef>
              <a:spcPct val="0"/>
            </a:spcBef>
            <a:spcAft>
              <a:spcPct val="35000"/>
            </a:spcAft>
            <a:buNone/>
          </a:pPr>
          <a:r>
            <a:rPr lang="en-US" sz="1800" kern="1200" dirty="0"/>
            <a:t>Image</a:t>
          </a:r>
        </a:p>
        <a:p>
          <a:pPr marL="0" lvl="0" indent="0" algn="l" defTabSz="800100">
            <a:lnSpc>
              <a:spcPct val="90000"/>
            </a:lnSpc>
            <a:spcBef>
              <a:spcPct val="0"/>
            </a:spcBef>
            <a:spcAft>
              <a:spcPct val="35000"/>
            </a:spcAft>
            <a:buNone/>
          </a:pPr>
          <a:r>
            <a:rPr lang="en-US" sz="1800" kern="1200" dirty="0"/>
            <a:t>OCR</a:t>
          </a:r>
        </a:p>
        <a:p>
          <a:pPr marL="0" lvl="0" indent="0" algn="l" defTabSz="800100">
            <a:lnSpc>
              <a:spcPct val="90000"/>
            </a:lnSpc>
            <a:spcBef>
              <a:spcPct val="0"/>
            </a:spcBef>
            <a:spcAft>
              <a:spcPct val="35000"/>
            </a:spcAft>
            <a:buNone/>
          </a:pPr>
          <a:r>
            <a:rPr lang="en-US" sz="1800" kern="1200" dirty="0"/>
            <a:t>VOICE</a:t>
          </a:r>
        </a:p>
        <a:p>
          <a:pPr marL="0" lvl="0" indent="0" algn="l" defTabSz="800100">
            <a:lnSpc>
              <a:spcPct val="90000"/>
            </a:lnSpc>
            <a:spcBef>
              <a:spcPct val="0"/>
            </a:spcBef>
            <a:spcAft>
              <a:spcPct val="35000"/>
            </a:spcAft>
            <a:buNone/>
          </a:pPr>
          <a:r>
            <a:rPr lang="en-US" sz="1800" kern="1200" dirty="0"/>
            <a:t>API</a:t>
          </a:r>
        </a:p>
      </dsp:txBody>
      <dsp:txXfrm>
        <a:off x="2016386" y="761997"/>
        <a:ext cx="1213548" cy="2667004"/>
      </dsp:txXfrm>
    </dsp:sp>
    <dsp:sp modelId="{75DB6487-105C-4384-BCD1-B6D2EBEDAF12}">
      <dsp:nvSpPr>
        <dsp:cNvPr id="0" name=""/>
        <dsp:cNvSpPr/>
      </dsp:nvSpPr>
      <dsp:spPr>
        <a:xfrm>
          <a:off x="3376538" y="761997"/>
          <a:ext cx="1628923" cy="2667004"/>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4864" rIns="71120" bIns="0" numCol="1" spcCol="1270" anchor="t" anchorCtr="0">
          <a:noAutofit/>
        </a:bodyPr>
        <a:lstStyle/>
        <a:p>
          <a:pPr marL="0" lvl="0" indent="0" algn="r" defTabSz="711200">
            <a:lnSpc>
              <a:spcPct val="90000"/>
            </a:lnSpc>
            <a:spcBef>
              <a:spcPct val="0"/>
            </a:spcBef>
            <a:spcAft>
              <a:spcPct val="35000"/>
            </a:spcAft>
            <a:buNone/>
          </a:pPr>
          <a:r>
            <a:rPr lang="en-US" sz="1600" kern="1200" dirty="0"/>
            <a:t>Design workflow</a:t>
          </a:r>
        </a:p>
      </dsp:txBody>
      <dsp:txXfrm rot="16200000">
        <a:off x="2445958" y="1692577"/>
        <a:ext cx="2186943" cy="325784"/>
      </dsp:txXfrm>
    </dsp:sp>
    <dsp:sp modelId="{5E87E07D-0D5A-4226-B1B1-241D33DE7EA8}">
      <dsp:nvSpPr>
        <dsp:cNvPr id="0" name=""/>
        <dsp:cNvSpPr/>
      </dsp:nvSpPr>
      <dsp:spPr>
        <a:xfrm rot="5400000">
          <a:off x="3240965" y="2316525"/>
          <a:ext cx="287433" cy="244338"/>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3D1E99-1555-4FC6-9203-BBBD45AEDF7E}">
      <dsp:nvSpPr>
        <dsp:cNvPr id="0" name=""/>
        <dsp:cNvSpPr/>
      </dsp:nvSpPr>
      <dsp:spPr>
        <a:xfrm>
          <a:off x="3702322" y="761997"/>
          <a:ext cx="1213548" cy="26670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t>Bots to Human</a:t>
          </a:r>
        </a:p>
        <a:p>
          <a:pPr marL="0" lvl="0" indent="0" algn="l" defTabSz="800100">
            <a:lnSpc>
              <a:spcPct val="90000"/>
            </a:lnSpc>
            <a:spcBef>
              <a:spcPct val="0"/>
            </a:spcBef>
            <a:spcAft>
              <a:spcPct val="35000"/>
            </a:spcAft>
            <a:buNone/>
          </a:pPr>
          <a:r>
            <a:rPr lang="en-US" sz="1800" kern="1200" dirty="0"/>
            <a:t>Bots to Bots</a:t>
          </a:r>
        </a:p>
        <a:p>
          <a:pPr marL="0" lvl="0" indent="0" algn="l" defTabSz="800100">
            <a:lnSpc>
              <a:spcPct val="90000"/>
            </a:lnSpc>
            <a:spcBef>
              <a:spcPct val="0"/>
            </a:spcBef>
            <a:spcAft>
              <a:spcPct val="35000"/>
            </a:spcAft>
            <a:buNone/>
          </a:pPr>
          <a:r>
            <a:rPr lang="en-US" sz="1800" kern="1200" dirty="0"/>
            <a:t>Human to Human</a:t>
          </a:r>
        </a:p>
        <a:p>
          <a:pPr marL="0" lvl="0" indent="0" algn="l" defTabSz="800100">
            <a:lnSpc>
              <a:spcPct val="90000"/>
            </a:lnSpc>
            <a:spcBef>
              <a:spcPct val="0"/>
            </a:spcBef>
            <a:spcAft>
              <a:spcPct val="35000"/>
            </a:spcAft>
            <a:buNone/>
          </a:pPr>
          <a:r>
            <a:rPr lang="en-US" sz="1800" kern="1200" dirty="0"/>
            <a:t>Human to Bots</a:t>
          </a:r>
        </a:p>
      </dsp:txBody>
      <dsp:txXfrm>
        <a:off x="3702322" y="761997"/>
        <a:ext cx="1213548" cy="2667004"/>
      </dsp:txXfrm>
    </dsp:sp>
    <dsp:sp modelId="{6B3D1930-7B5F-47F5-A116-32C4391200BC}">
      <dsp:nvSpPr>
        <dsp:cNvPr id="0" name=""/>
        <dsp:cNvSpPr/>
      </dsp:nvSpPr>
      <dsp:spPr>
        <a:xfrm>
          <a:off x="5062474" y="761997"/>
          <a:ext cx="1628923" cy="2667004"/>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US" sz="1800" kern="1200" dirty="0"/>
            <a:t>Data</a:t>
          </a:r>
        </a:p>
      </dsp:txBody>
      <dsp:txXfrm rot="16200000">
        <a:off x="4131894" y="1692577"/>
        <a:ext cx="2186943" cy="325784"/>
      </dsp:txXfrm>
    </dsp:sp>
    <dsp:sp modelId="{7E3D55D3-46F8-4E94-82D5-D64E94E33B2C}">
      <dsp:nvSpPr>
        <dsp:cNvPr id="0" name=""/>
        <dsp:cNvSpPr/>
      </dsp:nvSpPr>
      <dsp:spPr>
        <a:xfrm rot="5400000">
          <a:off x="4926901" y="2316525"/>
          <a:ext cx="287433" cy="244338"/>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FDF4CE-FAD2-46A4-B1DE-B5756C7BE404}">
      <dsp:nvSpPr>
        <dsp:cNvPr id="0" name=""/>
        <dsp:cNvSpPr/>
      </dsp:nvSpPr>
      <dsp:spPr>
        <a:xfrm>
          <a:off x="5388259" y="761997"/>
          <a:ext cx="1213548" cy="26670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a:lnSpc>
              <a:spcPct val="90000"/>
            </a:lnSpc>
            <a:spcBef>
              <a:spcPct val="0"/>
            </a:spcBef>
            <a:spcAft>
              <a:spcPct val="35000"/>
            </a:spcAft>
            <a:buNone/>
          </a:pPr>
          <a:r>
            <a:rPr lang="en-US" sz="1600" kern="1200" dirty="0"/>
            <a:t>Look up and reference</a:t>
          </a:r>
        </a:p>
        <a:p>
          <a:pPr marL="0" lvl="0" indent="0" algn="l" defTabSz="711200">
            <a:lnSpc>
              <a:spcPct val="90000"/>
            </a:lnSpc>
            <a:spcBef>
              <a:spcPct val="0"/>
            </a:spcBef>
            <a:spcAft>
              <a:spcPct val="35000"/>
            </a:spcAft>
            <a:buNone/>
          </a:pPr>
          <a:r>
            <a:rPr lang="en-US" sz="1600" kern="1200" dirty="0"/>
            <a:t>Unstructured business information</a:t>
          </a:r>
        </a:p>
        <a:p>
          <a:pPr marL="0" lvl="0" indent="0" algn="l" defTabSz="711200">
            <a:lnSpc>
              <a:spcPct val="90000"/>
            </a:lnSpc>
            <a:spcBef>
              <a:spcPct val="0"/>
            </a:spcBef>
            <a:spcAft>
              <a:spcPct val="35000"/>
            </a:spcAft>
            <a:buNone/>
          </a:pPr>
          <a:r>
            <a:rPr lang="en-US" sz="1600" kern="1200" dirty="0"/>
            <a:t>Staging table</a:t>
          </a:r>
        </a:p>
        <a:p>
          <a:pPr marL="0" lvl="0" indent="0" algn="l" defTabSz="711200">
            <a:lnSpc>
              <a:spcPct val="90000"/>
            </a:lnSpc>
            <a:spcBef>
              <a:spcPct val="0"/>
            </a:spcBef>
            <a:spcAft>
              <a:spcPct val="35000"/>
            </a:spcAft>
            <a:buNone/>
          </a:pPr>
          <a:r>
            <a:rPr lang="en-US" sz="1600" kern="1200" dirty="0"/>
            <a:t>Business rules and algorithms</a:t>
          </a:r>
        </a:p>
      </dsp:txBody>
      <dsp:txXfrm>
        <a:off x="5388259" y="761997"/>
        <a:ext cx="1213548" cy="2667004"/>
      </dsp:txXfrm>
    </dsp:sp>
    <dsp:sp modelId="{D9E11020-9147-4E2E-8A28-3475C27E62B4}">
      <dsp:nvSpPr>
        <dsp:cNvPr id="0" name=""/>
        <dsp:cNvSpPr/>
      </dsp:nvSpPr>
      <dsp:spPr>
        <a:xfrm>
          <a:off x="6748410" y="761997"/>
          <a:ext cx="1628923" cy="2667004"/>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4864" rIns="71120" bIns="0" numCol="1" spcCol="1270" anchor="t" anchorCtr="0">
          <a:noAutofit/>
        </a:bodyPr>
        <a:lstStyle/>
        <a:p>
          <a:pPr marL="0" lvl="0" indent="0" algn="r" defTabSz="711200">
            <a:lnSpc>
              <a:spcPct val="90000"/>
            </a:lnSpc>
            <a:spcBef>
              <a:spcPct val="0"/>
            </a:spcBef>
            <a:spcAft>
              <a:spcPct val="35000"/>
            </a:spcAft>
            <a:buNone/>
          </a:pPr>
          <a:r>
            <a:rPr lang="en-US" sz="1600" kern="1200" dirty="0"/>
            <a:t>Governance</a:t>
          </a:r>
        </a:p>
      </dsp:txBody>
      <dsp:txXfrm rot="16200000">
        <a:off x="5817830" y="1692577"/>
        <a:ext cx="2186943" cy="325784"/>
      </dsp:txXfrm>
    </dsp:sp>
    <dsp:sp modelId="{31E7C689-72DF-4025-9937-00E2CC796B61}">
      <dsp:nvSpPr>
        <dsp:cNvPr id="0" name=""/>
        <dsp:cNvSpPr/>
      </dsp:nvSpPr>
      <dsp:spPr>
        <a:xfrm rot="5400000">
          <a:off x="6612838" y="2316525"/>
          <a:ext cx="287433" cy="244338"/>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BDDD5B-5B68-4061-B50C-157F4D064F10}">
      <dsp:nvSpPr>
        <dsp:cNvPr id="0" name=""/>
        <dsp:cNvSpPr/>
      </dsp:nvSpPr>
      <dsp:spPr>
        <a:xfrm>
          <a:off x="7074195" y="761997"/>
          <a:ext cx="1213548" cy="26670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t>Testing</a:t>
          </a:r>
        </a:p>
        <a:p>
          <a:pPr marL="0" lvl="0" indent="0" algn="l" defTabSz="800100">
            <a:lnSpc>
              <a:spcPct val="90000"/>
            </a:lnSpc>
            <a:spcBef>
              <a:spcPct val="0"/>
            </a:spcBef>
            <a:spcAft>
              <a:spcPct val="35000"/>
            </a:spcAft>
            <a:buNone/>
          </a:pPr>
          <a:r>
            <a:rPr lang="en-US" sz="1800" kern="1200" dirty="0"/>
            <a:t>Continuous monitoring</a:t>
          </a:r>
        </a:p>
      </dsp:txBody>
      <dsp:txXfrm>
        <a:off x="7074195" y="761997"/>
        <a:ext cx="1213548" cy="26670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CFFD7-640F-4FEE-A62A-87683840A10A}">
      <dsp:nvSpPr>
        <dsp:cNvPr id="0" name=""/>
        <dsp:cNvSpPr/>
      </dsp:nvSpPr>
      <dsp:spPr>
        <a:xfrm>
          <a:off x="2500" y="266535"/>
          <a:ext cx="2437804" cy="799215"/>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Asset Allocation Model</a:t>
          </a:r>
        </a:p>
      </dsp:txBody>
      <dsp:txXfrm>
        <a:off x="2500" y="266535"/>
        <a:ext cx="2437804" cy="799215"/>
      </dsp:txXfrm>
    </dsp:sp>
    <dsp:sp modelId="{E9F167EC-5FB0-403B-A08E-3F46B47E75A8}">
      <dsp:nvSpPr>
        <dsp:cNvPr id="0" name=""/>
        <dsp:cNvSpPr/>
      </dsp:nvSpPr>
      <dsp:spPr>
        <a:xfrm>
          <a:off x="2500" y="1065751"/>
          <a:ext cx="2437804" cy="133471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lr>
              <a:srgbClr val="FF0000"/>
            </a:buClr>
            <a:buFont typeface="Wingdings" panose="05000000000000000000" pitchFamily="2" charset="2"/>
            <a:buChar char="§"/>
          </a:pPr>
          <a:r>
            <a:rPr lang="en-US" sz="2300" kern="1200" dirty="0"/>
            <a:t>Goal oriented planning</a:t>
          </a:r>
        </a:p>
        <a:p>
          <a:pPr marL="228600" lvl="1" indent="-228600" algn="l" defTabSz="1022350">
            <a:lnSpc>
              <a:spcPct val="90000"/>
            </a:lnSpc>
            <a:spcBef>
              <a:spcPct val="0"/>
            </a:spcBef>
            <a:spcAft>
              <a:spcPct val="15000"/>
            </a:spcAft>
            <a:buClr>
              <a:srgbClr val="FF0000"/>
            </a:buClr>
            <a:buFont typeface="Wingdings" panose="05000000000000000000" pitchFamily="2" charset="2"/>
            <a:buChar char="§"/>
          </a:pPr>
          <a:r>
            <a:rPr lang="en-US" sz="2300" kern="1200" dirty="0"/>
            <a:t>Automation</a:t>
          </a:r>
        </a:p>
      </dsp:txBody>
      <dsp:txXfrm>
        <a:off x="2500" y="1065751"/>
        <a:ext cx="2437804" cy="1334713"/>
      </dsp:txXfrm>
    </dsp:sp>
    <dsp:sp modelId="{5737D620-64C0-4808-A916-61DC4F9EDA0A}">
      <dsp:nvSpPr>
        <dsp:cNvPr id="0" name=""/>
        <dsp:cNvSpPr/>
      </dsp:nvSpPr>
      <dsp:spPr>
        <a:xfrm>
          <a:off x="2781597" y="266535"/>
          <a:ext cx="2437804" cy="799215"/>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FA algorithm</a:t>
          </a:r>
        </a:p>
      </dsp:txBody>
      <dsp:txXfrm>
        <a:off x="2781597" y="266535"/>
        <a:ext cx="2437804" cy="799215"/>
      </dsp:txXfrm>
    </dsp:sp>
    <dsp:sp modelId="{0FDBC74A-026F-4F92-9D39-2860D5486A56}">
      <dsp:nvSpPr>
        <dsp:cNvPr id="0" name=""/>
        <dsp:cNvSpPr/>
      </dsp:nvSpPr>
      <dsp:spPr>
        <a:xfrm>
          <a:off x="2781597" y="1065751"/>
          <a:ext cx="2437804" cy="133471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lr>
              <a:srgbClr val="FF0000"/>
            </a:buClr>
            <a:buFont typeface="Wingdings" panose="05000000000000000000" pitchFamily="2" charset="2"/>
            <a:buChar char="§"/>
          </a:pPr>
          <a:r>
            <a:rPr lang="en-US" sz="2300" kern="1200" dirty="0"/>
            <a:t>Source data</a:t>
          </a:r>
        </a:p>
        <a:p>
          <a:pPr marL="228600" lvl="1" indent="-228600" algn="l" defTabSz="1022350">
            <a:lnSpc>
              <a:spcPct val="90000"/>
            </a:lnSpc>
            <a:spcBef>
              <a:spcPct val="0"/>
            </a:spcBef>
            <a:spcAft>
              <a:spcPct val="15000"/>
            </a:spcAft>
            <a:buClr>
              <a:srgbClr val="FF0000"/>
            </a:buClr>
            <a:buFont typeface="Wingdings" panose="05000000000000000000" pitchFamily="2" charset="2"/>
            <a:buChar char="§"/>
          </a:pPr>
          <a:r>
            <a:rPr lang="en-US" sz="2300" kern="1200" dirty="0"/>
            <a:t>Curate data</a:t>
          </a:r>
        </a:p>
      </dsp:txBody>
      <dsp:txXfrm>
        <a:off x="2781597" y="1065751"/>
        <a:ext cx="2437804" cy="1334713"/>
      </dsp:txXfrm>
    </dsp:sp>
    <dsp:sp modelId="{B7497C93-5E5E-4D7B-9F74-8D43BE98E889}">
      <dsp:nvSpPr>
        <dsp:cNvPr id="0" name=""/>
        <dsp:cNvSpPr/>
      </dsp:nvSpPr>
      <dsp:spPr>
        <a:xfrm>
          <a:off x="5560695" y="266535"/>
          <a:ext cx="2437804" cy="799215"/>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Connectivity</a:t>
          </a:r>
        </a:p>
      </dsp:txBody>
      <dsp:txXfrm>
        <a:off x="5560695" y="266535"/>
        <a:ext cx="2437804" cy="799215"/>
      </dsp:txXfrm>
    </dsp:sp>
    <dsp:sp modelId="{7C028EED-C55B-4003-845D-6E93BB6291E0}">
      <dsp:nvSpPr>
        <dsp:cNvPr id="0" name=""/>
        <dsp:cNvSpPr/>
      </dsp:nvSpPr>
      <dsp:spPr>
        <a:xfrm>
          <a:off x="5560695" y="1065751"/>
          <a:ext cx="2437804" cy="133471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lr>
              <a:srgbClr val="FF0000"/>
            </a:buClr>
            <a:buFont typeface="Wingdings" panose="05000000000000000000" pitchFamily="2" charset="2"/>
            <a:buChar char="§"/>
          </a:pPr>
          <a:r>
            <a:rPr lang="en-US" sz="2300" kern="1200" dirty="0"/>
            <a:t>Brokerage</a:t>
          </a:r>
        </a:p>
        <a:p>
          <a:pPr marL="228600" lvl="1" indent="-228600" algn="l" defTabSz="1022350">
            <a:lnSpc>
              <a:spcPct val="90000"/>
            </a:lnSpc>
            <a:spcBef>
              <a:spcPct val="0"/>
            </a:spcBef>
            <a:spcAft>
              <a:spcPct val="15000"/>
            </a:spcAft>
            <a:buClr>
              <a:srgbClr val="FF0000"/>
            </a:buClr>
            <a:buFont typeface="Wingdings" panose="05000000000000000000" pitchFamily="2" charset="2"/>
            <a:buChar char="§"/>
          </a:pPr>
          <a:r>
            <a:rPr lang="en-US" sz="2300" kern="1200" dirty="0"/>
            <a:t>Banks</a:t>
          </a:r>
        </a:p>
        <a:p>
          <a:pPr marL="228600" lvl="1" indent="-228600" algn="l" defTabSz="1022350">
            <a:lnSpc>
              <a:spcPct val="90000"/>
            </a:lnSpc>
            <a:spcBef>
              <a:spcPct val="0"/>
            </a:spcBef>
            <a:spcAft>
              <a:spcPct val="15000"/>
            </a:spcAft>
            <a:buClr>
              <a:srgbClr val="FF0000"/>
            </a:buClr>
            <a:buFont typeface="Wingdings" panose="05000000000000000000" pitchFamily="2" charset="2"/>
            <a:buChar char="§"/>
          </a:pPr>
          <a:r>
            <a:rPr lang="en-US" sz="2300" kern="1200" dirty="0"/>
            <a:t>Depository</a:t>
          </a:r>
        </a:p>
      </dsp:txBody>
      <dsp:txXfrm>
        <a:off x="5560695" y="1065751"/>
        <a:ext cx="2437804" cy="13347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76132-AC92-484C-8D4F-4965D3E54DC9}">
      <dsp:nvSpPr>
        <dsp:cNvPr id="0" name=""/>
        <dsp:cNvSpPr/>
      </dsp:nvSpPr>
      <dsp:spPr>
        <a:xfrm>
          <a:off x="4167" y="32861"/>
          <a:ext cx="1550193" cy="620077"/>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Data Collection</a:t>
          </a:r>
          <a:endParaRPr lang="en-IN" sz="1200" kern="1200" dirty="0"/>
        </a:p>
      </dsp:txBody>
      <dsp:txXfrm>
        <a:off x="314206" y="32861"/>
        <a:ext cx="930116" cy="620077"/>
      </dsp:txXfrm>
    </dsp:sp>
    <dsp:sp modelId="{317B9357-7E79-4977-94A4-1C79E244F36B}">
      <dsp:nvSpPr>
        <dsp:cNvPr id="0" name=""/>
        <dsp:cNvSpPr/>
      </dsp:nvSpPr>
      <dsp:spPr>
        <a:xfrm>
          <a:off x="1399341" y="32861"/>
          <a:ext cx="1550193" cy="620077"/>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Analysis</a:t>
          </a:r>
          <a:endParaRPr lang="en-IN" sz="1200" kern="1200" dirty="0"/>
        </a:p>
      </dsp:txBody>
      <dsp:txXfrm>
        <a:off x="1709380" y="32861"/>
        <a:ext cx="930116" cy="620077"/>
      </dsp:txXfrm>
    </dsp:sp>
    <dsp:sp modelId="{F22A9E3F-E455-4EE2-A8B2-A11D1C928C7B}">
      <dsp:nvSpPr>
        <dsp:cNvPr id="0" name=""/>
        <dsp:cNvSpPr/>
      </dsp:nvSpPr>
      <dsp:spPr>
        <a:xfrm>
          <a:off x="2794515" y="32861"/>
          <a:ext cx="1550193" cy="620077"/>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Trade Strategy and execution</a:t>
          </a:r>
          <a:endParaRPr lang="en-IN" sz="1200" kern="1200" dirty="0"/>
        </a:p>
      </dsp:txBody>
      <dsp:txXfrm>
        <a:off x="3104554" y="32861"/>
        <a:ext cx="930116" cy="620077"/>
      </dsp:txXfrm>
    </dsp:sp>
    <dsp:sp modelId="{9BC7C1C8-9A8E-442B-9A82-C265F923F93D}">
      <dsp:nvSpPr>
        <dsp:cNvPr id="0" name=""/>
        <dsp:cNvSpPr/>
      </dsp:nvSpPr>
      <dsp:spPr>
        <a:xfrm>
          <a:off x="4189690" y="32861"/>
          <a:ext cx="1550193" cy="620077"/>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Monitoring</a:t>
          </a:r>
          <a:endParaRPr lang="en-IN" sz="1200" kern="1200" dirty="0"/>
        </a:p>
      </dsp:txBody>
      <dsp:txXfrm>
        <a:off x="4499729" y="32861"/>
        <a:ext cx="930116" cy="620077"/>
      </dsp:txXfrm>
    </dsp:sp>
    <dsp:sp modelId="{0AA264B5-6A85-4536-9287-90A1512EC924}">
      <dsp:nvSpPr>
        <dsp:cNvPr id="0" name=""/>
        <dsp:cNvSpPr/>
      </dsp:nvSpPr>
      <dsp:spPr>
        <a:xfrm>
          <a:off x="5584864" y="32861"/>
          <a:ext cx="1550193" cy="620077"/>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Risk</a:t>
          </a:r>
          <a:endParaRPr lang="en-IN" sz="1200" kern="1200" dirty="0"/>
        </a:p>
      </dsp:txBody>
      <dsp:txXfrm>
        <a:off x="5894903" y="32861"/>
        <a:ext cx="930116" cy="620077"/>
      </dsp:txXfrm>
    </dsp:sp>
    <dsp:sp modelId="{03AAC64E-06B9-4CCC-BBC0-9DFBBE5E5677}">
      <dsp:nvSpPr>
        <dsp:cNvPr id="0" name=""/>
        <dsp:cNvSpPr/>
      </dsp:nvSpPr>
      <dsp:spPr>
        <a:xfrm>
          <a:off x="6980039" y="32861"/>
          <a:ext cx="1550193" cy="620077"/>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Compliance</a:t>
          </a:r>
          <a:endParaRPr lang="en-IN" sz="1200" kern="1200" dirty="0"/>
        </a:p>
      </dsp:txBody>
      <dsp:txXfrm>
        <a:off x="7290078" y="32861"/>
        <a:ext cx="930116" cy="6200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EFAE8-0CDF-4AF7-9C45-AFDBF02F50FF}">
      <dsp:nvSpPr>
        <dsp:cNvPr id="0" name=""/>
        <dsp:cNvSpPr/>
      </dsp:nvSpPr>
      <dsp:spPr>
        <a:xfrm>
          <a:off x="396551" y="1632760"/>
          <a:ext cx="1205467"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Increase wealth by 20 %</a:t>
          </a:r>
        </a:p>
      </dsp:txBody>
      <dsp:txXfrm>
        <a:off x="408416" y="1644625"/>
        <a:ext cx="1181737" cy="381382"/>
      </dsp:txXfrm>
    </dsp:sp>
    <dsp:sp modelId="{8070839A-B229-46B3-BCA6-16BD6CAA575A}">
      <dsp:nvSpPr>
        <dsp:cNvPr id="0" name=""/>
        <dsp:cNvSpPr/>
      </dsp:nvSpPr>
      <dsp:spPr>
        <a:xfrm rot="16983315">
          <a:off x="1046704" y="1126565"/>
          <a:ext cx="1434720" cy="19865"/>
        </a:xfrm>
        <a:custGeom>
          <a:avLst/>
          <a:gdLst/>
          <a:ahLst/>
          <a:cxnLst/>
          <a:rect l="0" t="0" r="0" b="0"/>
          <a:pathLst>
            <a:path>
              <a:moveTo>
                <a:pt x="0" y="9932"/>
              </a:moveTo>
              <a:lnTo>
                <a:pt x="1434720" y="993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28196" y="1100630"/>
        <a:ext cx="71736" cy="71736"/>
      </dsp:txXfrm>
    </dsp:sp>
    <dsp:sp modelId="{762B4603-DDE5-4E0F-AD47-A2E01AFF9A03}">
      <dsp:nvSpPr>
        <dsp:cNvPr id="0" name=""/>
        <dsp:cNvSpPr/>
      </dsp:nvSpPr>
      <dsp:spPr>
        <a:xfrm>
          <a:off x="1926109" y="235123"/>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Stock</a:t>
          </a:r>
        </a:p>
      </dsp:txBody>
      <dsp:txXfrm>
        <a:off x="1937974" y="246988"/>
        <a:ext cx="786494" cy="381382"/>
      </dsp:txXfrm>
    </dsp:sp>
    <dsp:sp modelId="{D557AF44-C152-4A9E-A316-4A411A538A02}">
      <dsp:nvSpPr>
        <dsp:cNvPr id="0" name=""/>
        <dsp:cNvSpPr/>
      </dsp:nvSpPr>
      <dsp:spPr>
        <a:xfrm rot="19457599">
          <a:off x="2698819" y="311276"/>
          <a:ext cx="399117" cy="19865"/>
        </a:xfrm>
        <a:custGeom>
          <a:avLst/>
          <a:gdLst/>
          <a:ahLst/>
          <a:cxnLst/>
          <a:rect l="0" t="0" r="0" b="0"/>
          <a:pathLst>
            <a:path>
              <a:moveTo>
                <a:pt x="0" y="9932"/>
              </a:moveTo>
              <a:lnTo>
                <a:pt x="399117" y="993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00" y="311231"/>
        <a:ext cx="19955" cy="19955"/>
      </dsp:txXfrm>
    </dsp:sp>
    <dsp:sp modelId="{4E8649AB-660B-4484-9CF6-7AD7AD9EEA84}">
      <dsp:nvSpPr>
        <dsp:cNvPr id="0" name=""/>
        <dsp:cNvSpPr/>
      </dsp:nvSpPr>
      <dsp:spPr>
        <a:xfrm>
          <a:off x="3060423" y="2183"/>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Holding Value</a:t>
          </a:r>
        </a:p>
      </dsp:txBody>
      <dsp:txXfrm>
        <a:off x="3072288" y="14048"/>
        <a:ext cx="786494" cy="381382"/>
      </dsp:txXfrm>
    </dsp:sp>
    <dsp:sp modelId="{67C074BA-8586-4D2A-8A00-8B52A19F7356}">
      <dsp:nvSpPr>
        <dsp:cNvPr id="0" name=""/>
        <dsp:cNvSpPr/>
      </dsp:nvSpPr>
      <dsp:spPr>
        <a:xfrm rot="2142401">
          <a:off x="2698819" y="544216"/>
          <a:ext cx="399117" cy="19865"/>
        </a:xfrm>
        <a:custGeom>
          <a:avLst/>
          <a:gdLst/>
          <a:ahLst/>
          <a:cxnLst/>
          <a:rect l="0" t="0" r="0" b="0"/>
          <a:pathLst>
            <a:path>
              <a:moveTo>
                <a:pt x="0" y="9932"/>
              </a:moveTo>
              <a:lnTo>
                <a:pt x="399117" y="993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00" y="544171"/>
        <a:ext cx="19955" cy="19955"/>
      </dsp:txXfrm>
    </dsp:sp>
    <dsp:sp modelId="{6B3EC364-BFDC-4D84-8F99-6B075DEA953B}">
      <dsp:nvSpPr>
        <dsp:cNvPr id="0" name=""/>
        <dsp:cNvSpPr/>
      </dsp:nvSpPr>
      <dsp:spPr>
        <a:xfrm>
          <a:off x="3060423" y="468062"/>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CMP</a:t>
          </a:r>
        </a:p>
      </dsp:txBody>
      <dsp:txXfrm>
        <a:off x="3072288" y="479927"/>
        <a:ext cx="786494" cy="381382"/>
      </dsp:txXfrm>
    </dsp:sp>
    <dsp:sp modelId="{006F264A-4951-47F4-ADF4-DF17AE93C54A}">
      <dsp:nvSpPr>
        <dsp:cNvPr id="0" name=""/>
        <dsp:cNvSpPr/>
      </dsp:nvSpPr>
      <dsp:spPr>
        <a:xfrm rot="18289469">
          <a:off x="1480305" y="1592444"/>
          <a:ext cx="567518" cy="19865"/>
        </a:xfrm>
        <a:custGeom>
          <a:avLst/>
          <a:gdLst/>
          <a:ahLst/>
          <a:cxnLst/>
          <a:rect l="0" t="0" r="0" b="0"/>
          <a:pathLst>
            <a:path>
              <a:moveTo>
                <a:pt x="0" y="9932"/>
              </a:moveTo>
              <a:lnTo>
                <a:pt x="567518" y="993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49876" y="1588189"/>
        <a:ext cx="28375" cy="28375"/>
      </dsp:txXfrm>
    </dsp:sp>
    <dsp:sp modelId="{E3F38D28-16E8-4714-9BA1-7D213EE50C58}">
      <dsp:nvSpPr>
        <dsp:cNvPr id="0" name=""/>
        <dsp:cNvSpPr/>
      </dsp:nvSpPr>
      <dsp:spPr>
        <a:xfrm>
          <a:off x="1926109" y="1166881"/>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Commodity</a:t>
          </a:r>
        </a:p>
      </dsp:txBody>
      <dsp:txXfrm>
        <a:off x="1937974" y="1178746"/>
        <a:ext cx="786494" cy="381382"/>
      </dsp:txXfrm>
    </dsp:sp>
    <dsp:sp modelId="{27F7640C-6AB0-410E-9F51-261B0A7167E9}">
      <dsp:nvSpPr>
        <dsp:cNvPr id="0" name=""/>
        <dsp:cNvSpPr/>
      </dsp:nvSpPr>
      <dsp:spPr>
        <a:xfrm rot="19457599">
          <a:off x="2698819" y="1243034"/>
          <a:ext cx="399117" cy="19865"/>
        </a:xfrm>
        <a:custGeom>
          <a:avLst/>
          <a:gdLst/>
          <a:ahLst/>
          <a:cxnLst/>
          <a:rect l="0" t="0" r="0" b="0"/>
          <a:pathLst>
            <a:path>
              <a:moveTo>
                <a:pt x="0" y="9932"/>
              </a:moveTo>
              <a:lnTo>
                <a:pt x="399117" y="993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00" y="1242989"/>
        <a:ext cx="19955" cy="19955"/>
      </dsp:txXfrm>
    </dsp:sp>
    <dsp:sp modelId="{531039D7-57C3-4BDF-B93F-658085EC8505}">
      <dsp:nvSpPr>
        <dsp:cNvPr id="0" name=""/>
        <dsp:cNvSpPr/>
      </dsp:nvSpPr>
      <dsp:spPr>
        <a:xfrm>
          <a:off x="3060423" y="933941"/>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Holding Value</a:t>
          </a:r>
        </a:p>
      </dsp:txBody>
      <dsp:txXfrm>
        <a:off x="3072288" y="945806"/>
        <a:ext cx="786494" cy="381382"/>
      </dsp:txXfrm>
    </dsp:sp>
    <dsp:sp modelId="{413DCBE7-B038-4839-81EF-4E44AF991B24}">
      <dsp:nvSpPr>
        <dsp:cNvPr id="0" name=""/>
        <dsp:cNvSpPr/>
      </dsp:nvSpPr>
      <dsp:spPr>
        <a:xfrm rot="2142401">
          <a:off x="2698819" y="1475974"/>
          <a:ext cx="399117" cy="19865"/>
        </a:xfrm>
        <a:custGeom>
          <a:avLst/>
          <a:gdLst/>
          <a:ahLst/>
          <a:cxnLst/>
          <a:rect l="0" t="0" r="0" b="0"/>
          <a:pathLst>
            <a:path>
              <a:moveTo>
                <a:pt x="0" y="9932"/>
              </a:moveTo>
              <a:lnTo>
                <a:pt x="399117" y="993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00" y="1475929"/>
        <a:ext cx="19955" cy="19955"/>
      </dsp:txXfrm>
    </dsp:sp>
    <dsp:sp modelId="{60ABBCFF-5BCB-4E5F-A0FB-6E97B6221EF3}">
      <dsp:nvSpPr>
        <dsp:cNvPr id="0" name=""/>
        <dsp:cNvSpPr/>
      </dsp:nvSpPr>
      <dsp:spPr>
        <a:xfrm>
          <a:off x="3060423" y="1399820"/>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CMP</a:t>
          </a:r>
        </a:p>
      </dsp:txBody>
      <dsp:txXfrm>
        <a:off x="3072288" y="1411685"/>
        <a:ext cx="786494" cy="381382"/>
      </dsp:txXfrm>
    </dsp:sp>
    <dsp:sp modelId="{8D045DAC-AD5D-48E5-BDA4-F6AD1EC3A376}">
      <dsp:nvSpPr>
        <dsp:cNvPr id="0" name=""/>
        <dsp:cNvSpPr/>
      </dsp:nvSpPr>
      <dsp:spPr>
        <a:xfrm rot="3310531">
          <a:off x="1480305" y="2058323"/>
          <a:ext cx="567518" cy="19865"/>
        </a:xfrm>
        <a:custGeom>
          <a:avLst/>
          <a:gdLst/>
          <a:ahLst/>
          <a:cxnLst/>
          <a:rect l="0" t="0" r="0" b="0"/>
          <a:pathLst>
            <a:path>
              <a:moveTo>
                <a:pt x="0" y="9932"/>
              </a:moveTo>
              <a:lnTo>
                <a:pt x="567518" y="993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49876" y="2054068"/>
        <a:ext cx="28375" cy="28375"/>
      </dsp:txXfrm>
    </dsp:sp>
    <dsp:sp modelId="{D49B8AC2-94AC-4E69-812F-EAFF253921E9}">
      <dsp:nvSpPr>
        <dsp:cNvPr id="0" name=""/>
        <dsp:cNvSpPr/>
      </dsp:nvSpPr>
      <dsp:spPr>
        <a:xfrm>
          <a:off x="1926109" y="2098639"/>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Bonds</a:t>
          </a:r>
        </a:p>
      </dsp:txBody>
      <dsp:txXfrm>
        <a:off x="1937974" y="2110504"/>
        <a:ext cx="786494" cy="381382"/>
      </dsp:txXfrm>
    </dsp:sp>
    <dsp:sp modelId="{89522C9E-239B-4A0F-A152-D20C783C9874}">
      <dsp:nvSpPr>
        <dsp:cNvPr id="0" name=""/>
        <dsp:cNvSpPr/>
      </dsp:nvSpPr>
      <dsp:spPr>
        <a:xfrm rot="19457599">
          <a:off x="2698819" y="2174792"/>
          <a:ext cx="399117" cy="19865"/>
        </a:xfrm>
        <a:custGeom>
          <a:avLst/>
          <a:gdLst/>
          <a:ahLst/>
          <a:cxnLst/>
          <a:rect l="0" t="0" r="0" b="0"/>
          <a:pathLst>
            <a:path>
              <a:moveTo>
                <a:pt x="0" y="9932"/>
              </a:moveTo>
              <a:lnTo>
                <a:pt x="399117" y="993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00" y="2174747"/>
        <a:ext cx="19955" cy="19955"/>
      </dsp:txXfrm>
    </dsp:sp>
    <dsp:sp modelId="{E06F0CAE-1307-4D66-A81C-C3D64D8E8E31}">
      <dsp:nvSpPr>
        <dsp:cNvPr id="0" name=""/>
        <dsp:cNvSpPr/>
      </dsp:nvSpPr>
      <dsp:spPr>
        <a:xfrm>
          <a:off x="3060423" y="1865699"/>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Holding Value</a:t>
          </a:r>
          <a:endParaRPr lang="en-US" sz="1200" kern="1200" dirty="0"/>
        </a:p>
      </dsp:txBody>
      <dsp:txXfrm>
        <a:off x="3072288" y="1877564"/>
        <a:ext cx="786494" cy="381382"/>
      </dsp:txXfrm>
    </dsp:sp>
    <dsp:sp modelId="{059051E9-FFD4-43EF-B4EE-E8A78357F966}">
      <dsp:nvSpPr>
        <dsp:cNvPr id="0" name=""/>
        <dsp:cNvSpPr/>
      </dsp:nvSpPr>
      <dsp:spPr>
        <a:xfrm rot="2142401">
          <a:off x="2698819" y="2407732"/>
          <a:ext cx="399117" cy="19865"/>
        </a:xfrm>
        <a:custGeom>
          <a:avLst/>
          <a:gdLst/>
          <a:ahLst/>
          <a:cxnLst/>
          <a:rect l="0" t="0" r="0" b="0"/>
          <a:pathLst>
            <a:path>
              <a:moveTo>
                <a:pt x="0" y="9932"/>
              </a:moveTo>
              <a:lnTo>
                <a:pt x="399117" y="993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00" y="2407687"/>
        <a:ext cx="19955" cy="19955"/>
      </dsp:txXfrm>
    </dsp:sp>
    <dsp:sp modelId="{27C86616-B77C-4679-80C7-8DF8A5C357E9}">
      <dsp:nvSpPr>
        <dsp:cNvPr id="0" name=""/>
        <dsp:cNvSpPr/>
      </dsp:nvSpPr>
      <dsp:spPr>
        <a:xfrm>
          <a:off x="3060423" y="2331578"/>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CMP</a:t>
          </a:r>
        </a:p>
      </dsp:txBody>
      <dsp:txXfrm>
        <a:off x="3072288" y="2343443"/>
        <a:ext cx="786494" cy="381382"/>
      </dsp:txXfrm>
    </dsp:sp>
    <dsp:sp modelId="{A4754662-2885-4A23-803D-CE0DE3E6740F}">
      <dsp:nvSpPr>
        <dsp:cNvPr id="0" name=""/>
        <dsp:cNvSpPr/>
      </dsp:nvSpPr>
      <dsp:spPr>
        <a:xfrm rot="4616685">
          <a:off x="1046704" y="2524202"/>
          <a:ext cx="1434720" cy="19865"/>
        </a:xfrm>
        <a:custGeom>
          <a:avLst/>
          <a:gdLst/>
          <a:ahLst/>
          <a:cxnLst/>
          <a:rect l="0" t="0" r="0" b="0"/>
          <a:pathLst>
            <a:path>
              <a:moveTo>
                <a:pt x="0" y="9932"/>
              </a:moveTo>
              <a:lnTo>
                <a:pt x="1434720" y="993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28196" y="2498266"/>
        <a:ext cx="71736" cy="71736"/>
      </dsp:txXfrm>
    </dsp:sp>
    <dsp:sp modelId="{CA1F75F3-D708-4FC5-B8CA-056F2A84B3DB}">
      <dsp:nvSpPr>
        <dsp:cNvPr id="0" name=""/>
        <dsp:cNvSpPr/>
      </dsp:nvSpPr>
      <dsp:spPr>
        <a:xfrm>
          <a:off x="1926109" y="3030397"/>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Mutual funds</a:t>
          </a:r>
        </a:p>
      </dsp:txBody>
      <dsp:txXfrm>
        <a:off x="1937974" y="3042262"/>
        <a:ext cx="786494" cy="381382"/>
      </dsp:txXfrm>
    </dsp:sp>
    <dsp:sp modelId="{EFB83982-8AFA-4400-9FC4-3378BA8A2107}">
      <dsp:nvSpPr>
        <dsp:cNvPr id="0" name=""/>
        <dsp:cNvSpPr/>
      </dsp:nvSpPr>
      <dsp:spPr>
        <a:xfrm rot="19457599">
          <a:off x="2698819" y="3106550"/>
          <a:ext cx="399117" cy="19865"/>
        </a:xfrm>
        <a:custGeom>
          <a:avLst/>
          <a:gdLst/>
          <a:ahLst/>
          <a:cxnLst/>
          <a:rect l="0" t="0" r="0" b="0"/>
          <a:pathLst>
            <a:path>
              <a:moveTo>
                <a:pt x="0" y="9932"/>
              </a:moveTo>
              <a:lnTo>
                <a:pt x="399117" y="993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00" y="3106505"/>
        <a:ext cx="19955" cy="19955"/>
      </dsp:txXfrm>
    </dsp:sp>
    <dsp:sp modelId="{A616D37C-6233-4FB3-9DD4-662586CDC1AF}">
      <dsp:nvSpPr>
        <dsp:cNvPr id="0" name=""/>
        <dsp:cNvSpPr/>
      </dsp:nvSpPr>
      <dsp:spPr>
        <a:xfrm>
          <a:off x="3060423" y="2797457"/>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Holding Value</a:t>
          </a:r>
          <a:endParaRPr lang="en-US" sz="1200" kern="1200" dirty="0"/>
        </a:p>
      </dsp:txBody>
      <dsp:txXfrm>
        <a:off x="3072288" y="2809322"/>
        <a:ext cx="786494" cy="381382"/>
      </dsp:txXfrm>
    </dsp:sp>
    <dsp:sp modelId="{2C5EED22-79C0-4075-AD5A-045BCEBB88C1}">
      <dsp:nvSpPr>
        <dsp:cNvPr id="0" name=""/>
        <dsp:cNvSpPr/>
      </dsp:nvSpPr>
      <dsp:spPr>
        <a:xfrm rot="2142401">
          <a:off x="2698819" y="3339490"/>
          <a:ext cx="399117" cy="19865"/>
        </a:xfrm>
        <a:custGeom>
          <a:avLst/>
          <a:gdLst/>
          <a:ahLst/>
          <a:cxnLst/>
          <a:rect l="0" t="0" r="0" b="0"/>
          <a:pathLst>
            <a:path>
              <a:moveTo>
                <a:pt x="0" y="9932"/>
              </a:moveTo>
              <a:lnTo>
                <a:pt x="399117" y="993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00" y="3339445"/>
        <a:ext cx="19955" cy="19955"/>
      </dsp:txXfrm>
    </dsp:sp>
    <dsp:sp modelId="{F4B462E8-1244-48B8-97FF-A0C3C9017219}">
      <dsp:nvSpPr>
        <dsp:cNvPr id="0" name=""/>
        <dsp:cNvSpPr/>
      </dsp:nvSpPr>
      <dsp:spPr>
        <a:xfrm>
          <a:off x="3060423" y="3263336"/>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CMP</a:t>
          </a:r>
        </a:p>
      </dsp:txBody>
      <dsp:txXfrm>
        <a:off x="3072288" y="3275201"/>
        <a:ext cx="786494" cy="3813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76132-AC92-484C-8D4F-4965D3E54DC9}">
      <dsp:nvSpPr>
        <dsp:cNvPr id="0" name=""/>
        <dsp:cNvSpPr/>
      </dsp:nvSpPr>
      <dsp:spPr>
        <a:xfrm>
          <a:off x="4167" y="32861"/>
          <a:ext cx="1550193" cy="620077"/>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Data Collection</a:t>
          </a:r>
          <a:endParaRPr lang="en-IN" sz="1200" kern="1200" dirty="0"/>
        </a:p>
      </dsp:txBody>
      <dsp:txXfrm>
        <a:off x="314206" y="32861"/>
        <a:ext cx="930116" cy="620077"/>
      </dsp:txXfrm>
    </dsp:sp>
    <dsp:sp modelId="{317B9357-7E79-4977-94A4-1C79E244F36B}">
      <dsp:nvSpPr>
        <dsp:cNvPr id="0" name=""/>
        <dsp:cNvSpPr/>
      </dsp:nvSpPr>
      <dsp:spPr>
        <a:xfrm>
          <a:off x="1399341" y="32861"/>
          <a:ext cx="1550193" cy="620077"/>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Analysis</a:t>
          </a:r>
          <a:endParaRPr lang="en-IN" sz="1200" kern="1200" dirty="0"/>
        </a:p>
      </dsp:txBody>
      <dsp:txXfrm>
        <a:off x="1709380" y="32861"/>
        <a:ext cx="930116" cy="620077"/>
      </dsp:txXfrm>
    </dsp:sp>
    <dsp:sp modelId="{F22A9E3F-E455-4EE2-A8B2-A11D1C928C7B}">
      <dsp:nvSpPr>
        <dsp:cNvPr id="0" name=""/>
        <dsp:cNvSpPr/>
      </dsp:nvSpPr>
      <dsp:spPr>
        <a:xfrm>
          <a:off x="2794515" y="32861"/>
          <a:ext cx="1550193" cy="620077"/>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Trade Strategy and execution</a:t>
          </a:r>
          <a:endParaRPr lang="en-IN" sz="1200" kern="1200" dirty="0"/>
        </a:p>
      </dsp:txBody>
      <dsp:txXfrm>
        <a:off x="3104554" y="32861"/>
        <a:ext cx="930116" cy="620077"/>
      </dsp:txXfrm>
    </dsp:sp>
    <dsp:sp modelId="{9BC7C1C8-9A8E-442B-9A82-C265F923F93D}">
      <dsp:nvSpPr>
        <dsp:cNvPr id="0" name=""/>
        <dsp:cNvSpPr/>
      </dsp:nvSpPr>
      <dsp:spPr>
        <a:xfrm>
          <a:off x="4189690" y="32861"/>
          <a:ext cx="1550193" cy="620077"/>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Monitoring</a:t>
          </a:r>
          <a:endParaRPr lang="en-IN" sz="1200" kern="1200" dirty="0"/>
        </a:p>
      </dsp:txBody>
      <dsp:txXfrm>
        <a:off x="4499729" y="32861"/>
        <a:ext cx="930116" cy="620077"/>
      </dsp:txXfrm>
    </dsp:sp>
    <dsp:sp modelId="{0AA264B5-6A85-4536-9287-90A1512EC924}">
      <dsp:nvSpPr>
        <dsp:cNvPr id="0" name=""/>
        <dsp:cNvSpPr/>
      </dsp:nvSpPr>
      <dsp:spPr>
        <a:xfrm>
          <a:off x="5584864" y="32861"/>
          <a:ext cx="1550193" cy="620077"/>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Risk</a:t>
          </a:r>
          <a:endParaRPr lang="en-IN" sz="1200" kern="1200" dirty="0"/>
        </a:p>
      </dsp:txBody>
      <dsp:txXfrm>
        <a:off x="5894903" y="32861"/>
        <a:ext cx="930116" cy="620077"/>
      </dsp:txXfrm>
    </dsp:sp>
    <dsp:sp modelId="{03AAC64E-06B9-4CCC-BBC0-9DFBBE5E5677}">
      <dsp:nvSpPr>
        <dsp:cNvPr id="0" name=""/>
        <dsp:cNvSpPr/>
      </dsp:nvSpPr>
      <dsp:spPr>
        <a:xfrm>
          <a:off x="6980039" y="32861"/>
          <a:ext cx="1550193" cy="620077"/>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Compliance</a:t>
          </a:r>
          <a:endParaRPr lang="en-IN" sz="1200" kern="1200" dirty="0"/>
        </a:p>
      </dsp:txBody>
      <dsp:txXfrm>
        <a:off x="7290078" y="32861"/>
        <a:ext cx="930116" cy="6200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86FA-2AA3-4155-A2E1-110115AE3101}" type="datetimeFigureOut">
              <a:rPr lang="en-US" smtClean="0"/>
              <a:t>11/8/2024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F0D21-FD01-4891-A82E-363D89C2AF94}" type="slidenum">
              <a:rPr lang="en-US" smtClean="0"/>
              <a:t>‹#›</a:t>
            </a:fld>
            <a:endParaRPr lang="en-US"/>
          </a:p>
        </p:txBody>
      </p:sp>
    </p:spTree>
    <p:extLst>
      <p:ext uri="{BB962C8B-B14F-4D97-AF65-F5344CB8AC3E}">
        <p14:creationId xmlns:p14="http://schemas.microsoft.com/office/powerpoint/2010/main" val="2393002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2F945-C10F-433B-1B39-6062391341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714591-FE27-EB51-5885-712BAA2901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0B6935-4DA1-07F6-220E-EADAEA06C8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2B5C61-35F0-5717-275E-67440867BBB0}"/>
              </a:ext>
            </a:extLst>
          </p:cNvPr>
          <p:cNvSpPr>
            <a:spLocks noGrp="1"/>
          </p:cNvSpPr>
          <p:nvPr>
            <p:ph type="sldNum" sz="quarter" idx="5"/>
          </p:nvPr>
        </p:nvSpPr>
        <p:spPr/>
        <p:txBody>
          <a:bodyPr/>
          <a:lstStyle/>
          <a:p>
            <a:fld id="{A6DF0D21-FD01-4891-A82E-363D89C2AF94}" type="slidenum">
              <a:rPr lang="en-US" smtClean="0"/>
              <a:t>4</a:t>
            </a:fld>
            <a:endParaRPr lang="en-US"/>
          </a:p>
        </p:txBody>
      </p:sp>
    </p:spTree>
    <p:extLst>
      <p:ext uri="{BB962C8B-B14F-4D97-AF65-F5344CB8AC3E}">
        <p14:creationId xmlns:p14="http://schemas.microsoft.com/office/powerpoint/2010/main" val="1169109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7B4FA-7196-573A-4F09-425BE1DA94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17F82C-F784-0728-D601-658EF4FD3B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3615B9-8E1A-2C4A-8124-A967D3156F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5C3705-19C8-674D-8763-48E51A9B4B00}"/>
              </a:ext>
            </a:extLst>
          </p:cNvPr>
          <p:cNvSpPr>
            <a:spLocks noGrp="1"/>
          </p:cNvSpPr>
          <p:nvPr>
            <p:ph type="sldNum" sz="quarter" idx="5"/>
          </p:nvPr>
        </p:nvSpPr>
        <p:spPr/>
        <p:txBody>
          <a:bodyPr/>
          <a:lstStyle/>
          <a:p>
            <a:fld id="{A6DF0D21-FD01-4891-A82E-363D89C2AF94}" type="slidenum">
              <a:rPr lang="en-US" smtClean="0"/>
              <a:t>15</a:t>
            </a:fld>
            <a:endParaRPr lang="en-US"/>
          </a:p>
        </p:txBody>
      </p:sp>
    </p:spTree>
    <p:extLst>
      <p:ext uri="{BB962C8B-B14F-4D97-AF65-F5344CB8AC3E}">
        <p14:creationId xmlns:p14="http://schemas.microsoft.com/office/powerpoint/2010/main" val="2245476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29</a:t>
            </a:fld>
            <a:endParaRPr lang="en-US"/>
          </a:p>
        </p:txBody>
      </p:sp>
    </p:spTree>
    <p:extLst>
      <p:ext uri="{BB962C8B-B14F-4D97-AF65-F5344CB8AC3E}">
        <p14:creationId xmlns:p14="http://schemas.microsoft.com/office/powerpoint/2010/main" val="29430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B4E2A-8B3B-0DAB-29D6-3D025E3926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50BDA3-C21C-AD04-5B4E-8FFB3E36CC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56C5B6-02E8-E4C1-7CBE-98FC532736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35DA1C-98D3-7D7D-BD15-1EE1889366A5}"/>
              </a:ext>
            </a:extLst>
          </p:cNvPr>
          <p:cNvSpPr>
            <a:spLocks noGrp="1"/>
          </p:cNvSpPr>
          <p:nvPr>
            <p:ph type="sldNum" sz="quarter" idx="5"/>
          </p:nvPr>
        </p:nvSpPr>
        <p:spPr/>
        <p:txBody>
          <a:bodyPr/>
          <a:lstStyle/>
          <a:p>
            <a:fld id="{A6DF0D21-FD01-4891-A82E-363D89C2AF94}" type="slidenum">
              <a:rPr lang="en-US" smtClean="0"/>
              <a:t>5</a:t>
            </a:fld>
            <a:endParaRPr lang="en-US"/>
          </a:p>
        </p:txBody>
      </p:sp>
    </p:spTree>
    <p:extLst>
      <p:ext uri="{BB962C8B-B14F-4D97-AF65-F5344CB8AC3E}">
        <p14:creationId xmlns:p14="http://schemas.microsoft.com/office/powerpoint/2010/main" val="777678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0C803-CA65-070E-2DE8-381E0052E4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8AD0D0-08FC-6672-9D1D-55555A43A2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DFFE2D-DA8E-B477-3B7E-99ABF1C407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59A879-604A-AEF2-F978-10E8E1F76FBE}"/>
              </a:ext>
            </a:extLst>
          </p:cNvPr>
          <p:cNvSpPr>
            <a:spLocks noGrp="1"/>
          </p:cNvSpPr>
          <p:nvPr>
            <p:ph type="sldNum" sz="quarter" idx="5"/>
          </p:nvPr>
        </p:nvSpPr>
        <p:spPr/>
        <p:txBody>
          <a:bodyPr/>
          <a:lstStyle/>
          <a:p>
            <a:fld id="{A6DF0D21-FD01-4891-A82E-363D89C2AF94}" type="slidenum">
              <a:rPr lang="en-US" smtClean="0"/>
              <a:t>6</a:t>
            </a:fld>
            <a:endParaRPr lang="en-US"/>
          </a:p>
        </p:txBody>
      </p:sp>
    </p:spTree>
    <p:extLst>
      <p:ext uri="{BB962C8B-B14F-4D97-AF65-F5344CB8AC3E}">
        <p14:creationId xmlns:p14="http://schemas.microsoft.com/office/powerpoint/2010/main" val="2496425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AE0A3-5502-CBD7-3FB1-C55AD8525A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413152-937A-E0C9-B717-9C2C04E74A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9C8D5C-D212-888B-D3A6-12E727F817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236CA0-23A0-8113-19D6-35AE0E680B39}"/>
              </a:ext>
            </a:extLst>
          </p:cNvPr>
          <p:cNvSpPr>
            <a:spLocks noGrp="1"/>
          </p:cNvSpPr>
          <p:nvPr>
            <p:ph type="sldNum" sz="quarter" idx="5"/>
          </p:nvPr>
        </p:nvSpPr>
        <p:spPr/>
        <p:txBody>
          <a:bodyPr/>
          <a:lstStyle/>
          <a:p>
            <a:fld id="{A6DF0D21-FD01-4891-A82E-363D89C2AF94}" type="slidenum">
              <a:rPr lang="en-US" smtClean="0"/>
              <a:t>7</a:t>
            </a:fld>
            <a:endParaRPr lang="en-US"/>
          </a:p>
        </p:txBody>
      </p:sp>
    </p:spTree>
    <p:extLst>
      <p:ext uri="{BB962C8B-B14F-4D97-AF65-F5344CB8AC3E}">
        <p14:creationId xmlns:p14="http://schemas.microsoft.com/office/powerpoint/2010/main" val="1989741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9</a:t>
            </a:fld>
            <a:endParaRPr lang="en-US"/>
          </a:p>
        </p:txBody>
      </p:sp>
    </p:spTree>
    <p:extLst>
      <p:ext uri="{BB962C8B-B14F-4D97-AF65-F5344CB8AC3E}">
        <p14:creationId xmlns:p14="http://schemas.microsoft.com/office/powerpoint/2010/main" val="243228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10</a:t>
            </a:fld>
            <a:endParaRPr lang="en-US"/>
          </a:p>
        </p:txBody>
      </p:sp>
    </p:spTree>
    <p:extLst>
      <p:ext uri="{BB962C8B-B14F-4D97-AF65-F5344CB8AC3E}">
        <p14:creationId xmlns:p14="http://schemas.microsoft.com/office/powerpoint/2010/main" val="3370705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D6ED8-D405-1CEE-63FD-C5E8DDBB7F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67764-9943-7EC7-65F2-33797AF3B1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880FD7-F70D-906D-C7D3-81982CFB69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192A78-50C7-B502-B1A3-E702F0C63E53}"/>
              </a:ext>
            </a:extLst>
          </p:cNvPr>
          <p:cNvSpPr>
            <a:spLocks noGrp="1"/>
          </p:cNvSpPr>
          <p:nvPr>
            <p:ph type="sldNum" sz="quarter" idx="5"/>
          </p:nvPr>
        </p:nvSpPr>
        <p:spPr/>
        <p:txBody>
          <a:bodyPr/>
          <a:lstStyle/>
          <a:p>
            <a:fld id="{A6DF0D21-FD01-4891-A82E-363D89C2AF94}" type="slidenum">
              <a:rPr lang="en-US" smtClean="0"/>
              <a:t>11</a:t>
            </a:fld>
            <a:endParaRPr lang="en-US"/>
          </a:p>
        </p:txBody>
      </p:sp>
    </p:spTree>
    <p:extLst>
      <p:ext uri="{BB962C8B-B14F-4D97-AF65-F5344CB8AC3E}">
        <p14:creationId xmlns:p14="http://schemas.microsoft.com/office/powerpoint/2010/main" val="1985220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12</a:t>
            </a:fld>
            <a:endParaRPr lang="en-US"/>
          </a:p>
        </p:txBody>
      </p:sp>
    </p:spTree>
    <p:extLst>
      <p:ext uri="{BB962C8B-B14F-4D97-AF65-F5344CB8AC3E}">
        <p14:creationId xmlns:p14="http://schemas.microsoft.com/office/powerpoint/2010/main" val="1841247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13</a:t>
            </a:fld>
            <a:endParaRPr lang="en-US"/>
          </a:p>
        </p:txBody>
      </p:sp>
    </p:spTree>
    <p:extLst>
      <p:ext uri="{BB962C8B-B14F-4D97-AF65-F5344CB8AC3E}">
        <p14:creationId xmlns:p14="http://schemas.microsoft.com/office/powerpoint/2010/main" val="40969492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32A859-63D5-47F5-9970-C440CC875FE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C86C3A23-6B72-470B-BD52-89C2C93377D5}"/>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CABD2CF8-6C46-4734-BCBF-5FE48629812A}"/>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24ADFDAF-E750-48F5-87F8-316CF8030496}"/>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86170C9F-8869-40E3-8404-45BB9643B1C5}"/>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FF55C82-3029-4F9B-AD52-0CA2554AEB25}"/>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200A4A4D-20FB-41CA-9531-0FF4DB75417F}"/>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9285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D04F9112-C67E-4D84-9EB1-F9197AACD5CD}"/>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FE4EBF75-29B0-4601-891C-5CFA33D7FAA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876EACEC-B901-4C59-A7C6-B897C50133D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7BC27881-780A-490D-8999-3A2D1C6C72F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a:extLst>
              <a:ext uri="{FF2B5EF4-FFF2-40B4-BE49-F238E27FC236}">
                <a16:creationId xmlns:a16="http://schemas.microsoft.com/office/drawing/2014/main" id="{E23026D4-E805-4BC7-A6AB-DCC9ED512BD8}"/>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2BD7F8E8-9843-4229-9F52-3561C17CF7A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48AF56CD-1851-45EC-B360-B89EF19DC15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F4EE8E02-717F-4644-AF36-298F648843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53362707-2A0D-408A-8404-91EB85206CD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CC243156-6498-438E-BA01-03583E995AA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68100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259D480-05B7-4DED-A8F3-7A9E5112FE12}"/>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82298221-DD52-44A5-ACF6-02DA9D952094}"/>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08193B6-F5C3-477A-B5C1-D4160D67D415}"/>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08A0D5BC-9DC5-4EA0-9AC6-21CA570742A5}"/>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83256381-82B3-4E61-B69B-03309413FF25}"/>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CF7F985E-E8EC-4919-B50F-6E4F6F7DA774}"/>
              </a:ext>
            </a:extLst>
          </p:cNvPr>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71824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98F156-5046-4701-84BB-DA0819C0E117}"/>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26182506-E97D-4D80-8381-336BC4078BFB}"/>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7F357D18-12FC-45C3-8C64-CEF02C565DC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4C05F975-FB3F-4875-A101-7B9909350A23}"/>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D97694B5-3669-4B95-AC6D-39601561EFDD}"/>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1131ED5-9BD2-431F-8DF0-D0DC00739B7B}"/>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a:extLst>
              <a:ext uri="{FF2B5EF4-FFF2-40B4-BE49-F238E27FC236}">
                <a16:creationId xmlns:a16="http://schemas.microsoft.com/office/drawing/2014/main" id="{9757D68C-F25A-40B6-B16A-D42F395F65F9}"/>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0174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7705508C-5D02-44E7-B3B6-183F2E1231A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7877B04-5264-478E-9FD9-71CE4D2D9880}"/>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03A5CB77-0960-4320-9580-B9743B845AA7}"/>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2E801EE-2F73-439D-9178-8D1610E13803}"/>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CF9C074B-9123-4B05-8F11-5BE7B04DE852}"/>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B309AAB-3942-4B0D-9D18-EAC35A25432D}"/>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a:extLst>
              <a:ext uri="{FF2B5EF4-FFF2-40B4-BE49-F238E27FC236}">
                <a16:creationId xmlns:a16="http://schemas.microsoft.com/office/drawing/2014/main" id="{11395CA4-A8AB-49AC-9012-70BAD0B775AE}"/>
              </a:ext>
            </a:extLst>
          </p:cNvPr>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6B8D1DE9-739E-4C84-BC34-ABED57FB6901}"/>
              </a:ext>
            </a:extLst>
          </p:cNvPr>
          <p:cNvSpPr txBox="1"/>
          <p:nvPr userDrawn="1"/>
        </p:nvSpPr>
        <p:spPr>
          <a:xfrm>
            <a:off x="7086600" y="11715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5326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8E27F-F1F9-4574-ABFD-6FD8C325B41B}"/>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a:extLst>
              <a:ext uri="{FF2B5EF4-FFF2-40B4-BE49-F238E27FC236}">
                <a16:creationId xmlns:a16="http://schemas.microsoft.com/office/drawing/2014/main" id="{2027781A-B6EE-4D1C-9838-6CE83518DF7C}"/>
              </a:ext>
            </a:extLst>
          </p:cNvPr>
          <p:cNvGrpSpPr>
            <a:grpSpLocks/>
          </p:cNvGrpSpPr>
          <p:nvPr userDrawn="1"/>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id="{029F0E74-8E16-49B5-A76C-10F171ED4E0D}"/>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06AB9F4D-974C-47A2-8F17-2FCF31AC2EB7}"/>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528C01D4-73A9-4292-A3CD-F60D00AD8FF2}"/>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4BBBD702-3832-453C-A59A-D470707B540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3C2570B6-E2EA-42B2-8120-43272B62978E}"/>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016E95B2-E2D8-48DC-980B-618D32CA53F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2652F893-AAD3-4D1D-ADA5-D8DB73D465E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a:extLst>
                <a:ext uri="{FF2B5EF4-FFF2-40B4-BE49-F238E27FC236}">
                  <a16:creationId xmlns:a16="http://schemas.microsoft.com/office/drawing/2014/main" id="{D0B1F990-6D11-46C4-BF73-D79DE9F046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a:extLst>
              <a:ext uri="{FF2B5EF4-FFF2-40B4-BE49-F238E27FC236}">
                <a16:creationId xmlns:a16="http://schemas.microsoft.com/office/drawing/2014/main" id="{F15E1C01-996E-4BAF-B1B8-EFCB62113077}"/>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6E7BD42F-D352-46ED-9252-1CEEEC2CEC7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a:extLst>
                <a:ext uri="{FF2B5EF4-FFF2-40B4-BE49-F238E27FC236}">
                  <a16:creationId xmlns:a16="http://schemas.microsoft.com/office/drawing/2014/main" id="{41E9B1E4-1B32-4506-81C6-E1A83D7F8EC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a:extLst>
                <a:ext uri="{FF2B5EF4-FFF2-40B4-BE49-F238E27FC236}">
                  <a16:creationId xmlns:a16="http://schemas.microsoft.com/office/drawing/2014/main" id="{41E78355-35A2-4188-B110-058DEB1B43E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9" name="Slide Number Placeholder 18">
            <a:extLst>
              <a:ext uri="{FF2B5EF4-FFF2-40B4-BE49-F238E27FC236}">
                <a16:creationId xmlns:a16="http://schemas.microsoft.com/office/drawing/2014/main" id="{59EFA480-291B-288B-081A-F34E06096111}"/>
              </a:ext>
            </a:extLst>
          </p:cNvPr>
          <p:cNvSpPr>
            <a:spLocks noGrp="1"/>
          </p:cNvSpPr>
          <p:nvPr>
            <p:ph type="sldNum" sz="quarter" idx="13"/>
          </p:nvPr>
        </p:nvSpPr>
        <p:spPr>
          <a:xfrm>
            <a:off x="157163" y="6456362"/>
            <a:ext cx="2133600" cy="365125"/>
          </a:xfrm>
        </p:spPr>
        <p:txBody>
          <a:bodyPr/>
          <a:lstStyle>
            <a:lvl1pPr algn="l">
              <a:defRPr sz="1400">
                <a:solidFill>
                  <a:srgbClr val="C00000"/>
                </a:solidFill>
              </a:defRPr>
            </a:lvl1p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2613628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1D5B1777-3C13-4849-A597-67EC91BF9A6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4206BE1B-AD71-40C1-ABD7-8C8AB00863D6}"/>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F6297FE1-9382-41A8-B0FF-683F39E14EF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D416B98-13F0-404D-B5A2-A69FA3C7000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0AB9EEE-AEAE-431D-B50D-30DCE074254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a:extLst>
              <a:ext uri="{FF2B5EF4-FFF2-40B4-BE49-F238E27FC236}">
                <a16:creationId xmlns:a16="http://schemas.microsoft.com/office/drawing/2014/main" id="{B1DCCFF4-519D-4642-BF8C-EF1B23007DE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D22C304-D940-4346-9BC9-E3FB8800DC0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DCD042E7-9A56-4668-8E1C-B01F503BE0E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3DD235E7-8BA6-4C5F-B5F5-81E3302F1AF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a:extLst>
              <a:ext uri="{FF2B5EF4-FFF2-40B4-BE49-F238E27FC236}">
                <a16:creationId xmlns:a16="http://schemas.microsoft.com/office/drawing/2014/main" id="{3ED737C7-ACDC-4F07-9636-67001251A7EF}"/>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C2B6D4EE-E77A-D5DA-EB49-74D7B593D3F6}"/>
              </a:ext>
            </a:extLst>
          </p:cNvPr>
          <p:cNvSpPr>
            <a:spLocks noGrp="1"/>
          </p:cNvSpPr>
          <p:nvPr>
            <p:ph type="dt" sz="half" idx="11"/>
          </p:nvPr>
        </p:nvSpPr>
        <p:spPr/>
        <p:txBody>
          <a:bodyPr/>
          <a:lstStyle/>
          <a:p>
            <a:pPr>
              <a:defRPr/>
            </a:pPr>
            <a:endParaRPr lang="en-US"/>
          </a:p>
        </p:txBody>
      </p:sp>
      <p:sp>
        <p:nvSpPr>
          <p:cNvPr id="15" name="Footer Placeholder 14">
            <a:extLst>
              <a:ext uri="{FF2B5EF4-FFF2-40B4-BE49-F238E27FC236}">
                <a16:creationId xmlns:a16="http://schemas.microsoft.com/office/drawing/2014/main" id="{CE1ADA07-2661-A718-E438-447D3920CEB1}"/>
              </a:ext>
            </a:extLst>
          </p:cNvPr>
          <p:cNvSpPr>
            <a:spLocks noGrp="1"/>
          </p:cNvSpPr>
          <p:nvPr>
            <p:ph type="ftr" sz="quarter" idx="12"/>
          </p:nvPr>
        </p:nvSpPr>
        <p:spPr/>
        <p:txBody>
          <a:bodyPr/>
          <a:lstStyle/>
          <a:p>
            <a:pPr>
              <a:defRPr/>
            </a:pPr>
            <a:r>
              <a:rPr lang="en-US"/>
              <a:t>Page </a:t>
            </a:r>
          </a:p>
        </p:txBody>
      </p:sp>
      <p:sp>
        <p:nvSpPr>
          <p:cNvPr id="16" name="Slide Number Placeholder 15">
            <a:extLst>
              <a:ext uri="{FF2B5EF4-FFF2-40B4-BE49-F238E27FC236}">
                <a16:creationId xmlns:a16="http://schemas.microsoft.com/office/drawing/2014/main" id="{85325592-DE98-A3D0-AE45-F64C454B72AD}"/>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367205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435CBEC3-3CB9-4718-B824-9BAAECF58F94}"/>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BDF8ED45-8282-4BF0-8092-0EBA4E7C23B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08508915-E0B1-45B6-A328-1BE6160C580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AA73D0BC-C181-4085-ADF5-A0B78510D83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a:extLst>
              <a:ext uri="{FF2B5EF4-FFF2-40B4-BE49-F238E27FC236}">
                <a16:creationId xmlns:a16="http://schemas.microsoft.com/office/drawing/2014/main" id="{86507D2C-4A7C-495A-A787-3E46876378E4}"/>
              </a:ext>
            </a:extLst>
          </p:cNvPr>
          <p:cNvGrpSpPr>
            <a:grpSpLocks/>
          </p:cNvGrpSpPr>
          <p:nvPr userDrawn="1"/>
        </p:nvGrpSpPr>
        <p:grpSpPr bwMode="auto">
          <a:xfrm>
            <a:off x="2133600" y="6553200"/>
            <a:ext cx="7010400" cy="46038"/>
            <a:chOff x="1905000" y="6553200"/>
            <a:chExt cx="7010400" cy="45719"/>
          </a:xfrm>
        </p:grpSpPr>
        <p:sp>
          <p:nvSpPr>
            <p:cNvPr id="13" name="Rectangle 12">
              <a:extLst>
                <a:ext uri="{FF2B5EF4-FFF2-40B4-BE49-F238E27FC236}">
                  <a16:creationId xmlns:a16="http://schemas.microsoft.com/office/drawing/2014/main" id="{5F3644A7-569D-4639-A2C4-2FA01FA21C7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a:extLst>
                <a:ext uri="{FF2B5EF4-FFF2-40B4-BE49-F238E27FC236}">
                  <a16:creationId xmlns:a16="http://schemas.microsoft.com/office/drawing/2014/main" id="{1AA7E953-06C6-49B7-931B-0787F02EB20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38839638-5860-4CC3-8A69-2EE030F40EA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AE61D979-4DA9-41B0-A7A9-7233307ACE4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114F533C-9787-464E-8520-C2FD2321288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8396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4E2A4B12-1309-4241-B399-1B38D540D14E}"/>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48F839D6-2E0A-48F8-B470-F8A3DAA463D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302241F-C279-453E-B82A-5D1C81CFA0C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8932C9E6-CDA1-41D7-AF5E-7B671FE3904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a:extLst>
              <a:ext uri="{FF2B5EF4-FFF2-40B4-BE49-F238E27FC236}">
                <a16:creationId xmlns:a16="http://schemas.microsoft.com/office/drawing/2014/main" id="{59EB8716-B80E-40B2-A2A3-AEE72E3617C7}"/>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57C11E34-A643-40D2-BA27-D6E76D6850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3F4E34DC-FA2F-433A-AC37-00ACB511F14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1C661A62-9091-4B7F-B9BC-D8E1881095D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A6243B5E-6AE7-478C-894D-2A59ECE864D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07CD7C6D-0804-4A99-8C1E-39B55C52208D}"/>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43D7BF12-7544-3C98-728C-85F4E521CE01}"/>
              </a:ext>
            </a:extLst>
          </p:cNvPr>
          <p:cNvSpPr>
            <a:spLocks noGrp="1"/>
          </p:cNvSpPr>
          <p:nvPr>
            <p:ph type="dt" sz="half" idx="11"/>
          </p:nvPr>
        </p:nvSpPr>
        <p:spPr/>
        <p:txBody>
          <a:bodyPr/>
          <a:lstStyle/>
          <a:p>
            <a:pPr>
              <a:defRPr/>
            </a:pPr>
            <a:endParaRPr lang="en-US"/>
          </a:p>
        </p:txBody>
      </p:sp>
      <p:sp>
        <p:nvSpPr>
          <p:cNvPr id="14" name="Footer Placeholder 13">
            <a:extLst>
              <a:ext uri="{FF2B5EF4-FFF2-40B4-BE49-F238E27FC236}">
                <a16:creationId xmlns:a16="http://schemas.microsoft.com/office/drawing/2014/main" id="{A05E7E5B-350B-B51F-EE8E-46E5D676458E}"/>
              </a:ext>
            </a:extLst>
          </p:cNvPr>
          <p:cNvSpPr>
            <a:spLocks noGrp="1"/>
          </p:cNvSpPr>
          <p:nvPr>
            <p:ph type="ftr" sz="quarter" idx="12"/>
          </p:nvPr>
        </p:nvSpPr>
        <p:spPr/>
        <p:txBody>
          <a:bodyPr/>
          <a:lstStyle/>
          <a:p>
            <a:pPr>
              <a:defRPr/>
            </a:pPr>
            <a:r>
              <a:rPr lang="en-US"/>
              <a:t>Page </a:t>
            </a:r>
          </a:p>
        </p:txBody>
      </p:sp>
      <p:sp>
        <p:nvSpPr>
          <p:cNvPr id="15" name="Slide Number Placeholder 14">
            <a:extLst>
              <a:ext uri="{FF2B5EF4-FFF2-40B4-BE49-F238E27FC236}">
                <a16:creationId xmlns:a16="http://schemas.microsoft.com/office/drawing/2014/main" id="{06871B70-E3CB-1722-C661-8FF9B08B21C2}"/>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15692459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BFAAEAB5-1E6D-48C6-919F-A63BF1C648B6}"/>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1E0246C8-05BF-4278-9632-CB901818C62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5E0BC937-1B91-457B-ABCB-2C5D5730D1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6CCEF62-55DA-4440-8AAA-17272A7DBFC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a:extLst>
              <a:ext uri="{FF2B5EF4-FFF2-40B4-BE49-F238E27FC236}">
                <a16:creationId xmlns:a16="http://schemas.microsoft.com/office/drawing/2014/main" id="{F91CDF5D-6E29-4EDB-B7E3-A70CF45FDFC7}"/>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F7F4B0D-EEA1-4C40-974B-FE885EB0138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718610B9-1084-44CC-95BA-DC9535447F2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0A84D838-05B5-4304-A14D-AFE56366C5C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66DCFECE-E67E-4E98-B78B-13760251102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C4E07F0-C6A2-474C-A54B-A6929E7A5DE4}"/>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5870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815258DD-E2DA-449D-8729-E2C328282B13}"/>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6966C654-9E26-47B1-9962-80BED35A562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83807637-FF9A-47D4-85A7-35A79F6E7DB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7DF770F7-DAD9-4845-BE96-BBEC37DEDFE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a:extLst>
              <a:ext uri="{FF2B5EF4-FFF2-40B4-BE49-F238E27FC236}">
                <a16:creationId xmlns:a16="http://schemas.microsoft.com/office/drawing/2014/main" id="{EE87FEF9-94E5-474E-9374-4BAC36ADAF04}"/>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6FD81E90-C840-42AA-9989-7A9D13225C7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BA635383-583B-4225-95B9-77B187B1CFB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18548C0D-99D9-4F0B-8F78-04AA18CB95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ABB89A61-CD83-4917-90B1-1A034FCB7BE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FB79440F-0282-4D99-ABC0-2912BD81908A}"/>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0456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DAED3-DA09-4E32-BE04-DC632AAD0F6B}"/>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127D53AA-6483-4BA2-AE29-F1BCB52EA90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D57B646-4703-4B81-BA37-3D90D082D1B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a:extLst>
              <a:ext uri="{FF2B5EF4-FFF2-40B4-BE49-F238E27FC236}">
                <a16:creationId xmlns:a16="http://schemas.microsoft.com/office/drawing/2014/main" id="{44C2F8E8-8885-463C-A7EE-9C75C48904D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Page </a:t>
            </a:r>
          </a:p>
        </p:txBody>
      </p:sp>
      <p:sp>
        <p:nvSpPr>
          <p:cNvPr id="6" name="Slide Number Placeholder 5">
            <a:extLst>
              <a:ext uri="{FF2B5EF4-FFF2-40B4-BE49-F238E27FC236}">
                <a16:creationId xmlns:a16="http://schemas.microsoft.com/office/drawing/2014/main" id="{4F56A1BF-DE31-4F3F-824C-82D6DE6DA72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C58C161-F5B0-4C03-B20A-A8D6E29AEA4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hstalks.com/article/2532/download/?business"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hyperlink" Target="https://hstalks.com/article/3921/download/?busines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hstalks.com/article/7814/download/?busines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23D3AF-B63B-41C2-896B-C0D5B766441E}"/>
              </a:ext>
            </a:extLst>
          </p:cNvPr>
          <p:cNvSpPr>
            <a:spLocks noGrp="1"/>
          </p:cNvSpPr>
          <p:nvPr>
            <p:ph type="title"/>
          </p:nvPr>
        </p:nvSpPr>
        <p:spPr/>
        <p:txBody>
          <a:bodyPr/>
          <a:lstStyle/>
          <a:p>
            <a:pPr eaLnBrk="1" fontAlgn="auto" hangingPunct="1">
              <a:spcAft>
                <a:spcPts val="0"/>
              </a:spcAft>
              <a:defRPr/>
            </a:pPr>
            <a:r>
              <a:rPr lang="en-US" dirty="0"/>
              <a:t>BITS Pilani presentation</a:t>
            </a:r>
          </a:p>
        </p:txBody>
      </p:sp>
      <p:sp>
        <p:nvSpPr>
          <p:cNvPr id="13315" name="Content Placeholder 5">
            <a:extLst>
              <a:ext uri="{FF2B5EF4-FFF2-40B4-BE49-F238E27FC236}">
                <a16:creationId xmlns:a16="http://schemas.microsoft.com/office/drawing/2014/main" id="{7BC229F3-7E97-497C-ABE5-2FFF7111051E}"/>
              </a:ext>
            </a:extLst>
          </p:cNvPr>
          <p:cNvSpPr>
            <a:spLocks noGrp="1"/>
          </p:cNvSpPr>
          <p:nvPr>
            <p:ph sz="quarter" idx="13"/>
          </p:nvPr>
        </p:nvSpPr>
        <p:spPr/>
        <p:txBody>
          <a:bodyPr/>
          <a:lstStyle/>
          <a:p>
            <a:pPr eaLnBrk="1" hangingPunct="1">
              <a:spcBef>
                <a:spcPct val="0"/>
              </a:spcBef>
            </a:pPr>
            <a:r>
              <a:rPr lang="en-US" altLang="en-US" dirty="0"/>
              <a:t>Sivasubramanian Natarajan</a:t>
            </a:r>
          </a:p>
          <a:p>
            <a:pPr eaLnBrk="1" hangingPunct="1">
              <a:spcBef>
                <a:spcPct val="0"/>
              </a:spcBef>
            </a:pPr>
            <a:r>
              <a:rPr lang="en-US" altLang="en-US" dirty="0"/>
              <a:t>WILP Division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Underlying technologies in</a:t>
            </a:r>
          </a:p>
          <a:p>
            <a:r>
              <a:rPr lang="en-US" dirty="0"/>
              <a:t>Robotic process automation</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10</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157162" y="1437174"/>
            <a:ext cx="8682037"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Big Data</a:t>
            </a:r>
          </a:p>
          <a:p>
            <a:pPr marL="742950" lvl="1"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Structured data is essential for RPAs to take decision</a:t>
            </a:r>
          </a:p>
          <a:p>
            <a:pPr marL="742950" lvl="1"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Business rules and algorithms are stored as data and retrieved during processing</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Artificial Intelligence</a:t>
            </a:r>
          </a:p>
          <a:p>
            <a:pPr marL="742950" lvl="1"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AI is required for RPA to simulate human actions</a:t>
            </a:r>
          </a:p>
          <a:p>
            <a:pPr marL="1200150" lvl="2"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Vision</a:t>
            </a:r>
          </a:p>
          <a:p>
            <a:pPr marL="1200150" lvl="2"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Voice</a:t>
            </a:r>
          </a:p>
          <a:p>
            <a:pPr marL="1200150" lvl="2"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Natural language processing</a:t>
            </a:r>
          </a:p>
          <a:p>
            <a:pPr marL="1200150" lvl="2"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Cognitive abilities</a:t>
            </a:r>
          </a:p>
          <a:p>
            <a:pPr lvl="2"/>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Internet of things</a:t>
            </a:r>
          </a:p>
          <a:p>
            <a:pPr marL="742950" lvl="1"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Sensors in internet of things assist RPA in digitization of data</a:t>
            </a:r>
          </a:p>
          <a:p>
            <a:pPr marL="742950" lvl="1"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IoT implements image processing required for reading data across various document formats</a:t>
            </a:r>
          </a:p>
        </p:txBody>
      </p:sp>
    </p:spTree>
    <p:extLst>
      <p:ext uri="{BB962C8B-B14F-4D97-AF65-F5344CB8AC3E}">
        <p14:creationId xmlns:p14="http://schemas.microsoft.com/office/powerpoint/2010/main" val="137384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38B7B-E8AF-9C7E-B1DE-29D612F9BF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E1C34-9833-61F1-0FEF-D320A7DE55CD}"/>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Design and implementation</a:t>
            </a:r>
          </a:p>
        </p:txBody>
      </p:sp>
      <p:sp>
        <p:nvSpPr>
          <p:cNvPr id="9" name="Slide Number Placeholder 8">
            <a:extLst>
              <a:ext uri="{FF2B5EF4-FFF2-40B4-BE49-F238E27FC236}">
                <a16:creationId xmlns:a16="http://schemas.microsoft.com/office/drawing/2014/main" id="{53AAA33D-AA1A-42E3-E429-0603184AD625}"/>
              </a:ext>
            </a:extLst>
          </p:cNvPr>
          <p:cNvSpPr>
            <a:spLocks noGrp="1"/>
          </p:cNvSpPr>
          <p:nvPr>
            <p:ph type="sldNum" sz="quarter" idx="13"/>
          </p:nvPr>
        </p:nvSpPr>
        <p:spPr/>
        <p:txBody>
          <a:bodyPr/>
          <a:lstStyle/>
          <a:p>
            <a:fld id="{7C58C161-F5B0-4C03-B20A-A8D6E29AEA41}" type="slidenum">
              <a:rPr lang="en-US" altLang="en-US" smtClean="0"/>
              <a:pPr/>
              <a:t>11</a:t>
            </a:fld>
            <a:endParaRPr lang="en-US" altLang="en-US"/>
          </a:p>
        </p:txBody>
      </p:sp>
      <p:graphicFrame>
        <p:nvGraphicFramePr>
          <p:cNvPr id="6" name="Diagram 5">
            <a:extLst>
              <a:ext uri="{FF2B5EF4-FFF2-40B4-BE49-F238E27FC236}">
                <a16:creationId xmlns:a16="http://schemas.microsoft.com/office/drawing/2014/main" id="{7F071F57-171B-AC34-1A78-4ACB295A150B}"/>
              </a:ext>
            </a:extLst>
          </p:cNvPr>
          <p:cNvGraphicFramePr/>
          <p:nvPr>
            <p:extLst>
              <p:ext uri="{D42A27DB-BD31-4B8C-83A1-F6EECF244321}">
                <p14:modId xmlns:p14="http://schemas.microsoft.com/office/powerpoint/2010/main" val="3334140285"/>
              </p:ext>
            </p:extLst>
          </p:nvPr>
        </p:nvGraphicFramePr>
        <p:xfrm>
          <a:off x="609600" y="1447800"/>
          <a:ext cx="83820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9743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Introduction </a:t>
            </a:r>
          </a:p>
          <a:p>
            <a:r>
              <a:rPr lang="en-US" dirty="0"/>
              <a:t>RPA evolution</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12</a:t>
            </a:fld>
            <a:endParaRPr lang="en-US" altLang="en-US" dirty="0"/>
          </a:p>
        </p:txBody>
      </p:sp>
      <p:sp>
        <p:nvSpPr>
          <p:cNvPr id="9" name="TextBox 8">
            <a:extLst>
              <a:ext uri="{FF2B5EF4-FFF2-40B4-BE49-F238E27FC236}">
                <a16:creationId xmlns:a16="http://schemas.microsoft.com/office/drawing/2014/main" id="{79A04CA5-F6E9-982D-43FA-40B3524F735F}"/>
              </a:ext>
            </a:extLst>
          </p:cNvPr>
          <p:cNvSpPr txBox="1"/>
          <p:nvPr/>
        </p:nvSpPr>
        <p:spPr>
          <a:xfrm>
            <a:off x="457200" y="1362649"/>
            <a:ext cx="8534400" cy="646331"/>
          </a:xfrm>
          <a:prstGeom prst="rect">
            <a:avLst/>
          </a:prstGeom>
          <a:noFill/>
        </p:spPr>
        <p:txBody>
          <a:bodyPr wrap="square">
            <a:spAutoFit/>
          </a:bodyPr>
          <a:lstStyle/>
          <a:p>
            <a:r>
              <a:rPr lang="en-IN" dirty="0">
                <a:hlinkClick r:id="rId3"/>
              </a:rPr>
              <a:t>Source: </a:t>
            </a:r>
            <a:r>
              <a:rPr lang="en-IN" dirty="0">
                <a:hlinkClick r:id="rId4"/>
              </a:rPr>
              <a:t>https://hstalks.com/article/3921/download/?business</a:t>
            </a:r>
            <a:endParaRPr lang="en-IN" dirty="0"/>
          </a:p>
          <a:p>
            <a:endParaRPr lang="en-IN" dirty="0"/>
          </a:p>
        </p:txBody>
      </p:sp>
      <p:pic>
        <p:nvPicPr>
          <p:cNvPr id="4" name="Picture 3">
            <a:extLst>
              <a:ext uri="{FF2B5EF4-FFF2-40B4-BE49-F238E27FC236}">
                <a16:creationId xmlns:a16="http://schemas.microsoft.com/office/drawing/2014/main" id="{29101B1D-8820-038C-A7B0-91DAC5DE0F5A}"/>
              </a:ext>
            </a:extLst>
          </p:cNvPr>
          <p:cNvPicPr>
            <a:picLocks noChangeAspect="1"/>
          </p:cNvPicPr>
          <p:nvPr/>
        </p:nvPicPr>
        <p:blipFill>
          <a:blip r:embed="rId5"/>
          <a:stretch>
            <a:fillRect/>
          </a:stretch>
        </p:blipFill>
        <p:spPr>
          <a:xfrm>
            <a:off x="396074" y="1986786"/>
            <a:ext cx="8351851" cy="2357172"/>
          </a:xfrm>
          <a:prstGeom prst="rect">
            <a:avLst/>
          </a:prstGeom>
        </p:spPr>
      </p:pic>
    </p:spTree>
    <p:extLst>
      <p:ext uri="{BB962C8B-B14F-4D97-AF65-F5344CB8AC3E}">
        <p14:creationId xmlns:p14="http://schemas.microsoft.com/office/powerpoint/2010/main" val="378676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Practical uses of RPA </a:t>
            </a:r>
          </a:p>
          <a:p>
            <a:r>
              <a:rPr lang="en-US" dirty="0"/>
              <a:t>Executive Summary</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13</a:t>
            </a:fld>
            <a:endParaRPr lang="en-US" altLang="en-US" dirty="0"/>
          </a:p>
        </p:txBody>
      </p:sp>
      <p:pic>
        <p:nvPicPr>
          <p:cNvPr id="4" name="Picture 3">
            <a:extLst>
              <a:ext uri="{FF2B5EF4-FFF2-40B4-BE49-F238E27FC236}">
                <a16:creationId xmlns:a16="http://schemas.microsoft.com/office/drawing/2014/main" id="{09EBE7B2-4BF1-37CF-F73A-73F2FACD319D}"/>
              </a:ext>
            </a:extLst>
          </p:cNvPr>
          <p:cNvPicPr>
            <a:picLocks noChangeAspect="1"/>
          </p:cNvPicPr>
          <p:nvPr/>
        </p:nvPicPr>
        <p:blipFill>
          <a:blip r:embed="rId3"/>
          <a:stretch>
            <a:fillRect/>
          </a:stretch>
        </p:blipFill>
        <p:spPr>
          <a:xfrm>
            <a:off x="129884" y="1374953"/>
            <a:ext cx="6499516" cy="4912188"/>
          </a:xfrm>
          <a:prstGeom prst="rect">
            <a:avLst/>
          </a:prstGeom>
        </p:spPr>
      </p:pic>
      <p:sp>
        <p:nvSpPr>
          <p:cNvPr id="5" name="TextBox 4">
            <a:extLst>
              <a:ext uri="{FF2B5EF4-FFF2-40B4-BE49-F238E27FC236}">
                <a16:creationId xmlns:a16="http://schemas.microsoft.com/office/drawing/2014/main" id="{1FD99E07-67F6-00CF-45EF-8F52B64616F8}"/>
              </a:ext>
            </a:extLst>
          </p:cNvPr>
          <p:cNvSpPr txBox="1"/>
          <p:nvPr/>
        </p:nvSpPr>
        <p:spPr>
          <a:xfrm>
            <a:off x="0" y="6272384"/>
            <a:ext cx="7755060" cy="276999"/>
          </a:xfrm>
          <a:prstGeom prst="rect">
            <a:avLst/>
          </a:prstGeom>
          <a:noFill/>
        </p:spPr>
        <p:txBody>
          <a:bodyPr wrap="square">
            <a:spAutoFit/>
          </a:bodyPr>
          <a:lstStyle/>
          <a:p>
            <a:r>
              <a:rPr lang="en-US" sz="1200" dirty="0"/>
              <a:t>Source: </a:t>
            </a:r>
            <a:r>
              <a:rPr lang="en-US" sz="1200" dirty="0">
                <a:hlinkClick r:id="rId4"/>
              </a:rPr>
              <a:t>https://hstalks.com/article/7814/download/?business</a:t>
            </a:r>
            <a:endParaRPr lang="en-US" sz="1200" dirty="0"/>
          </a:p>
        </p:txBody>
      </p:sp>
    </p:spTree>
    <p:extLst>
      <p:ext uri="{BB962C8B-B14F-4D97-AF65-F5344CB8AC3E}">
        <p14:creationId xmlns:p14="http://schemas.microsoft.com/office/powerpoint/2010/main" val="103754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BFDAA-296C-DF4E-8081-D833AC3BFB10}"/>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254EE3B-492F-FB6F-8B1F-792801F3B6EF}"/>
              </a:ext>
            </a:extLst>
          </p:cNvPr>
          <p:cNvSpPr>
            <a:spLocks noGrp="1"/>
          </p:cNvSpPr>
          <p:nvPr>
            <p:ph sz="quarter" idx="10"/>
          </p:nvPr>
        </p:nvSpPr>
        <p:spPr/>
        <p:txBody>
          <a:bodyPr/>
          <a:lstStyle/>
          <a:p>
            <a:r>
              <a:rPr lang="en-US" dirty="0"/>
              <a:t>Robo-Advisory platform</a:t>
            </a:r>
          </a:p>
        </p:txBody>
      </p:sp>
      <p:sp>
        <p:nvSpPr>
          <p:cNvPr id="4" name="Slide Number Placeholder 3">
            <a:extLst>
              <a:ext uri="{FF2B5EF4-FFF2-40B4-BE49-F238E27FC236}">
                <a16:creationId xmlns:a16="http://schemas.microsoft.com/office/drawing/2014/main" id="{2D18F97A-2FDB-B826-8A4A-2274E24D67C5}"/>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14</a:t>
            </a:fld>
            <a:endParaRPr lang="en-US" altLang="en-US"/>
          </a:p>
        </p:txBody>
      </p:sp>
    </p:spTree>
    <p:extLst>
      <p:ext uri="{BB962C8B-B14F-4D97-AF65-F5344CB8AC3E}">
        <p14:creationId xmlns:p14="http://schemas.microsoft.com/office/powerpoint/2010/main" val="979178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66629-D9BF-734F-23C7-317E080C8F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4F1CD-8E2E-8527-6D95-E257BFF5F650}"/>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Robo-Advisory Platform</a:t>
            </a:r>
          </a:p>
        </p:txBody>
      </p:sp>
      <p:sp>
        <p:nvSpPr>
          <p:cNvPr id="6" name="Slide Number Placeholder 5">
            <a:extLst>
              <a:ext uri="{FF2B5EF4-FFF2-40B4-BE49-F238E27FC236}">
                <a16:creationId xmlns:a16="http://schemas.microsoft.com/office/drawing/2014/main" id="{12762FAB-80B7-5285-6E67-6960F7C223C5}"/>
              </a:ext>
            </a:extLst>
          </p:cNvPr>
          <p:cNvSpPr>
            <a:spLocks noGrp="1"/>
          </p:cNvSpPr>
          <p:nvPr>
            <p:ph type="sldNum" sz="quarter" idx="13"/>
          </p:nvPr>
        </p:nvSpPr>
        <p:spPr/>
        <p:txBody>
          <a:bodyPr/>
          <a:lstStyle/>
          <a:p>
            <a:fld id="{7C58C161-F5B0-4C03-B20A-A8D6E29AEA41}" type="slidenum">
              <a:rPr lang="en-US" altLang="en-US" smtClean="0"/>
              <a:pPr/>
              <a:t>15</a:t>
            </a:fld>
            <a:endParaRPr lang="en-US" altLang="en-US" dirty="0"/>
          </a:p>
        </p:txBody>
      </p:sp>
      <p:graphicFrame>
        <p:nvGraphicFramePr>
          <p:cNvPr id="2" name="Diagram 1">
            <a:extLst>
              <a:ext uri="{FF2B5EF4-FFF2-40B4-BE49-F238E27FC236}">
                <a16:creationId xmlns:a16="http://schemas.microsoft.com/office/drawing/2014/main" id="{85FF4055-4A51-DE6D-18C3-B32CFA50571B}"/>
              </a:ext>
            </a:extLst>
          </p:cNvPr>
          <p:cNvGraphicFramePr/>
          <p:nvPr>
            <p:extLst>
              <p:ext uri="{D42A27DB-BD31-4B8C-83A1-F6EECF244321}">
                <p14:modId xmlns:p14="http://schemas.microsoft.com/office/powerpoint/2010/main" val="306438770"/>
              </p:ext>
            </p:extLst>
          </p:nvPr>
        </p:nvGraphicFramePr>
        <p:xfrm>
          <a:off x="609600" y="2057400"/>
          <a:ext cx="8001000" cy="266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6881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68A477D-2103-4BCB-BE01-DDE6C4085DFC}"/>
              </a:ext>
            </a:extLst>
          </p:cNvPr>
          <p:cNvSpPr>
            <a:spLocks noGrp="1"/>
          </p:cNvSpPr>
          <p:nvPr>
            <p:ph sz="quarter" idx="10"/>
          </p:nvPr>
        </p:nvSpPr>
        <p:spPr/>
        <p:txBody>
          <a:bodyPr/>
          <a:lstStyle/>
          <a:p>
            <a:r>
              <a:rPr lang="en-US" dirty="0"/>
              <a:t>Asset management</a:t>
            </a:r>
            <a:endParaRPr lang="en-IN" dirty="0"/>
          </a:p>
        </p:txBody>
      </p:sp>
      <p:sp>
        <p:nvSpPr>
          <p:cNvPr id="4" name="Slide Number Placeholder 3">
            <a:extLst>
              <a:ext uri="{FF2B5EF4-FFF2-40B4-BE49-F238E27FC236}">
                <a16:creationId xmlns:a16="http://schemas.microsoft.com/office/drawing/2014/main" id="{23E08F31-25E0-7723-522E-5F3D0FB0689C}"/>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16</a:t>
            </a:fld>
            <a:endParaRPr lang="en-US" altLang="en-US" dirty="0"/>
          </a:p>
        </p:txBody>
      </p:sp>
    </p:spTree>
    <p:extLst>
      <p:ext uri="{BB962C8B-B14F-4D97-AF65-F5344CB8AC3E}">
        <p14:creationId xmlns:p14="http://schemas.microsoft.com/office/powerpoint/2010/main" val="385243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Investment core capabilities</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17</a:t>
            </a:fld>
            <a:endParaRPr lang="en-US" altLang="en-US"/>
          </a:p>
        </p:txBody>
      </p:sp>
      <p:graphicFrame>
        <p:nvGraphicFramePr>
          <p:cNvPr id="2" name="Diagram 1">
            <a:extLst>
              <a:ext uri="{FF2B5EF4-FFF2-40B4-BE49-F238E27FC236}">
                <a16:creationId xmlns:a16="http://schemas.microsoft.com/office/drawing/2014/main" id="{6800ED3B-0CB2-32C7-15C1-44341CFEADB3}"/>
              </a:ext>
            </a:extLst>
          </p:cNvPr>
          <p:cNvGraphicFramePr/>
          <p:nvPr/>
        </p:nvGraphicFramePr>
        <p:xfrm>
          <a:off x="304800" y="1447799"/>
          <a:ext cx="8534400" cy="685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7820890-F9ED-5AC5-5C1A-05B6CA5EE55A}"/>
              </a:ext>
            </a:extLst>
          </p:cNvPr>
          <p:cNvSpPr txBox="1"/>
          <p:nvPr/>
        </p:nvSpPr>
        <p:spPr>
          <a:xfrm>
            <a:off x="157163" y="2162666"/>
            <a:ext cx="8795871" cy="3785652"/>
          </a:xfrm>
          <a:prstGeom prst="rect">
            <a:avLst/>
          </a:prstGeom>
          <a:noFill/>
        </p:spPr>
        <p:txBody>
          <a:bodyPr wrap="square" lIns="91440" tIns="45720" rIns="91440" bIns="45720" rtlCol="0" anchor="t">
            <a:spAutoFit/>
          </a:bodyPr>
          <a:lstStyle/>
          <a:p>
            <a:pPr>
              <a:buClr>
                <a:srgbClr val="FF0000"/>
              </a:buClr>
            </a:pPr>
            <a:r>
              <a:rPr lang="en-IN" sz="2000" dirty="0">
                <a:latin typeface="Arial"/>
                <a:cs typeface="Arial"/>
              </a:rPr>
              <a:t>A core capability of an Investment / Wealth management organization lies in critical process areas as listed above.</a:t>
            </a:r>
          </a:p>
          <a:p>
            <a:pPr>
              <a:buClr>
                <a:srgbClr val="FF0000"/>
              </a:buClr>
            </a:pPr>
            <a:endParaRPr lang="en-IN" sz="2000" dirty="0">
              <a:latin typeface="Arial"/>
              <a:cs typeface="Arial"/>
            </a:endParaRPr>
          </a:p>
          <a:p>
            <a:pPr marL="457200" indent="-457200">
              <a:buClr>
                <a:srgbClr val="FF0000"/>
              </a:buClr>
              <a:buAutoNum type="arabicPeriod"/>
            </a:pPr>
            <a:r>
              <a:rPr lang="en-IN" sz="2000" dirty="0">
                <a:latin typeface="Arial"/>
                <a:cs typeface="Arial"/>
              </a:rPr>
              <a:t>Data about an asset, the market sentiment, mood, momentum and critical company data are all important data to be at hand for further analysis.</a:t>
            </a:r>
          </a:p>
          <a:p>
            <a:pPr marL="457200" indent="-457200">
              <a:buClr>
                <a:srgbClr val="FF0000"/>
              </a:buClr>
              <a:buAutoNum type="arabicPeriod"/>
            </a:pPr>
            <a:r>
              <a:rPr lang="en-IN" sz="2000" dirty="0">
                <a:latin typeface="Arial"/>
                <a:cs typeface="Arial"/>
              </a:rPr>
              <a:t>Analysis is required to curate the data and present it as an advisory to investors or execution instruction for the trader or broker. Risk, compliance and other factors are also taken into consideration for executing the trade.</a:t>
            </a:r>
          </a:p>
          <a:p>
            <a:pPr marL="457200" indent="-457200">
              <a:buClr>
                <a:srgbClr val="FF0000"/>
              </a:buClr>
              <a:buAutoNum type="arabicPeriod"/>
            </a:pPr>
            <a:r>
              <a:rPr lang="en-IN" sz="2000" dirty="0">
                <a:latin typeface="Arial"/>
                <a:cs typeface="Arial"/>
              </a:rPr>
              <a:t>Once trade is executed it needs to be monitored.</a:t>
            </a:r>
          </a:p>
          <a:p>
            <a:pPr>
              <a:buClr>
                <a:srgbClr val="FF0000"/>
              </a:buClr>
            </a:pPr>
            <a:endParaRPr lang="en-IN" sz="2000" dirty="0">
              <a:latin typeface="Arial"/>
              <a:cs typeface="Arial"/>
            </a:endParaRPr>
          </a:p>
        </p:txBody>
      </p:sp>
    </p:spTree>
    <p:extLst>
      <p:ext uri="{BB962C8B-B14F-4D97-AF65-F5344CB8AC3E}">
        <p14:creationId xmlns:p14="http://schemas.microsoft.com/office/powerpoint/2010/main" val="2216895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Evolution of asset classes</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18</a:t>
            </a:fld>
            <a:endParaRPr lang="en-US" altLang="en-US"/>
          </a:p>
        </p:txBody>
      </p:sp>
      <p:sp>
        <p:nvSpPr>
          <p:cNvPr id="4" name="TextBox 3">
            <a:extLst>
              <a:ext uri="{FF2B5EF4-FFF2-40B4-BE49-F238E27FC236}">
                <a16:creationId xmlns:a16="http://schemas.microsoft.com/office/drawing/2014/main" id="{659995FB-C253-9D37-B704-FB481DFD9925}"/>
              </a:ext>
            </a:extLst>
          </p:cNvPr>
          <p:cNvSpPr txBox="1"/>
          <p:nvPr/>
        </p:nvSpPr>
        <p:spPr>
          <a:xfrm>
            <a:off x="156842" y="1383325"/>
            <a:ext cx="8682357" cy="5262979"/>
          </a:xfrm>
          <a:prstGeom prst="rect">
            <a:avLst/>
          </a:prstGeom>
          <a:noFill/>
        </p:spPr>
        <p:txBody>
          <a:bodyPr wrap="square" lIns="91440" tIns="45720" rIns="91440" bIns="45720" rtlCol="0" anchor="t">
            <a:spAutoFit/>
          </a:bodyPr>
          <a:lstStyle/>
          <a:p>
            <a:pPr marL="285750" indent="-285750">
              <a:buClr>
                <a:srgbClr val="FF0000"/>
              </a:buClr>
              <a:buFont typeface="Wingdings" panose="05000000000000000000" pitchFamily="2" charset="2"/>
              <a:buChar char="§"/>
            </a:pPr>
            <a:r>
              <a:rPr lang="en-IN" sz="2400" dirty="0">
                <a:latin typeface="Arial"/>
                <a:cs typeface="Arial"/>
              </a:rPr>
              <a:t>Variable returns - Common stocks and commodities</a:t>
            </a:r>
          </a:p>
          <a:p>
            <a:pPr marL="285750" indent="-285750">
              <a:buClr>
                <a:srgbClr val="FF0000"/>
              </a:buClr>
              <a:buFont typeface="Wingdings" panose="05000000000000000000" pitchFamily="2" charset="2"/>
              <a:buChar char="§"/>
            </a:pPr>
            <a:r>
              <a:rPr lang="en-IN" sz="2400" dirty="0">
                <a:latin typeface="Arial"/>
                <a:cs typeface="Arial"/>
              </a:rPr>
              <a:t>Fixed returns – Bonds, deposits, debentures</a:t>
            </a:r>
          </a:p>
          <a:p>
            <a:pPr marL="285750" indent="-285750">
              <a:buClr>
                <a:srgbClr val="FF0000"/>
              </a:buClr>
              <a:buFont typeface="Wingdings" panose="05000000000000000000" pitchFamily="2" charset="2"/>
              <a:buChar char="§"/>
            </a:pPr>
            <a:endParaRPr lang="en-IN" sz="2400" dirty="0">
              <a:latin typeface="Arial"/>
              <a:cs typeface="Arial"/>
            </a:endParaRPr>
          </a:p>
          <a:p>
            <a:pPr marL="285750" indent="-285750">
              <a:buClr>
                <a:srgbClr val="FF0000"/>
              </a:buClr>
              <a:buFont typeface="Wingdings" panose="05000000000000000000" pitchFamily="2" charset="2"/>
              <a:buChar char="§"/>
            </a:pPr>
            <a:r>
              <a:rPr lang="en-IN" sz="2400" dirty="0">
                <a:latin typeface="Arial"/>
                <a:cs typeface="Arial"/>
              </a:rPr>
              <a:t>Traditional Funds – Mutual fund, Crowdsourced fund, Fund of funds</a:t>
            </a:r>
          </a:p>
          <a:p>
            <a:pPr marL="285750" indent="-285750">
              <a:buClr>
                <a:srgbClr val="FF0000"/>
              </a:buClr>
              <a:buFont typeface="Wingdings" panose="05000000000000000000" pitchFamily="2" charset="2"/>
              <a:buChar char="§"/>
            </a:pPr>
            <a:r>
              <a:rPr lang="en-IN" sz="2400" dirty="0">
                <a:latin typeface="Arial"/>
                <a:cs typeface="Arial"/>
              </a:rPr>
              <a:t>Alternative Investments – Real Estate, Commodities, Collectibles, Private equity, Lending (Venture Capital)</a:t>
            </a:r>
          </a:p>
          <a:p>
            <a:pPr marL="285750" indent="-285750">
              <a:buClr>
                <a:srgbClr val="FF0000"/>
              </a:buClr>
              <a:buFont typeface="Wingdings" panose="05000000000000000000" pitchFamily="2" charset="2"/>
              <a:buChar char="§"/>
            </a:pPr>
            <a:r>
              <a:rPr lang="en-IN" sz="2400" dirty="0">
                <a:latin typeface="Arial"/>
                <a:cs typeface="Arial"/>
              </a:rPr>
              <a:t>Riskier Alternative Investments - Hedge funds, Exchange Traded Fund</a:t>
            </a:r>
          </a:p>
          <a:p>
            <a:pPr marL="285750" indent="-285750">
              <a:buClr>
                <a:srgbClr val="FF0000"/>
              </a:buClr>
              <a:buFont typeface="Wingdings" panose="05000000000000000000" pitchFamily="2" charset="2"/>
              <a:buChar char="§"/>
            </a:pPr>
            <a:endParaRPr lang="en-IN" sz="2400" dirty="0">
              <a:latin typeface="Arial"/>
              <a:cs typeface="Arial"/>
            </a:endParaRPr>
          </a:p>
          <a:p>
            <a:pPr marL="285750" indent="-285750">
              <a:buClr>
                <a:srgbClr val="FF0000"/>
              </a:buClr>
              <a:buFont typeface="Wingdings" panose="05000000000000000000" pitchFamily="2" charset="2"/>
              <a:buChar char="§"/>
            </a:pPr>
            <a:r>
              <a:rPr lang="en-IN" sz="2400" dirty="0">
                <a:latin typeface="Arial"/>
                <a:cs typeface="Arial"/>
              </a:rPr>
              <a:t>Risk management strategy used by fund managers</a:t>
            </a:r>
          </a:p>
          <a:p>
            <a:pPr marL="742950" lvl="1" indent="-285750">
              <a:buClr>
                <a:srgbClr val="FF0000"/>
              </a:buClr>
              <a:buFont typeface="Wingdings" panose="05000000000000000000" pitchFamily="2" charset="2"/>
              <a:buChar char="§"/>
            </a:pPr>
            <a:r>
              <a:rPr lang="en-IN" sz="2400" dirty="0">
                <a:latin typeface="Arial"/>
                <a:cs typeface="Arial"/>
              </a:rPr>
              <a:t>Derivatives</a:t>
            </a:r>
          </a:p>
          <a:p>
            <a:pPr marL="1200150" lvl="2" indent="-285750">
              <a:buClr>
                <a:srgbClr val="FF0000"/>
              </a:buClr>
              <a:buFont typeface="Wingdings" panose="05000000000000000000" pitchFamily="2" charset="2"/>
              <a:buChar char="§"/>
            </a:pPr>
            <a:r>
              <a:rPr lang="en-IN" sz="2400" dirty="0">
                <a:latin typeface="Arial"/>
                <a:cs typeface="Arial"/>
              </a:rPr>
              <a:t>Options</a:t>
            </a:r>
          </a:p>
          <a:p>
            <a:pPr marL="1200150" lvl="2" indent="-285750">
              <a:buClr>
                <a:srgbClr val="FF0000"/>
              </a:buClr>
              <a:buFont typeface="Wingdings" panose="05000000000000000000" pitchFamily="2" charset="2"/>
              <a:buChar char="§"/>
            </a:pPr>
            <a:r>
              <a:rPr lang="en-IN" sz="2400" dirty="0">
                <a:latin typeface="Arial"/>
                <a:cs typeface="Arial"/>
              </a:rPr>
              <a:t>Futures </a:t>
            </a:r>
          </a:p>
        </p:txBody>
      </p:sp>
    </p:spTree>
    <p:extLst>
      <p:ext uri="{BB962C8B-B14F-4D97-AF65-F5344CB8AC3E}">
        <p14:creationId xmlns:p14="http://schemas.microsoft.com/office/powerpoint/2010/main" val="2291967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latin typeface="Arial"/>
                <a:cs typeface="Arial"/>
              </a:rPr>
              <a:t>Role of asset managers in wealth tech</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19</a:t>
            </a:fld>
            <a:endParaRPr lang="en-US" altLang="en-US"/>
          </a:p>
        </p:txBody>
      </p:sp>
      <p:sp>
        <p:nvSpPr>
          <p:cNvPr id="4" name="TextBox 3">
            <a:extLst>
              <a:ext uri="{FF2B5EF4-FFF2-40B4-BE49-F238E27FC236}">
                <a16:creationId xmlns:a16="http://schemas.microsoft.com/office/drawing/2014/main" id="{F5C19F4C-72FC-D2E4-C3D6-69AB8B51DBB0}"/>
              </a:ext>
            </a:extLst>
          </p:cNvPr>
          <p:cNvSpPr txBox="1"/>
          <p:nvPr/>
        </p:nvSpPr>
        <p:spPr>
          <a:xfrm>
            <a:off x="157164" y="1371600"/>
            <a:ext cx="8829674" cy="4708981"/>
          </a:xfrm>
          <a:prstGeom prst="rect">
            <a:avLst/>
          </a:prstGeom>
          <a:noFill/>
        </p:spPr>
        <p:txBody>
          <a:bodyPr wrap="square">
            <a:spAutoFit/>
          </a:bodyPr>
          <a:lstStyle/>
          <a:p>
            <a:pPr marL="342900" indent="-342900">
              <a:buClr>
                <a:srgbClr val="FF0000"/>
              </a:buClr>
              <a:buFont typeface="Wingdings" panose="05000000000000000000" pitchFamily="2" charset="2"/>
              <a:buChar char="§"/>
            </a:pPr>
            <a:r>
              <a:rPr lang="en-IN" sz="2000" dirty="0"/>
              <a:t>Managing assets for a large money management institution is performed by a portfolio manager, </a:t>
            </a:r>
          </a:p>
          <a:p>
            <a:pPr marL="342900" indent="-342900">
              <a:buClr>
                <a:srgbClr val="FF0000"/>
              </a:buClr>
              <a:buFont typeface="Wingdings" panose="05000000000000000000" pitchFamily="2" charset="2"/>
              <a:buChar char="§"/>
            </a:pPr>
            <a:endParaRPr lang="en-IN" sz="2000" dirty="0"/>
          </a:p>
          <a:p>
            <a:pPr marL="342900" indent="-342900">
              <a:buClr>
                <a:srgbClr val="FF0000"/>
              </a:buClr>
              <a:buFont typeface="Wingdings" panose="05000000000000000000" pitchFamily="2" charset="2"/>
              <a:buChar char="§"/>
            </a:pPr>
            <a:r>
              <a:rPr lang="en-IN" sz="2000" b="1" dirty="0"/>
              <a:t>A portfolio is a collection of funds (or sometimes other investments) owned by an individual.</a:t>
            </a:r>
            <a:r>
              <a:rPr lang="en-IN" sz="2000" dirty="0"/>
              <a:t> </a:t>
            </a:r>
          </a:p>
          <a:p>
            <a:pPr marL="342900" indent="-342900">
              <a:buClr>
                <a:srgbClr val="FF0000"/>
              </a:buClr>
              <a:buFont typeface="Wingdings" panose="05000000000000000000" pitchFamily="2" charset="2"/>
              <a:buChar char="§"/>
            </a:pPr>
            <a:endParaRPr lang="en-IN" sz="2000" dirty="0"/>
          </a:p>
          <a:p>
            <a:pPr marL="342900" indent="-342900">
              <a:buClr>
                <a:srgbClr val="FF0000"/>
              </a:buClr>
              <a:buFont typeface="Wingdings" panose="05000000000000000000" pitchFamily="2" charset="2"/>
              <a:buChar char="§"/>
            </a:pPr>
            <a:r>
              <a:rPr lang="en-IN" sz="2000" dirty="0"/>
              <a:t>While </a:t>
            </a:r>
            <a:r>
              <a:rPr lang="en-IN" sz="2000" b="1" dirty="0"/>
              <a:t>someone who manages smaller fund assets is typically called a fund manager</a:t>
            </a:r>
            <a:r>
              <a:rPr lang="en-IN" sz="2000" dirty="0"/>
              <a:t>.</a:t>
            </a:r>
          </a:p>
          <a:p>
            <a:pPr marL="342900" indent="-342900">
              <a:buClr>
                <a:srgbClr val="FF0000"/>
              </a:buClr>
              <a:buFont typeface="Wingdings" panose="05000000000000000000" pitchFamily="2" charset="2"/>
              <a:buChar char="§"/>
            </a:pPr>
            <a:endParaRPr lang="en-IN" sz="2000" b="1" dirty="0"/>
          </a:p>
          <a:p>
            <a:pPr marL="342900" indent="-342900">
              <a:buClr>
                <a:srgbClr val="FF0000"/>
              </a:buClr>
              <a:buFont typeface="Wingdings" panose="05000000000000000000" pitchFamily="2" charset="2"/>
              <a:buChar char="§"/>
            </a:pPr>
            <a:r>
              <a:rPr lang="en-IN" sz="2000" b="1" dirty="0"/>
              <a:t>A fund is a pool of investments (usually shares) that is managed by a professional fund manager</a:t>
            </a:r>
            <a:r>
              <a:rPr lang="en-IN" sz="2000" dirty="0"/>
              <a:t>. Individual investors buy "units" in the fund and the fund manager invests the money directly in shares and bonds.</a:t>
            </a:r>
            <a:br>
              <a:rPr lang="en-IN" sz="2000" dirty="0"/>
            </a:br>
            <a:endParaRPr lang="en-US" sz="2000" dirty="0">
              <a:latin typeface="Arial"/>
              <a:cs typeface="Arial"/>
            </a:endParaRPr>
          </a:p>
          <a:p>
            <a:pPr marL="342900" indent="-342900">
              <a:buClr>
                <a:srgbClr val="FF0000"/>
              </a:buClr>
              <a:buFont typeface="Wingdings" panose="05000000000000000000" pitchFamily="2" charset="2"/>
              <a:buChar char="§"/>
            </a:pPr>
            <a:r>
              <a:rPr lang="en-US" sz="2000" dirty="0">
                <a:latin typeface="Arial"/>
                <a:cs typeface="Arial"/>
              </a:rPr>
              <a:t>Fund managers are part of Asset Management company that owns the schemes like mutual fund etc.,</a:t>
            </a:r>
          </a:p>
        </p:txBody>
      </p:sp>
    </p:spTree>
    <p:extLst>
      <p:ext uri="{BB962C8B-B14F-4D97-AF65-F5344CB8AC3E}">
        <p14:creationId xmlns:p14="http://schemas.microsoft.com/office/powerpoint/2010/main" val="124619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6B0A3-E605-4920-BAEA-26C34C3321B8}"/>
              </a:ext>
            </a:extLst>
          </p:cNvPr>
          <p:cNvSpPr>
            <a:spLocks noGrp="1"/>
          </p:cNvSpPr>
          <p:nvPr>
            <p:ph sz="quarter" idx="10"/>
          </p:nvPr>
        </p:nvSpPr>
        <p:spPr/>
        <p:txBody>
          <a:bodyPr/>
          <a:lstStyle/>
          <a:p>
            <a:pPr algn="l"/>
            <a:r>
              <a:rPr lang="en-US" b="0" i="0" dirty="0">
                <a:solidFill>
                  <a:srgbClr val="333333"/>
                </a:solidFill>
                <a:effectLst/>
                <a:latin typeface="Helvetica Neue"/>
                <a:cs typeface="Arial"/>
              </a:rPr>
              <a:t>Introduction to Fintech </a:t>
            </a:r>
            <a:r>
              <a:rPr lang="en-US" sz="3600" b="0" i="0" dirty="0">
                <a:solidFill>
                  <a:srgbClr val="333333"/>
                </a:solidFill>
                <a:effectLst/>
                <a:latin typeface="Helvetica Neue"/>
                <a:cs typeface="Arial"/>
              </a:rPr>
              <a:t>(Merged - MBAZG516/PDFTZG516)(</a:t>
            </a:r>
            <a:r>
              <a:rPr lang="en-US" sz="3600" b="0" dirty="0">
                <a:solidFill>
                  <a:srgbClr val="333333"/>
                </a:solidFill>
                <a:latin typeface="Helvetica Neue"/>
                <a:cs typeface="Arial"/>
              </a:rPr>
              <a:t>S1-24</a:t>
            </a:r>
            <a:r>
              <a:rPr lang="en-US" sz="3600" b="0" i="0" dirty="0">
                <a:solidFill>
                  <a:srgbClr val="333333"/>
                </a:solidFill>
                <a:effectLst/>
                <a:latin typeface="Helvetica Neue"/>
                <a:cs typeface="Arial"/>
              </a:rPr>
              <a:t>)</a:t>
            </a:r>
          </a:p>
          <a:p>
            <a:pPr eaLnBrk="1" hangingPunct="1">
              <a:spcBef>
                <a:spcPct val="0"/>
              </a:spcBef>
              <a:buFont typeface="Arial" charset="0"/>
              <a:buNone/>
              <a:defRPr/>
            </a:pPr>
            <a:r>
              <a:rPr lang="en-US" dirty="0">
                <a:latin typeface="Arial" charset="0"/>
                <a:cs typeface="Arial" charset="0"/>
              </a:rPr>
              <a:t>Lecture No. 14 / Week 14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ABF0DEE-7374-EFC6-907B-7690E303E958}"/>
              </a:ext>
            </a:extLst>
          </p:cNvPr>
          <p:cNvSpPr>
            <a:spLocks noGrp="1"/>
          </p:cNvSpPr>
          <p:nvPr>
            <p:ph sz="quarter" idx="10"/>
          </p:nvPr>
        </p:nvSpPr>
        <p:spPr/>
        <p:txBody>
          <a:bodyPr/>
          <a:lstStyle/>
          <a:p>
            <a:r>
              <a:rPr lang="en-US" dirty="0"/>
              <a:t>Investment Advisory</a:t>
            </a:r>
            <a:endParaRPr lang="en-IN" dirty="0"/>
          </a:p>
        </p:txBody>
      </p:sp>
      <p:sp>
        <p:nvSpPr>
          <p:cNvPr id="4" name="Slide Number Placeholder 3">
            <a:extLst>
              <a:ext uri="{FF2B5EF4-FFF2-40B4-BE49-F238E27FC236}">
                <a16:creationId xmlns:a16="http://schemas.microsoft.com/office/drawing/2014/main" id="{73FA7B1C-3922-4A4F-B7E6-4A1C333718E6}"/>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20</a:t>
            </a:fld>
            <a:endParaRPr lang="en-US" altLang="en-US" dirty="0"/>
          </a:p>
        </p:txBody>
      </p:sp>
    </p:spTree>
    <p:extLst>
      <p:ext uri="{BB962C8B-B14F-4D97-AF65-F5344CB8AC3E}">
        <p14:creationId xmlns:p14="http://schemas.microsoft.com/office/powerpoint/2010/main" val="3303864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200" dirty="0">
                <a:latin typeface="Arial"/>
                <a:cs typeface="Arial"/>
              </a:rPr>
              <a:t>Investment Advisory</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21</a:t>
            </a:fld>
            <a:endParaRPr lang="en-US" altLang="en-US" dirty="0"/>
          </a:p>
        </p:txBody>
      </p:sp>
      <p:sp>
        <p:nvSpPr>
          <p:cNvPr id="4" name="TextBox 3">
            <a:extLst>
              <a:ext uri="{FF2B5EF4-FFF2-40B4-BE49-F238E27FC236}">
                <a16:creationId xmlns:a16="http://schemas.microsoft.com/office/drawing/2014/main" id="{659995FB-C253-9D37-B704-FB481DFD9925}"/>
              </a:ext>
            </a:extLst>
          </p:cNvPr>
          <p:cNvSpPr txBox="1"/>
          <p:nvPr/>
        </p:nvSpPr>
        <p:spPr>
          <a:xfrm>
            <a:off x="156843" y="1383325"/>
            <a:ext cx="8917494" cy="4524315"/>
          </a:xfrm>
          <a:prstGeom prst="rect">
            <a:avLst/>
          </a:prstGeom>
          <a:noFill/>
        </p:spPr>
        <p:txBody>
          <a:bodyPr wrap="square" lIns="91440" tIns="45720" rIns="91440" bIns="45720" rtlCol="0" anchor="t">
            <a:spAutoFit/>
          </a:bodyPr>
          <a:lstStyle/>
          <a:p>
            <a:pPr marL="285750" indent="-285750">
              <a:buClr>
                <a:srgbClr val="FF0000"/>
              </a:buClr>
              <a:buFont typeface="Wingdings" panose="05000000000000000000" pitchFamily="2" charset="2"/>
              <a:buChar char="§"/>
            </a:pPr>
            <a:r>
              <a:rPr lang="en-IN" sz="2400" dirty="0">
                <a:latin typeface="Arial"/>
                <a:cs typeface="Arial"/>
              </a:rPr>
              <a:t>Types of investment advisory</a:t>
            </a:r>
          </a:p>
          <a:p>
            <a:pPr marL="285750" indent="-285750">
              <a:buClr>
                <a:srgbClr val="FF0000"/>
              </a:buClr>
              <a:buFont typeface="Wingdings" panose="05000000000000000000" pitchFamily="2" charset="2"/>
              <a:buChar char="§"/>
            </a:pPr>
            <a:endParaRPr lang="en-IN" sz="2400" dirty="0">
              <a:latin typeface="Arial"/>
              <a:cs typeface="Arial"/>
            </a:endParaRPr>
          </a:p>
          <a:p>
            <a:pPr marL="742950" lvl="1" indent="-285750">
              <a:buClr>
                <a:srgbClr val="FF0000"/>
              </a:buClr>
              <a:buFont typeface="Wingdings" panose="05000000000000000000" pitchFamily="2" charset="2"/>
              <a:buChar char="§"/>
            </a:pPr>
            <a:r>
              <a:rPr lang="en-IN" sz="2400" dirty="0">
                <a:latin typeface="Arial"/>
                <a:cs typeface="Arial"/>
              </a:rPr>
              <a:t>Data based – Access to news, reports and statistics</a:t>
            </a:r>
          </a:p>
          <a:p>
            <a:pPr marL="742950" lvl="1" indent="-285750">
              <a:buClr>
                <a:srgbClr val="FF0000"/>
              </a:buClr>
              <a:buFont typeface="Wingdings" panose="05000000000000000000" pitchFamily="2" charset="2"/>
              <a:buChar char="§"/>
            </a:pPr>
            <a:r>
              <a:rPr lang="en-IN" sz="2400" dirty="0">
                <a:latin typeface="Arial"/>
                <a:cs typeface="Arial"/>
              </a:rPr>
              <a:t>Goal based – Private advisor</a:t>
            </a:r>
          </a:p>
          <a:p>
            <a:pPr marL="742950" lvl="1" indent="-285750">
              <a:buClr>
                <a:srgbClr val="FF0000"/>
              </a:buClr>
              <a:buFont typeface="Wingdings" panose="05000000000000000000" pitchFamily="2" charset="2"/>
              <a:buChar char="§"/>
            </a:pPr>
            <a:r>
              <a:rPr lang="en-IN" sz="2400" dirty="0">
                <a:latin typeface="Arial"/>
                <a:cs typeface="Arial"/>
              </a:rPr>
              <a:t>Portfolio based – Portfolio managers</a:t>
            </a:r>
          </a:p>
          <a:p>
            <a:pPr marL="742950" lvl="1" indent="-285750">
              <a:buClr>
                <a:srgbClr val="FF0000"/>
              </a:buClr>
              <a:buFont typeface="Wingdings" panose="05000000000000000000" pitchFamily="2" charset="2"/>
              <a:buChar char="§"/>
            </a:pPr>
            <a:r>
              <a:rPr lang="en-IN" sz="2400" dirty="0">
                <a:latin typeface="Arial"/>
                <a:cs typeface="Arial"/>
              </a:rPr>
              <a:t>Fund based – Asset managers</a:t>
            </a:r>
          </a:p>
          <a:p>
            <a:pPr marL="742950" lvl="1" indent="-285750">
              <a:buClr>
                <a:srgbClr val="FF0000"/>
              </a:buClr>
              <a:buFont typeface="Wingdings" panose="05000000000000000000" pitchFamily="2" charset="2"/>
              <a:buChar char="§"/>
            </a:pPr>
            <a:endParaRPr lang="en-IN" sz="2400" dirty="0">
              <a:latin typeface="Arial"/>
              <a:cs typeface="Arial"/>
            </a:endParaRPr>
          </a:p>
          <a:p>
            <a:pPr>
              <a:buClr>
                <a:srgbClr val="FF0000"/>
              </a:buClr>
            </a:pPr>
            <a:r>
              <a:rPr lang="en-IN" sz="2400" dirty="0">
                <a:latin typeface="Arial"/>
                <a:cs typeface="Arial"/>
              </a:rPr>
              <a:t>Why an investor need advisory services ?</a:t>
            </a:r>
          </a:p>
          <a:p>
            <a:pPr>
              <a:buClr>
                <a:srgbClr val="FF0000"/>
              </a:buClr>
            </a:pPr>
            <a:endParaRPr lang="en-IN" sz="2400" dirty="0">
              <a:latin typeface="Arial"/>
              <a:cs typeface="Arial"/>
            </a:endParaRPr>
          </a:p>
          <a:p>
            <a:pPr marL="285750" indent="-285750">
              <a:buClr>
                <a:srgbClr val="FF0000"/>
              </a:buClr>
              <a:buFont typeface="Wingdings" pitchFamily="2" charset="2"/>
              <a:buChar char="§"/>
            </a:pPr>
            <a:r>
              <a:rPr lang="en-IN" sz="2400" dirty="0">
                <a:latin typeface="Arial"/>
                <a:cs typeface="Arial"/>
              </a:rPr>
              <a:t>Financial literacy gaps</a:t>
            </a:r>
          </a:p>
          <a:p>
            <a:pPr marL="285750" indent="-285750">
              <a:buClr>
                <a:srgbClr val="FF0000"/>
              </a:buClr>
              <a:buFont typeface="Wingdings" pitchFamily="2" charset="2"/>
              <a:buChar char="§"/>
            </a:pPr>
            <a:r>
              <a:rPr lang="en-IN" sz="2400" dirty="0">
                <a:latin typeface="Arial"/>
                <a:cs typeface="Arial"/>
              </a:rPr>
              <a:t>Uncertainty in the investment space</a:t>
            </a:r>
          </a:p>
          <a:p>
            <a:pPr marL="285750" indent="-285750">
              <a:buClr>
                <a:srgbClr val="FF0000"/>
              </a:buClr>
              <a:buFont typeface="Wingdings" pitchFamily="2" charset="2"/>
              <a:buChar char="§"/>
            </a:pPr>
            <a:r>
              <a:rPr lang="en-IN" sz="2400" dirty="0">
                <a:latin typeface="Arial"/>
                <a:cs typeface="Arial"/>
              </a:rPr>
              <a:t>Needs help in understanding tax and regulatory aspects</a:t>
            </a:r>
          </a:p>
        </p:txBody>
      </p:sp>
    </p:spTree>
    <p:extLst>
      <p:ext uri="{BB962C8B-B14F-4D97-AF65-F5344CB8AC3E}">
        <p14:creationId xmlns:p14="http://schemas.microsoft.com/office/powerpoint/2010/main" val="2973518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F7158-3A66-5417-C867-63CD1171F06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C6FD6C-DC43-D4C4-EA06-85199CF0419C}"/>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200" dirty="0">
                <a:latin typeface="Arial"/>
                <a:cs typeface="Arial"/>
              </a:rPr>
              <a:t>Investment Advisory</a:t>
            </a:r>
          </a:p>
          <a:p>
            <a:r>
              <a:rPr lang="en-IN" sz="3200" dirty="0">
                <a:latin typeface="Arial"/>
                <a:cs typeface="Arial"/>
              </a:rPr>
              <a:t>Insights</a:t>
            </a:r>
            <a:endParaRPr lang="en-US" dirty="0"/>
          </a:p>
        </p:txBody>
      </p:sp>
      <p:sp>
        <p:nvSpPr>
          <p:cNvPr id="6" name="Slide Number Placeholder 5">
            <a:extLst>
              <a:ext uri="{FF2B5EF4-FFF2-40B4-BE49-F238E27FC236}">
                <a16:creationId xmlns:a16="http://schemas.microsoft.com/office/drawing/2014/main" id="{6168741B-9680-2A05-49BE-811B4398B92F}"/>
              </a:ext>
            </a:extLst>
          </p:cNvPr>
          <p:cNvSpPr>
            <a:spLocks noGrp="1"/>
          </p:cNvSpPr>
          <p:nvPr>
            <p:ph type="sldNum" sz="quarter" idx="13"/>
          </p:nvPr>
        </p:nvSpPr>
        <p:spPr/>
        <p:txBody>
          <a:bodyPr/>
          <a:lstStyle/>
          <a:p>
            <a:fld id="{7C58C161-F5B0-4C03-B20A-A8D6E29AEA41}" type="slidenum">
              <a:rPr lang="en-US" altLang="en-US" smtClean="0"/>
              <a:pPr/>
              <a:t>22</a:t>
            </a:fld>
            <a:endParaRPr lang="en-US" altLang="en-US" dirty="0"/>
          </a:p>
        </p:txBody>
      </p:sp>
      <p:sp>
        <p:nvSpPr>
          <p:cNvPr id="4" name="TextBox 3">
            <a:extLst>
              <a:ext uri="{FF2B5EF4-FFF2-40B4-BE49-F238E27FC236}">
                <a16:creationId xmlns:a16="http://schemas.microsoft.com/office/drawing/2014/main" id="{6A302909-B879-31CF-B2FB-4D3AD568FEB1}"/>
              </a:ext>
            </a:extLst>
          </p:cNvPr>
          <p:cNvSpPr txBox="1"/>
          <p:nvPr/>
        </p:nvSpPr>
        <p:spPr>
          <a:xfrm>
            <a:off x="156843" y="1383325"/>
            <a:ext cx="8917494" cy="5262979"/>
          </a:xfrm>
          <a:prstGeom prst="rect">
            <a:avLst/>
          </a:prstGeom>
          <a:noFill/>
        </p:spPr>
        <p:txBody>
          <a:bodyPr wrap="square" lIns="91440" tIns="45720" rIns="91440" bIns="45720" rtlCol="0" anchor="t">
            <a:spAutoFit/>
          </a:bodyPr>
          <a:lstStyle/>
          <a:p>
            <a:pPr marL="285750" indent="-285750">
              <a:buClr>
                <a:srgbClr val="FF0000"/>
              </a:buClr>
              <a:buFont typeface="Wingdings" panose="05000000000000000000" pitchFamily="2" charset="2"/>
              <a:buChar char="§"/>
            </a:pPr>
            <a:r>
              <a:rPr lang="en-IN" sz="2400" dirty="0">
                <a:latin typeface="Arial"/>
                <a:cs typeface="Arial"/>
              </a:rPr>
              <a:t>The difference between Accounting and Finance</a:t>
            </a:r>
          </a:p>
          <a:p>
            <a:pPr marL="285750" indent="-285750">
              <a:buClr>
                <a:srgbClr val="FF0000"/>
              </a:buClr>
              <a:buFont typeface="Wingdings" panose="05000000000000000000" pitchFamily="2" charset="2"/>
              <a:buChar char="§"/>
            </a:pPr>
            <a:endParaRPr lang="en-IN" sz="2400" dirty="0">
              <a:latin typeface="Arial"/>
              <a:cs typeface="Arial"/>
            </a:endParaRPr>
          </a:p>
          <a:p>
            <a:pPr marL="742950" lvl="1" indent="-285750">
              <a:buClr>
                <a:srgbClr val="FF0000"/>
              </a:buClr>
              <a:buFont typeface="Wingdings" panose="05000000000000000000" pitchFamily="2" charset="2"/>
              <a:buChar char="§"/>
            </a:pPr>
            <a:r>
              <a:rPr lang="en-IN" sz="2400" dirty="0">
                <a:latin typeface="Arial"/>
                <a:cs typeface="Arial"/>
              </a:rPr>
              <a:t>Accounting function records of all transactions in the organization</a:t>
            </a:r>
          </a:p>
          <a:p>
            <a:pPr marL="742950" lvl="1" indent="-285750">
              <a:buClr>
                <a:srgbClr val="FF0000"/>
              </a:buClr>
              <a:buFont typeface="Wingdings" panose="05000000000000000000" pitchFamily="2" charset="2"/>
              <a:buChar char="§"/>
            </a:pPr>
            <a:r>
              <a:rPr lang="en-IN" sz="2400" dirty="0">
                <a:latin typeface="Arial"/>
                <a:cs typeface="Arial"/>
              </a:rPr>
              <a:t>It results in three statements that captures the financial state of the organization</a:t>
            </a:r>
          </a:p>
          <a:p>
            <a:pPr marL="1200150" lvl="2" indent="-285750">
              <a:buClr>
                <a:srgbClr val="FF0000"/>
              </a:buClr>
              <a:buFont typeface="Wingdings" panose="05000000000000000000" pitchFamily="2" charset="2"/>
              <a:buChar char="§"/>
            </a:pPr>
            <a:r>
              <a:rPr lang="en-IN" sz="2000" dirty="0">
                <a:latin typeface="Arial"/>
                <a:cs typeface="Arial"/>
              </a:rPr>
              <a:t>Balance Sheet</a:t>
            </a:r>
          </a:p>
          <a:p>
            <a:pPr marL="1200150" lvl="2" indent="-285750">
              <a:buClr>
                <a:srgbClr val="FF0000"/>
              </a:buClr>
              <a:buFont typeface="Wingdings" panose="05000000000000000000" pitchFamily="2" charset="2"/>
              <a:buChar char="§"/>
            </a:pPr>
            <a:r>
              <a:rPr lang="en-IN" sz="2000" dirty="0">
                <a:latin typeface="Arial"/>
                <a:cs typeface="Arial"/>
              </a:rPr>
              <a:t>Cash flow statement</a:t>
            </a:r>
          </a:p>
          <a:p>
            <a:pPr marL="1200150" lvl="2" indent="-285750">
              <a:buClr>
                <a:srgbClr val="FF0000"/>
              </a:buClr>
              <a:buFont typeface="Wingdings" panose="05000000000000000000" pitchFamily="2" charset="2"/>
              <a:buChar char="§"/>
            </a:pPr>
            <a:r>
              <a:rPr lang="en-IN" sz="2000" dirty="0">
                <a:latin typeface="Arial"/>
                <a:cs typeface="Arial"/>
              </a:rPr>
              <a:t>Profit and Loss Statement</a:t>
            </a:r>
          </a:p>
          <a:p>
            <a:pPr lvl="2">
              <a:buClr>
                <a:srgbClr val="FF0000"/>
              </a:buClr>
            </a:pPr>
            <a:r>
              <a:rPr lang="en-IN" sz="2400" dirty="0">
                <a:latin typeface="Arial"/>
                <a:cs typeface="Arial"/>
              </a:rPr>
              <a:t>	</a:t>
            </a:r>
          </a:p>
          <a:p>
            <a:pPr marL="742950" lvl="1" indent="-285750">
              <a:buClr>
                <a:srgbClr val="FF0000"/>
              </a:buClr>
              <a:buFont typeface="Wingdings" panose="05000000000000000000" pitchFamily="2" charset="2"/>
              <a:buChar char="§"/>
            </a:pPr>
            <a:r>
              <a:rPr lang="en-IN" sz="2400" dirty="0">
                <a:latin typeface="Arial"/>
                <a:cs typeface="Arial"/>
              </a:rPr>
              <a:t>Finance function analyses the above three statements, generate data for decision making.</a:t>
            </a:r>
          </a:p>
          <a:p>
            <a:pPr marL="742950" lvl="1" indent="-285750">
              <a:buClr>
                <a:srgbClr val="FF0000"/>
              </a:buClr>
              <a:buFont typeface="Wingdings" panose="05000000000000000000" pitchFamily="2" charset="2"/>
              <a:buChar char="§"/>
            </a:pPr>
            <a:r>
              <a:rPr lang="en-IN" sz="2400" dirty="0">
                <a:latin typeface="Arial"/>
                <a:cs typeface="Arial"/>
              </a:rPr>
              <a:t>Finance function deals with financial ratios that are of focus under a discipline known as Management accounting</a:t>
            </a:r>
          </a:p>
        </p:txBody>
      </p:sp>
    </p:spTree>
    <p:extLst>
      <p:ext uri="{BB962C8B-B14F-4D97-AF65-F5344CB8AC3E}">
        <p14:creationId xmlns:p14="http://schemas.microsoft.com/office/powerpoint/2010/main" val="294470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207D2-3216-8223-C582-9D7D60F5598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E2078A-0F64-0E5F-C7E4-11F2CBCB303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200" dirty="0">
                <a:latin typeface="Arial"/>
                <a:cs typeface="Arial"/>
              </a:rPr>
              <a:t>Investment Advisory</a:t>
            </a:r>
          </a:p>
          <a:p>
            <a:r>
              <a:rPr lang="en-IN" sz="3200" dirty="0">
                <a:latin typeface="Arial"/>
                <a:cs typeface="Arial"/>
              </a:rPr>
              <a:t>Further Insights</a:t>
            </a:r>
            <a:endParaRPr lang="en-US" dirty="0"/>
          </a:p>
        </p:txBody>
      </p:sp>
      <p:sp>
        <p:nvSpPr>
          <p:cNvPr id="6" name="Slide Number Placeholder 5">
            <a:extLst>
              <a:ext uri="{FF2B5EF4-FFF2-40B4-BE49-F238E27FC236}">
                <a16:creationId xmlns:a16="http://schemas.microsoft.com/office/drawing/2014/main" id="{932D8613-F2B1-D147-93F9-B97685F121B8}"/>
              </a:ext>
            </a:extLst>
          </p:cNvPr>
          <p:cNvSpPr>
            <a:spLocks noGrp="1"/>
          </p:cNvSpPr>
          <p:nvPr>
            <p:ph type="sldNum" sz="quarter" idx="13"/>
          </p:nvPr>
        </p:nvSpPr>
        <p:spPr/>
        <p:txBody>
          <a:bodyPr/>
          <a:lstStyle/>
          <a:p>
            <a:fld id="{7C58C161-F5B0-4C03-B20A-A8D6E29AEA41}" type="slidenum">
              <a:rPr lang="en-US" altLang="en-US" smtClean="0"/>
              <a:pPr/>
              <a:t>23</a:t>
            </a:fld>
            <a:endParaRPr lang="en-US" altLang="en-US" dirty="0"/>
          </a:p>
        </p:txBody>
      </p:sp>
      <p:sp>
        <p:nvSpPr>
          <p:cNvPr id="4" name="TextBox 3">
            <a:extLst>
              <a:ext uri="{FF2B5EF4-FFF2-40B4-BE49-F238E27FC236}">
                <a16:creationId xmlns:a16="http://schemas.microsoft.com/office/drawing/2014/main" id="{8C15BAA0-F16F-8BCE-8177-109E63717E45}"/>
              </a:ext>
            </a:extLst>
          </p:cNvPr>
          <p:cNvSpPr txBox="1"/>
          <p:nvPr/>
        </p:nvSpPr>
        <p:spPr>
          <a:xfrm>
            <a:off x="156843" y="1383325"/>
            <a:ext cx="8917494" cy="4893647"/>
          </a:xfrm>
          <a:prstGeom prst="rect">
            <a:avLst/>
          </a:prstGeom>
          <a:noFill/>
        </p:spPr>
        <p:txBody>
          <a:bodyPr wrap="square" lIns="91440" tIns="45720" rIns="91440" bIns="45720" rtlCol="0" anchor="t">
            <a:spAutoFit/>
          </a:bodyPr>
          <a:lstStyle/>
          <a:p>
            <a:pPr marL="285750" indent="-285750">
              <a:buClr>
                <a:srgbClr val="FF0000"/>
              </a:buClr>
              <a:buFont typeface="Wingdings" panose="05000000000000000000" pitchFamily="2" charset="2"/>
              <a:buChar char="§"/>
            </a:pPr>
            <a:r>
              <a:rPr lang="en-IN" sz="2400" dirty="0">
                <a:latin typeface="Arial"/>
                <a:cs typeface="Arial"/>
              </a:rPr>
              <a:t>Investment discipline focus on identifying market assets that are worthy of investments</a:t>
            </a:r>
            <a:endParaRPr lang="en-IN" sz="2000" dirty="0">
              <a:latin typeface="Arial"/>
              <a:cs typeface="Arial"/>
            </a:endParaRPr>
          </a:p>
          <a:p>
            <a:pPr marL="285750" indent="-285750">
              <a:buClr>
                <a:srgbClr val="FF0000"/>
              </a:buClr>
              <a:buFont typeface="Wingdings" panose="05000000000000000000" pitchFamily="2" charset="2"/>
              <a:buChar char="§"/>
            </a:pPr>
            <a:r>
              <a:rPr lang="en-IN" sz="2400" dirty="0">
                <a:latin typeface="Arial"/>
                <a:cs typeface="Arial"/>
              </a:rPr>
              <a:t>For this purpose , multiple approaches are followed today for deciding on an investment</a:t>
            </a:r>
          </a:p>
          <a:p>
            <a:pPr marL="742950" lvl="1" indent="-285750">
              <a:buClr>
                <a:srgbClr val="FF0000"/>
              </a:buClr>
              <a:buFont typeface="Wingdings" panose="05000000000000000000" pitchFamily="2" charset="2"/>
              <a:buChar char="§"/>
            </a:pPr>
            <a:r>
              <a:rPr lang="en-IN" sz="2400" dirty="0">
                <a:latin typeface="Arial"/>
                <a:cs typeface="Arial"/>
              </a:rPr>
              <a:t>Trading – Captures data from various sources and identifies mood and momentum of the market towards specific set of assets.</a:t>
            </a:r>
          </a:p>
          <a:p>
            <a:pPr marL="742950" lvl="1" indent="-285750">
              <a:buClr>
                <a:srgbClr val="FF0000"/>
              </a:buClr>
              <a:buFont typeface="Wingdings" panose="05000000000000000000" pitchFamily="2" charset="2"/>
              <a:buChar char="§"/>
            </a:pPr>
            <a:r>
              <a:rPr lang="en-IN" sz="2400" dirty="0">
                <a:latin typeface="Arial"/>
                <a:cs typeface="Arial"/>
              </a:rPr>
              <a:t>Value investing – Calculates the value of assets using approaches such as Relative valuation and Intrinsic valuation.</a:t>
            </a:r>
          </a:p>
          <a:p>
            <a:pPr marL="742950" lvl="1" indent="-285750">
              <a:buClr>
                <a:srgbClr val="FF0000"/>
              </a:buClr>
              <a:buFont typeface="Wingdings" panose="05000000000000000000" pitchFamily="2" charset="2"/>
              <a:buChar char="§"/>
            </a:pPr>
            <a:r>
              <a:rPr lang="en-IN" sz="2400" dirty="0">
                <a:latin typeface="Arial"/>
                <a:cs typeface="Arial"/>
              </a:rPr>
              <a:t>Growth investing – This discipline focuses on the growth factors such as Revenue, Profit, Brand value, Capital etc., that are proxy indicators for a well performing asset.</a:t>
            </a:r>
          </a:p>
        </p:txBody>
      </p:sp>
    </p:spTree>
    <p:extLst>
      <p:ext uri="{BB962C8B-B14F-4D97-AF65-F5344CB8AC3E}">
        <p14:creationId xmlns:p14="http://schemas.microsoft.com/office/powerpoint/2010/main" val="2580421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ABF0DEE-7374-EFC6-907B-7690E303E958}"/>
              </a:ext>
            </a:extLst>
          </p:cNvPr>
          <p:cNvSpPr>
            <a:spLocks noGrp="1"/>
          </p:cNvSpPr>
          <p:nvPr>
            <p:ph sz="quarter" idx="10"/>
          </p:nvPr>
        </p:nvSpPr>
        <p:spPr/>
        <p:txBody>
          <a:bodyPr/>
          <a:lstStyle/>
          <a:p>
            <a:r>
              <a:rPr lang="en-US" dirty="0"/>
              <a:t>Robo Advisor Case study</a:t>
            </a:r>
            <a:endParaRPr lang="en-IN" dirty="0"/>
          </a:p>
        </p:txBody>
      </p:sp>
      <p:sp>
        <p:nvSpPr>
          <p:cNvPr id="4" name="Slide Number Placeholder 3">
            <a:extLst>
              <a:ext uri="{FF2B5EF4-FFF2-40B4-BE49-F238E27FC236}">
                <a16:creationId xmlns:a16="http://schemas.microsoft.com/office/drawing/2014/main" id="{73FA7B1C-3922-4A4F-B7E6-4A1C333718E6}"/>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24</a:t>
            </a:fld>
            <a:endParaRPr lang="en-US" altLang="en-US" dirty="0"/>
          </a:p>
        </p:txBody>
      </p:sp>
    </p:spTree>
    <p:extLst>
      <p:ext uri="{BB962C8B-B14F-4D97-AF65-F5344CB8AC3E}">
        <p14:creationId xmlns:p14="http://schemas.microsoft.com/office/powerpoint/2010/main" val="727435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err="1">
                <a:latin typeface="Arial"/>
                <a:cs typeface="Arial"/>
              </a:rPr>
              <a:t>Robo</a:t>
            </a:r>
            <a:r>
              <a:rPr lang="en-IN" sz="3300" dirty="0">
                <a:latin typeface="Arial"/>
                <a:cs typeface="Arial"/>
              </a:rPr>
              <a:t> Advisors</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25</a:t>
            </a:fld>
            <a:endParaRPr lang="en-US" altLang="en-US"/>
          </a:p>
        </p:txBody>
      </p:sp>
      <p:sp>
        <p:nvSpPr>
          <p:cNvPr id="4" name="TextBox 3">
            <a:extLst>
              <a:ext uri="{FF2B5EF4-FFF2-40B4-BE49-F238E27FC236}">
                <a16:creationId xmlns:a16="http://schemas.microsoft.com/office/drawing/2014/main" id="{659995FB-C253-9D37-B704-FB481DFD9925}"/>
              </a:ext>
            </a:extLst>
          </p:cNvPr>
          <p:cNvSpPr txBox="1"/>
          <p:nvPr/>
        </p:nvSpPr>
        <p:spPr>
          <a:xfrm>
            <a:off x="166250" y="1383325"/>
            <a:ext cx="8052013" cy="5078313"/>
          </a:xfrm>
          <a:prstGeom prst="rect">
            <a:avLst/>
          </a:prstGeom>
          <a:noFill/>
        </p:spPr>
        <p:txBody>
          <a:bodyPr wrap="square" lIns="91440" tIns="45720" rIns="91440" bIns="45720" rtlCol="0" anchor="t">
            <a:spAutoFit/>
          </a:bodyPr>
          <a:lstStyle/>
          <a:p>
            <a:pPr>
              <a:buClr>
                <a:srgbClr val="FF0000"/>
              </a:buClr>
            </a:pPr>
            <a:r>
              <a:rPr lang="en-IN" i="1" dirty="0">
                <a:latin typeface="Arial"/>
                <a:cs typeface="Arial"/>
              </a:rPr>
              <a:t>“Within the FinTech ecosystem, </a:t>
            </a:r>
            <a:r>
              <a:rPr lang="en-IN" i="1" dirty="0" err="1">
                <a:latin typeface="Arial"/>
                <a:cs typeface="Arial"/>
              </a:rPr>
              <a:t>robo</a:t>
            </a:r>
            <a:r>
              <a:rPr lang="en-IN" i="1" dirty="0">
                <a:latin typeface="Arial"/>
                <a:cs typeface="Arial"/>
              </a:rPr>
              <a:t> advisors have gained momentum to advise or manage private wealth at the expense of established institutions and are poised to become the new price-makers of the banking relationship. </a:t>
            </a:r>
          </a:p>
          <a:p>
            <a:pPr>
              <a:buClr>
                <a:srgbClr val="FF0000"/>
              </a:buClr>
            </a:pPr>
            <a:endParaRPr lang="en-IN" dirty="0">
              <a:latin typeface="Arial"/>
              <a:cs typeface="Arial"/>
            </a:endParaRPr>
          </a:p>
          <a:p>
            <a:pPr>
              <a:buClr>
                <a:srgbClr val="FF0000"/>
              </a:buClr>
            </a:pPr>
            <a:r>
              <a:rPr lang="en-IN" dirty="0">
                <a:latin typeface="Arial"/>
                <a:cs typeface="Arial"/>
              </a:rPr>
              <a:t>What contributed to the evolution ? </a:t>
            </a:r>
          </a:p>
          <a:p>
            <a:pPr>
              <a:buClr>
                <a:srgbClr val="FF0000"/>
              </a:buClr>
            </a:pPr>
            <a:endParaRPr lang="en-IN" dirty="0">
              <a:latin typeface="Arial"/>
              <a:cs typeface="Arial"/>
            </a:endParaRPr>
          </a:p>
          <a:p>
            <a:pPr marL="285750" indent="-285750">
              <a:buClr>
                <a:srgbClr val="FF0000"/>
              </a:buClr>
              <a:buFont typeface="Wingdings" pitchFamily="2" charset="2"/>
              <a:buChar char="§"/>
            </a:pPr>
            <a:r>
              <a:rPr lang="en-IN" dirty="0">
                <a:latin typeface="Arial"/>
                <a:cs typeface="Arial"/>
              </a:rPr>
              <a:t>A change in market regulation to favour fee-only advice</a:t>
            </a:r>
          </a:p>
          <a:p>
            <a:pPr marL="285750" indent="-285750">
              <a:buClr>
                <a:srgbClr val="FF0000"/>
              </a:buClr>
              <a:buFont typeface="Wingdings" pitchFamily="2" charset="2"/>
              <a:buChar char="§"/>
            </a:pPr>
            <a:r>
              <a:rPr lang="en-IN" dirty="0">
                <a:latin typeface="Arial"/>
                <a:cs typeface="Arial"/>
              </a:rPr>
              <a:t>A significant growth in assets under management in a relatively short time;</a:t>
            </a:r>
          </a:p>
          <a:p>
            <a:pPr marL="285750" indent="-285750">
              <a:buClr>
                <a:srgbClr val="FF0000"/>
              </a:buClr>
              <a:buFont typeface="Wingdings" pitchFamily="2" charset="2"/>
              <a:buChar char="§"/>
            </a:pPr>
            <a:r>
              <a:rPr lang="en-IN" dirty="0">
                <a:latin typeface="Arial"/>
                <a:cs typeface="Arial"/>
              </a:rPr>
              <a:t>The recognition of appealing not only to low-margin clients, but also to affluent and high-net-worth investors</a:t>
            </a:r>
          </a:p>
          <a:p>
            <a:pPr>
              <a:buClr>
                <a:srgbClr val="FF0000"/>
              </a:buClr>
            </a:pPr>
            <a:endParaRPr lang="en-IN" dirty="0"/>
          </a:p>
          <a:p>
            <a:pPr>
              <a:buClr>
                <a:srgbClr val="FF0000"/>
              </a:buClr>
            </a:pPr>
            <a:r>
              <a:rPr lang="en-IN" dirty="0"/>
              <a:t>An effective </a:t>
            </a:r>
            <a:r>
              <a:rPr lang="en-IN" dirty="0" err="1"/>
              <a:t>robo</a:t>
            </a:r>
            <a:r>
              <a:rPr lang="en-IN" dirty="0"/>
              <a:t> advisory solution must display at least some of these four elements :</a:t>
            </a:r>
          </a:p>
          <a:p>
            <a:pPr>
              <a:buClr>
                <a:srgbClr val="FF0000"/>
              </a:buClr>
            </a:pPr>
            <a:endParaRPr lang="en-IN" dirty="0"/>
          </a:p>
          <a:p>
            <a:pPr marL="285750" indent="-285750">
              <a:buClr>
                <a:srgbClr val="FF0000"/>
              </a:buClr>
              <a:buFont typeface="Wingdings" pitchFamily="2" charset="2"/>
              <a:buChar char="§"/>
            </a:pPr>
            <a:r>
              <a:rPr lang="en-IN" dirty="0"/>
              <a:t>Provide full digital access</a:t>
            </a:r>
          </a:p>
          <a:p>
            <a:pPr marL="285750" indent="-285750">
              <a:buClr>
                <a:srgbClr val="FF0000"/>
              </a:buClr>
              <a:buFont typeface="Wingdings" pitchFamily="2" charset="2"/>
              <a:buChar char="§"/>
            </a:pPr>
            <a:r>
              <a:rPr lang="en-IN" dirty="0"/>
              <a:t>Perform automated portfolio rebalancing</a:t>
            </a:r>
          </a:p>
          <a:p>
            <a:pPr marL="285750" indent="-285750">
              <a:buClr>
                <a:srgbClr val="FF0000"/>
              </a:buClr>
              <a:buFont typeface="Wingdings" pitchFamily="2" charset="2"/>
              <a:buChar char="§"/>
            </a:pPr>
            <a:r>
              <a:rPr lang="en-IN" dirty="0"/>
              <a:t>Adopt indexation or passive management</a:t>
            </a:r>
          </a:p>
          <a:p>
            <a:pPr marL="285750" indent="-285750">
              <a:buClr>
                <a:srgbClr val="FF0000"/>
              </a:buClr>
              <a:buFont typeface="Wingdings" pitchFamily="2" charset="2"/>
              <a:buChar char="§"/>
            </a:pPr>
            <a:r>
              <a:rPr lang="en-IN" b="1" dirty="0">
                <a:solidFill>
                  <a:srgbClr val="00B0F0"/>
                </a:solidFill>
              </a:rPr>
              <a:t>Personalise to customers’ goals and behaviour</a:t>
            </a:r>
          </a:p>
        </p:txBody>
      </p:sp>
    </p:spTree>
    <p:extLst>
      <p:ext uri="{BB962C8B-B14F-4D97-AF65-F5344CB8AC3E}">
        <p14:creationId xmlns:p14="http://schemas.microsoft.com/office/powerpoint/2010/main" val="3053044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Investment Objectives</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26</a:t>
            </a:fld>
            <a:endParaRPr lang="en-US" altLang="en-US"/>
          </a:p>
        </p:txBody>
      </p:sp>
      <p:sp>
        <p:nvSpPr>
          <p:cNvPr id="4" name="TextBox 3">
            <a:extLst>
              <a:ext uri="{FF2B5EF4-FFF2-40B4-BE49-F238E27FC236}">
                <a16:creationId xmlns:a16="http://schemas.microsoft.com/office/drawing/2014/main" id="{659995FB-C253-9D37-B704-FB481DFD9925}"/>
              </a:ext>
            </a:extLst>
          </p:cNvPr>
          <p:cNvSpPr txBox="1"/>
          <p:nvPr/>
        </p:nvSpPr>
        <p:spPr>
          <a:xfrm>
            <a:off x="166250" y="1383325"/>
            <a:ext cx="8052013" cy="4801314"/>
          </a:xfrm>
          <a:prstGeom prst="rect">
            <a:avLst/>
          </a:prstGeom>
          <a:noFill/>
        </p:spPr>
        <p:txBody>
          <a:bodyPr wrap="square" lIns="91440" tIns="45720" rIns="91440" bIns="45720" rtlCol="0" anchor="t">
            <a:spAutoFit/>
          </a:bodyPr>
          <a:lstStyle/>
          <a:p>
            <a:pPr>
              <a:buClr>
                <a:srgbClr val="FF0000"/>
              </a:buClr>
            </a:pPr>
            <a:r>
              <a:rPr lang="en-IN" sz="2400" dirty="0">
                <a:latin typeface="Arial"/>
                <a:cs typeface="Arial"/>
              </a:rPr>
              <a:t>How could a </a:t>
            </a:r>
            <a:r>
              <a:rPr lang="en-IN" sz="2400" dirty="0" err="1">
                <a:latin typeface="Arial"/>
                <a:cs typeface="Arial"/>
              </a:rPr>
              <a:t>robo</a:t>
            </a:r>
            <a:r>
              <a:rPr lang="en-IN" sz="2400" dirty="0">
                <a:latin typeface="Arial"/>
                <a:cs typeface="Arial"/>
              </a:rPr>
              <a:t> advisor provide advisory services, What is the trigger ?  </a:t>
            </a:r>
            <a:r>
              <a:rPr lang="en-IN" sz="2400" dirty="0"/>
              <a:t>Robo advisors integrated with algorithmic trading provide automated investment solutions </a:t>
            </a:r>
          </a:p>
          <a:p>
            <a:pPr>
              <a:buClr>
                <a:srgbClr val="FF0000"/>
              </a:buClr>
            </a:pPr>
            <a:endParaRPr lang="en-IN" sz="2400" dirty="0"/>
          </a:p>
          <a:p>
            <a:pPr marL="285750" indent="-285750">
              <a:buClr>
                <a:srgbClr val="FF0000"/>
              </a:buClr>
              <a:buFont typeface="Wingdings" pitchFamily="2" charset="2"/>
              <a:buChar char="§"/>
            </a:pPr>
            <a:r>
              <a:rPr lang="en-IN" sz="2400" dirty="0"/>
              <a:t>Robo advisors provide automated portfolio rebalancing using trading algorithms based on passive investments and diversification strategies</a:t>
            </a:r>
          </a:p>
          <a:p>
            <a:pPr>
              <a:buClr>
                <a:srgbClr val="FF0000"/>
              </a:buClr>
            </a:pPr>
            <a:r>
              <a:rPr lang="en-IN" b="1" dirty="0">
                <a:solidFill>
                  <a:srgbClr val="00B0F0"/>
                </a:solidFill>
              </a:rPr>
              <a:t>Question : What are these trading algorithms ?</a:t>
            </a:r>
            <a:r>
              <a:rPr lang="en-IN" dirty="0"/>
              <a:t> </a:t>
            </a:r>
          </a:p>
          <a:p>
            <a:pPr marL="285750" indent="-285750">
              <a:buClr>
                <a:srgbClr val="FF0000"/>
              </a:buClr>
              <a:buFont typeface="Wingdings" pitchFamily="2" charset="2"/>
              <a:buChar char="§"/>
            </a:pPr>
            <a:r>
              <a:rPr lang="en-IN" sz="2400" dirty="0"/>
              <a:t>Engage individuals with digital tools featuring advanced customer experience, to guide them through a self-assessment process </a:t>
            </a:r>
          </a:p>
          <a:p>
            <a:pPr marL="285750" indent="-285750">
              <a:buClr>
                <a:srgbClr val="FF0000"/>
              </a:buClr>
              <a:buFont typeface="Wingdings" pitchFamily="2" charset="2"/>
              <a:buChar char="§"/>
            </a:pPr>
            <a:r>
              <a:rPr lang="en-IN" sz="2400" dirty="0"/>
              <a:t>Shape investor behaviour towards rudimentary </a:t>
            </a:r>
            <a:r>
              <a:rPr lang="en-IN" sz="2400" b="1" dirty="0">
                <a:solidFill>
                  <a:srgbClr val="00B0F0"/>
                </a:solidFill>
              </a:rPr>
              <a:t>goal-based decision-making. </a:t>
            </a:r>
            <a:endParaRPr lang="en-IN" sz="2400" b="1" dirty="0">
              <a:solidFill>
                <a:srgbClr val="00B0F0"/>
              </a:solidFill>
              <a:latin typeface="Arial"/>
              <a:cs typeface="Arial"/>
            </a:endParaRPr>
          </a:p>
        </p:txBody>
      </p:sp>
    </p:spTree>
    <p:extLst>
      <p:ext uri="{BB962C8B-B14F-4D97-AF65-F5344CB8AC3E}">
        <p14:creationId xmlns:p14="http://schemas.microsoft.com/office/powerpoint/2010/main" val="4214696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ABF0DEE-7374-EFC6-907B-7690E303E958}"/>
              </a:ext>
            </a:extLst>
          </p:cNvPr>
          <p:cNvSpPr>
            <a:spLocks noGrp="1"/>
          </p:cNvSpPr>
          <p:nvPr>
            <p:ph sz="quarter" idx="10"/>
          </p:nvPr>
        </p:nvSpPr>
        <p:spPr/>
        <p:txBody>
          <a:bodyPr/>
          <a:lstStyle/>
          <a:p>
            <a:r>
              <a:rPr lang="en-US" dirty="0"/>
              <a:t>Portfolio Rebalancing Case study</a:t>
            </a:r>
            <a:endParaRPr lang="en-IN" dirty="0"/>
          </a:p>
        </p:txBody>
      </p:sp>
      <p:sp>
        <p:nvSpPr>
          <p:cNvPr id="4" name="Slide Number Placeholder 3">
            <a:extLst>
              <a:ext uri="{FF2B5EF4-FFF2-40B4-BE49-F238E27FC236}">
                <a16:creationId xmlns:a16="http://schemas.microsoft.com/office/drawing/2014/main" id="{73FA7B1C-3922-4A4F-B7E6-4A1C333718E6}"/>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27</a:t>
            </a:fld>
            <a:endParaRPr lang="en-US" altLang="en-US" dirty="0"/>
          </a:p>
        </p:txBody>
      </p:sp>
    </p:spTree>
    <p:extLst>
      <p:ext uri="{BB962C8B-B14F-4D97-AF65-F5344CB8AC3E}">
        <p14:creationId xmlns:p14="http://schemas.microsoft.com/office/powerpoint/2010/main" val="2381465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6A7E8-B23C-41AA-E90F-5D1C9CED24A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4EF120-8A9F-23C7-0512-9ED145F424B0}"/>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Automatic rebalancing and portfolio building</a:t>
            </a:r>
            <a:endParaRPr lang="en-US" dirty="0"/>
          </a:p>
        </p:txBody>
      </p:sp>
      <p:sp>
        <p:nvSpPr>
          <p:cNvPr id="6" name="Slide Number Placeholder 5">
            <a:extLst>
              <a:ext uri="{FF2B5EF4-FFF2-40B4-BE49-F238E27FC236}">
                <a16:creationId xmlns:a16="http://schemas.microsoft.com/office/drawing/2014/main" id="{F3DEBB62-76A9-0561-980B-1C56FE3C5A87}"/>
              </a:ext>
            </a:extLst>
          </p:cNvPr>
          <p:cNvSpPr>
            <a:spLocks noGrp="1"/>
          </p:cNvSpPr>
          <p:nvPr>
            <p:ph type="sldNum" sz="quarter" idx="13"/>
          </p:nvPr>
        </p:nvSpPr>
        <p:spPr/>
        <p:txBody>
          <a:bodyPr/>
          <a:lstStyle/>
          <a:p>
            <a:fld id="{7C58C161-F5B0-4C03-B20A-A8D6E29AEA41}" type="slidenum">
              <a:rPr lang="en-US" altLang="en-US" smtClean="0"/>
              <a:pPr/>
              <a:t>28</a:t>
            </a:fld>
            <a:endParaRPr lang="en-US" altLang="en-US" dirty="0"/>
          </a:p>
        </p:txBody>
      </p:sp>
      <p:sp>
        <p:nvSpPr>
          <p:cNvPr id="5" name="TextBox 4">
            <a:extLst>
              <a:ext uri="{FF2B5EF4-FFF2-40B4-BE49-F238E27FC236}">
                <a16:creationId xmlns:a16="http://schemas.microsoft.com/office/drawing/2014/main" id="{A195677C-807D-88AB-2365-50454255856B}"/>
              </a:ext>
            </a:extLst>
          </p:cNvPr>
          <p:cNvSpPr txBox="1"/>
          <p:nvPr/>
        </p:nvSpPr>
        <p:spPr>
          <a:xfrm>
            <a:off x="235525" y="1371600"/>
            <a:ext cx="8672949" cy="5170646"/>
          </a:xfrm>
          <a:prstGeom prst="rect">
            <a:avLst/>
          </a:prstGeom>
          <a:noFill/>
        </p:spPr>
        <p:txBody>
          <a:bodyPr wrap="square" lIns="91440" tIns="45720" rIns="91440" bIns="45720" rtlCol="0" anchor="t">
            <a:spAutoFit/>
          </a:bodyPr>
          <a:lstStyle/>
          <a:p>
            <a:pPr marL="342900" indent="-342900">
              <a:buClr>
                <a:srgbClr val="FF0000"/>
              </a:buClr>
              <a:buFont typeface="Wingdings" panose="05000000000000000000" pitchFamily="2" charset="2"/>
              <a:buChar char="§"/>
            </a:pPr>
            <a:r>
              <a:rPr lang="en-US" sz="2400" dirty="0"/>
              <a:t>Investors usually look for opportunities to build a portfolio of investment in asset classes that are diverse.</a:t>
            </a:r>
          </a:p>
          <a:p>
            <a:pPr marL="342900" indent="-342900">
              <a:buClr>
                <a:srgbClr val="FF0000"/>
              </a:buClr>
              <a:buFont typeface="Wingdings" panose="05000000000000000000" pitchFamily="2" charset="2"/>
              <a:buChar char="§"/>
            </a:pPr>
            <a:endParaRPr lang="en-US" sz="2400" dirty="0"/>
          </a:p>
          <a:p>
            <a:pPr marL="342900" indent="-342900">
              <a:buClr>
                <a:srgbClr val="FF0000"/>
              </a:buClr>
              <a:buFont typeface="Wingdings" panose="05000000000000000000" pitchFamily="2" charset="2"/>
              <a:buChar char="§"/>
            </a:pPr>
            <a:r>
              <a:rPr lang="en-US" sz="2400" dirty="0"/>
              <a:t>The diversity are derived from different asset classes, asset classes issued by a corporate in a specific or multiple sectors and geography.</a:t>
            </a:r>
          </a:p>
          <a:p>
            <a:pPr marL="342900" indent="-342900">
              <a:buClr>
                <a:srgbClr val="FF0000"/>
              </a:buClr>
              <a:buFont typeface="Wingdings" panose="05000000000000000000" pitchFamily="2" charset="2"/>
              <a:buChar char="§"/>
            </a:pPr>
            <a:endParaRPr lang="en-US" sz="2400" dirty="0"/>
          </a:p>
          <a:p>
            <a:pPr marL="342900" indent="-342900">
              <a:buClr>
                <a:srgbClr val="FF0000"/>
              </a:buClr>
              <a:buFont typeface="Wingdings" panose="05000000000000000000" pitchFamily="2" charset="2"/>
              <a:buChar char="§"/>
            </a:pPr>
            <a:r>
              <a:rPr lang="en-US" sz="2400" dirty="0"/>
              <a:t>This is done with assumption that diversity of portfolio balances any asymmetry in the growth of assets.</a:t>
            </a:r>
          </a:p>
          <a:p>
            <a:pPr marL="342900" indent="-342900">
              <a:buClr>
                <a:srgbClr val="FF0000"/>
              </a:buClr>
              <a:buFont typeface="Wingdings" panose="05000000000000000000" pitchFamily="2" charset="2"/>
              <a:buChar char="§"/>
            </a:pPr>
            <a:endParaRPr lang="en-US" sz="2400" dirty="0"/>
          </a:p>
          <a:p>
            <a:pPr marL="342900" indent="-342900">
              <a:buClr>
                <a:srgbClr val="FF0000"/>
              </a:buClr>
              <a:buFont typeface="Wingdings" panose="05000000000000000000" pitchFamily="2" charset="2"/>
              <a:buChar char="§"/>
            </a:pPr>
            <a:r>
              <a:rPr lang="en-US" sz="2400" dirty="0"/>
              <a:t>Sometimes it is required to manually balance the portfolio called as rebalancing. This is done by the financial advisor.</a:t>
            </a:r>
          </a:p>
          <a:p>
            <a:pPr marL="342900" indent="-342900">
              <a:buClr>
                <a:srgbClr val="FF0000"/>
              </a:buClr>
              <a:buFont typeface="Wingdings" panose="05000000000000000000" pitchFamily="2" charset="2"/>
              <a:buChar char="§"/>
            </a:pPr>
            <a:endParaRPr lang="en-US" sz="2400" dirty="0"/>
          </a:p>
          <a:p>
            <a:pPr marL="285750" indent="-285750">
              <a:buClr>
                <a:srgbClr val="FF0000"/>
              </a:buClr>
              <a:buFont typeface="Wingdings" panose="05000000000000000000" pitchFamily="2" charset="2"/>
              <a:buChar char="§"/>
            </a:pPr>
            <a:r>
              <a:rPr lang="en-US" i="1" dirty="0"/>
              <a:t>Automatic rebalancing could be achieved using Investment Objective setting.</a:t>
            </a:r>
          </a:p>
        </p:txBody>
      </p:sp>
    </p:spTree>
    <p:extLst>
      <p:ext uri="{BB962C8B-B14F-4D97-AF65-F5344CB8AC3E}">
        <p14:creationId xmlns:p14="http://schemas.microsoft.com/office/powerpoint/2010/main" val="3757057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Investment Objective setting</a:t>
            </a:r>
          </a:p>
        </p:txBody>
      </p:sp>
      <p:sp>
        <p:nvSpPr>
          <p:cNvPr id="9" name="Slide Number Placeholder 8">
            <a:extLst>
              <a:ext uri="{FF2B5EF4-FFF2-40B4-BE49-F238E27FC236}">
                <a16:creationId xmlns:a16="http://schemas.microsoft.com/office/drawing/2014/main" id="{F9386CF7-7AF4-50EA-915B-CAC1894DDB04}"/>
              </a:ext>
            </a:extLst>
          </p:cNvPr>
          <p:cNvSpPr>
            <a:spLocks noGrp="1"/>
          </p:cNvSpPr>
          <p:nvPr>
            <p:ph type="sldNum" sz="quarter" idx="13"/>
          </p:nvPr>
        </p:nvSpPr>
        <p:spPr/>
        <p:txBody>
          <a:bodyPr/>
          <a:lstStyle/>
          <a:p>
            <a:fld id="{7C58C161-F5B0-4C03-B20A-A8D6E29AEA41}" type="slidenum">
              <a:rPr lang="en-US" altLang="en-US" smtClean="0"/>
              <a:pPr/>
              <a:t>29</a:t>
            </a:fld>
            <a:endParaRPr lang="en-US" altLang="en-US"/>
          </a:p>
        </p:txBody>
      </p:sp>
      <p:grpSp>
        <p:nvGrpSpPr>
          <p:cNvPr id="19" name="Group 18">
            <a:extLst>
              <a:ext uri="{FF2B5EF4-FFF2-40B4-BE49-F238E27FC236}">
                <a16:creationId xmlns:a16="http://schemas.microsoft.com/office/drawing/2014/main" id="{CE5EA2D2-37A8-3C47-0386-6FFB644E0438}"/>
              </a:ext>
            </a:extLst>
          </p:cNvPr>
          <p:cNvGrpSpPr/>
          <p:nvPr/>
        </p:nvGrpSpPr>
        <p:grpSpPr>
          <a:xfrm>
            <a:off x="-185494" y="1371600"/>
            <a:ext cx="9253293" cy="4857929"/>
            <a:chOff x="-185494" y="1371600"/>
            <a:chExt cx="9253293" cy="4857929"/>
          </a:xfrm>
        </p:grpSpPr>
        <p:graphicFrame>
          <p:nvGraphicFramePr>
            <p:cNvPr id="5" name="Diagram 4">
              <a:extLst>
                <a:ext uri="{FF2B5EF4-FFF2-40B4-BE49-F238E27FC236}">
                  <a16:creationId xmlns:a16="http://schemas.microsoft.com/office/drawing/2014/main" id="{E30CE3D9-A9BD-1BDA-860C-B3050CE119BA}"/>
                </a:ext>
              </a:extLst>
            </p:cNvPr>
            <p:cNvGraphicFramePr/>
            <p:nvPr/>
          </p:nvGraphicFramePr>
          <p:xfrm>
            <a:off x="-185494" y="1421363"/>
            <a:ext cx="4267200" cy="367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ight Brace 5">
              <a:extLst>
                <a:ext uri="{FF2B5EF4-FFF2-40B4-BE49-F238E27FC236}">
                  <a16:creationId xmlns:a16="http://schemas.microsoft.com/office/drawing/2014/main" id="{53151525-8AA6-D48B-E35C-B61ADF1A71EC}"/>
                </a:ext>
              </a:extLst>
            </p:cNvPr>
            <p:cNvSpPr/>
            <p:nvPr/>
          </p:nvSpPr>
          <p:spPr>
            <a:xfrm>
              <a:off x="3589954" y="1371600"/>
              <a:ext cx="345015" cy="3886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C36C1F22-094D-420A-316C-5A893C355C43}"/>
                </a:ext>
              </a:extLst>
            </p:cNvPr>
            <p:cNvSpPr txBox="1"/>
            <p:nvPr/>
          </p:nvSpPr>
          <p:spPr>
            <a:xfrm>
              <a:off x="4495800" y="5029200"/>
              <a:ext cx="2133600" cy="120032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200" dirty="0">
                  <a:solidFill>
                    <a:srgbClr val="002060"/>
                  </a:solidFill>
                </a:rPr>
                <a:t>If CMP &gt; 5% Holding value place buy order</a:t>
              </a:r>
            </a:p>
            <a:p>
              <a:pPr marL="285750" indent="-285750">
                <a:buFont typeface="Arial" panose="020B0604020202020204" pitchFamily="34" charset="0"/>
                <a:buChar char="•"/>
              </a:pPr>
              <a:r>
                <a:rPr lang="en-US" sz="1200" dirty="0">
                  <a:solidFill>
                    <a:srgbClr val="002060"/>
                  </a:solidFill>
                </a:rPr>
                <a:t>If CMP &lt; 10% Holding value place sell order</a:t>
              </a:r>
            </a:p>
            <a:p>
              <a:pPr marL="285750" indent="-285750">
                <a:buFont typeface="Arial" panose="020B0604020202020204" pitchFamily="34" charset="0"/>
                <a:buChar char="•"/>
              </a:pPr>
              <a:r>
                <a:rPr lang="en-US" sz="1200" dirty="0">
                  <a:solidFill>
                    <a:srgbClr val="002060"/>
                  </a:solidFill>
                </a:rPr>
                <a:t>If CMP &lt;= 2% Holding value hold</a:t>
              </a:r>
            </a:p>
          </p:txBody>
        </p:sp>
        <p:sp>
          <p:nvSpPr>
            <p:cNvPr id="8" name="TextBox 7">
              <a:extLst>
                <a:ext uri="{FF2B5EF4-FFF2-40B4-BE49-F238E27FC236}">
                  <a16:creationId xmlns:a16="http://schemas.microsoft.com/office/drawing/2014/main" id="{85783FA4-4B2D-52BB-51C7-7C9C7E7F9576}"/>
                </a:ext>
              </a:extLst>
            </p:cNvPr>
            <p:cNvSpPr txBox="1"/>
            <p:nvPr/>
          </p:nvSpPr>
          <p:spPr>
            <a:xfrm>
              <a:off x="4572000" y="1447800"/>
              <a:ext cx="3657600" cy="95410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solidFill>
                    <a:srgbClr val="002060"/>
                  </a:solidFill>
                </a:rPr>
                <a:t>Sources of Current Market Price</a:t>
              </a:r>
            </a:p>
            <a:p>
              <a:pPr marL="742950" lvl="1" indent="-285750">
                <a:buFont typeface="Arial" panose="020B0604020202020204" pitchFamily="34" charset="0"/>
                <a:buChar char="•"/>
              </a:pPr>
              <a:r>
                <a:rPr lang="en-US" sz="1400" dirty="0">
                  <a:solidFill>
                    <a:srgbClr val="002060"/>
                  </a:solidFill>
                </a:rPr>
                <a:t>Online magazines</a:t>
              </a:r>
            </a:p>
            <a:p>
              <a:pPr marL="742950" lvl="1" indent="-285750">
                <a:buFont typeface="Arial" panose="020B0604020202020204" pitchFamily="34" charset="0"/>
                <a:buChar char="•"/>
              </a:pPr>
              <a:r>
                <a:rPr lang="en-US" sz="1400" dirty="0">
                  <a:solidFill>
                    <a:srgbClr val="002060"/>
                  </a:solidFill>
                </a:rPr>
                <a:t>Exchange data</a:t>
              </a:r>
            </a:p>
            <a:p>
              <a:pPr marL="742950" lvl="1" indent="-285750">
                <a:buFont typeface="Arial" panose="020B0604020202020204" pitchFamily="34" charset="0"/>
                <a:buChar char="•"/>
              </a:pPr>
              <a:r>
                <a:rPr lang="en-US" sz="1400" dirty="0">
                  <a:solidFill>
                    <a:srgbClr val="002060"/>
                  </a:solidFill>
                </a:rPr>
                <a:t>Company performance</a:t>
              </a:r>
            </a:p>
          </p:txBody>
        </p:sp>
        <p:sp>
          <p:nvSpPr>
            <p:cNvPr id="10" name="TextBox 9">
              <a:extLst>
                <a:ext uri="{FF2B5EF4-FFF2-40B4-BE49-F238E27FC236}">
                  <a16:creationId xmlns:a16="http://schemas.microsoft.com/office/drawing/2014/main" id="{958E29D5-9E76-26DE-7FCF-C6B276765736}"/>
                </a:ext>
              </a:extLst>
            </p:cNvPr>
            <p:cNvSpPr txBox="1"/>
            <p:nvPr/>
          </p:nvSpPr>
          <p:spPr>
            <a:xfrm>
              <a:off x="7047721" y="3066871"/>
              <a:ext cx="2020078" cy="1200329"/>
            </a:xfrm>
            <a:prstGeom prst="rect">
              <a:avLst/>
            </a:prstGeom>
            <a:noFill/>
            <a:ln>
              <a:solidFill>
                <a:schemeClr val="tx1"/>
              </a:solidFill>
            </a:ln>
          </p:spPr>
          <p:txBody>
            <a:bodyPr wrap="square" rtlCol="0">
              <a:spAutoFit/>
            </a:bodyPr>
            <a:lstStyle/>
            <a:p>
              <a:r>
                <a:rPr lang="en-US" sz="1200" b="1" dirty="0">
                  <a:solidFill>
                    <a:srgbClr val="002060"/>
                  </a:solidFill>
                </a:rPr>
                <a:t>Market Sentiments</a:t>
              </a:r>
            </a:p>
            <a:p>
              <a:pPr marL="285750" indent="-285750">
                <a:buFont typeface="Arial" panose="020B0604020202020204" pitchFamily="34" charset="0"/>
                <a:buChar char="•"/>
              </a:pPr>
              <a:r>
                <a:rPr lang="en-US" sz="1200" dirty="0">
                  <a:solidFill>
                    <a:srgbClr val="002060"/>
                  </a:solidFill>
                </a:rPr>
                <a:t>Investor sentiments through poll</a:t>
              </a:r>
            </a:p>
            <a:p>
              <a:pPr marL="285750" indent="-285750">
                <a:buFont typeface="Arial" panose="020B0604020202020204" pitchFamily="34" charset="0"/>
                <a:buChar char="•"/>
              </a:pPr>
              <a:r>
                <a:rPr lang="en-US" sz="1200" dirty="0">
                  <a:solidFill>
                    <a:srgbClr val="002060"/>
                  </a:solidFill>
                </a:rPr>
                <a:t>Twitter and Facebook</a:t>
              </a:r>
            </a:p>
            <a:p>
              <a:pPr marL="285750" indent="-285750">
                <a:buFont typeface="Arial" panose="020B0604020202020204" pitchFamily="34" charset="0"/>
                <a:buChar char="•"/>
              </a:pPr>
              <a:r>
                <a:rPr lang="en-US" sz="1200" dirty="0">
                  <a:solidFill>
                    <a:srgbClr val="002060"/>
                  </a:solidFill>
                </a:rPr>
                <a:t>Buy / Sell / Hold data from fund managers</a:t>
              </a:r>
            </a:p>
          </p:txBody>
        </p:sp>
        <p:sp>
          <p:nvSpPr>
            <p:cNvPr id="11" name="TextBox 10">
              <a:extLst>
                <a:ext uri="{FF2B5EF4-FFF2-40B4-BE49-F238E27FC236}">
                  <a16:creationId xmlns:a16="http://schemas.microsoft.com/office/drawing/2014/main" id="{429BD667-DC9E-AF01-7317-A54C210D8129}"/>
                </a:ext>
              </a:extLst>
            </p:cNvPr>
            <p:cNvSpPr txBox="1"/>
            <p:nvPr/>
          </p:nvSpPr>
          <p:spPr>
            <a:xfrm>
              <a:off x="6692997" y="5019728"/>
              <a:ext cx="2362200" cy="120032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200" dirty="0">
                  <a:solidFill>
                    <a:srgbClr val="002060"/>
                  </a:solidFill>
                </a:rPr>
                <a:t>If CMP &gt; 5% Holding value &amp; sentiment is positive place buy order</a:t>
              </a:r>
            </a:p>
            <a:p>
              <a:pPr marL="285750" indent="-285750">
                <a:buFont typeface="Arial" panose="020B0604020202020204" pitchFamily="34" charset="0"/>
                <a:buChar char="•"/>
              </a:pPr>
              <a:r>
                <a:rPr lang="en-US" sz="1200" dirty="0">
                  <a:solidFill>
                    <a:srgbClr val="002060"/>
                  </a:solidFill>
                </a:rPr>
                <a:t>If CMP &lt; 10% Holding value &amp; sentiment is negative place sell order</a:t>
              </a:r>
            </a:p>
          </p:txBody>
        </p:sp>
        <p:sp>
          <p:nvSpPr>
            <p:cNvPr id="12" name="Flowchart: Decision 11">
              <a:extLst>
                <a:ext uri="{FF2B5EF4-FFF2-40B4-BE49-F238E27FC236}">
                  <a16:creationId xmlns:a16="http://schemas.microsoft.com/office/drawing/2014/main" id="{9C177D60-57E6-98E6-2CC9-272E63083D50}"/>
                </a:ext>
              </a:extLst>
            </p:cNvPr>
            <p:cNvSpPr/>
            <p:nvPr/>
          </p:nvSpPr>
          <p:spPr>
            <a:xfrm>
              <a:off x="4428153" y="3016681"/>
              <a:ext cx="2020078" cy="1326719"/>
            </a:xfrm>
            <a:prstGeom prst="flowChartDecisio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Use sentiment data? </a:t>
              </a:r>
            </a:p>
          </p:txBody>
        </p:sp>
        <p:sp>
          <p:nvSpPr>
            <p:cNvPr id="14" name="Arrow: Striped Right 13">
              <a:extLst>
                <a:ext uri="{FF2B5EF4-FFF2-40B4-BE49-F238E27FC236}">
                  <a16:creationId xmlns:a16="http://schemas.microsoft.com/office/drawing/2014/main" id="{8C0E9A11-B349-34D4-39F0-0853757695FE}"/>
                </a:ext>
              </a:extLst>
            </p:cNvPr>
            <p:cNvSpPr/>
            <p:nvPr/>
          </p:nvSpPr>
          <p:spPr>
            <a:xfrm rot="5400000">
              <a:off x="5210166" y="2419247"/>
              <a:ext cx="437389" cy="484632"/>
            </a:xfrm>
            <a:prstGeom prst="striped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Striped Right 14">
              <a:extLst>
                <a:ext uri="{FF2B5EF4-FFF2-40B4-BE49-F238E27FC236}">
                  <a16:creationId xmlns:a16="http://schemas.microsoft.com/office/drawing/2014/main" id="{1579DCFD-B84A-AC7C-BDBA-9FA7E8C8B4A3}"/>
                </a:ext>
              </a:extLst>
            </p:cNvPr>
            <p:cNvSpPr/>
            <p:nvPr/>
          </p:nvSpPr>
          <p:spPr>
            <a:xfrm>
              <a:off x="6482722" y="3455673"/>
              <a:ext cx="564999" cy="484632"/>
            </a:xfrm>
            <a:prstGeom prst="striped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YES</a:t>
              </a:r>
            </a:p>
          </p:txBody>
        </p:sp>
        <p:sp>
          <p:nvSpPr>
            <p:cNvPr id="16" name="Arrow: Striped Right 15">
              <a:extLst>
                <a:ext uri="{FF2B5EF4-FFF2-40B4-BE49-F238E27FC236}">
                  <a16:creationId xmlns:a16="http://schemas.microsoft.com/office/drawing/2014/main" id="{74A4E446-8D73-B5F2-B874-B007D668665A}"/>
                </a:ext>
              </a:extLst>
            </p:cNvPr>
            <p:cNvSpPr/>
            <p:nvPr/>
          </p:nvSpPr>
          <p:spPr>
            <a:xfrm rot="5400000">
              <a:off x="5209220" y="4461655"/>
              <a:ext cx="498059" cy="484632"/>
            </a:xfrm>
            <a:prstGeom prst="striped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vert="wordArtVert" rtlCol="0" anchor="ctr"/>
            <a:lstStyle/>
            <a:p>
              <a:pPr algn="ctr"/>
              <a:r>
                <a:rPr lang="en-US" sz="1000" dirty="0">
                  <a:solidFill>
                    <a:schemeClr val="tx1"/>
                  </a:solidFill>
                </a:rPr>
                <a:t>NO</a:t>
              </a:r>
            </a:p>
          </p:txBody>
        </p:sp>
        <p:sp>
          <p:nvSpPr>
            <p:cNvPr id="17" name="Arrow: Striped Right 16">
              <a:extLst>
                <a:ext uri="{FF2B5EF4-FFF2-40B4-BE49-F238E27FC236}">
                  <a16:creationId xmlns:a16="http://schemas.microsoft.com/office/drawing/2014/main" id="{4D6E10DE-D857-96F0-7DBF-A6E7269F1A2C}"/>
                </a:ext>
              </a:extLst>
            </p:cNvPr>
            <p:cNvSpPr/>
            <p:nvPr/>
          </p:nvSpPr>
          <p:spPr>
            <a:xfrm rot="5400000">
              <a:off x="7325596" y="4479159"/>
              <a:ext cx="533062" cy="484632"/>
            </a:xfrm>
            <a:prstGeom prst="striped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Arrow: Bent 20">
            <a:extLst>
              <a:ext uri="{FF2B5EF4-FFF2-40B4-BE49-F238E27FC236}">
                <a16:creationId xmlns:a16="http://schemas.microsoft.com/office/drawing/2014/main" id="{328C6307-2E1B-0077-39D0-BF9EDEACB8A1}"/>
              </a:ext>
            </a:extLst>
          </p:cNvPr>
          <p:cNvSpPr/>
          <p:nvPr/>
        </p:nvSpPr>
        <p:spPr>
          <a:xfrm>
            <a:off x="4163567" y="1524000"/>
            <a:ext cx="484633" cy="1092649"/>
          </a:xfrm>
          <a:prstGeom prst="ben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Bent-Up 21">
            <a:extLst>
              <a:ext uri="{FF2B5EF4-FFF2-40B4-BE49-F238E27FC236}">
                <a16:creationId xmlns:a16="http://schemas.microsoft.com/office/drawing/2014/main" id="{5A650640-906C-2778-5598-151E85BDA4B0}"/>
              </a:ext>
            </a:extLst>
          </p:cNvPr>
          <p:cNvSpPr/>
          <p:nvPr/>
        </p:nvSpPr>
        <p:spPr>
          <a:xfrm>
            <a:off x="3831991" y="2632654"/>
            <a:ext cx="528735" cy="731520"/>
          </a:xfrm>
          <a:prstGeom prst="bentUp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751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Week 14 Focus</a:t>
            </a:r>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3</a:t>
            </a:fld>
            <a:endParaRPr lang="en-US" altLang="en-US"/>
          </a:p>
        </p:txBody>
      </p:sp>
      <p:sp>
        <p:nvSpPr>
          <p:cNvPr id="10" name="Rectangle 2">
            <a:extLst>
              <a:ext uri="{FF2B5EF4-FFF2-40B4-BE49-F238E27FC236}">
                <a16:creationId xmlns:a16="http://schemas.microsoft.com/office/drawing/2014/main" id="{8F132325-9E7C-D6BC-8A5F-D5F83F0F6BCB}"/>
              </a:ext>
            </a:extLst>
          </p:cNvPr>
          <p:cNvSpPr>
            <a:spLocks noChangeArrowheads="1"/>
          </p:cNvSpPr>
          <p:nvPr/>
        </p:nvSpPr>
        <p:spPr bwMode="auto">
          <a:xfrm>
            <a:off x="157163" y="1447800"/>
            <a:ext cx="6472237"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Contact Hours 27 and </a:t>
            </a:r>
            <a:r>
              <a:rPr lang="en-US" altLang="en-US" sz="1100" dirty="0">
                <a:solidFill>
                  <a:srgbClr val="00000A"/>
                </a:solidFill>
                <a:latin typeface="Times New Roman" panose="02020603050405020304" pitchFamily="18" charset="0"/>
                <a:ea typeface="Calibri" panose="020F0502020204030204" pitchFamily="34" charset="0"/>
                <a:cs typeface="Times New Roman" panose="02020603050405020304" pitchFamily="18" charset="0"/>
              </a:rPr>
              <a:t>28</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65AA5F01-47F3-C634-C299-1B8BFCF7DE80}"/>
              </a:ext>
            </a:extLst>
          </p:cNvPr>
          <p:cNvGraphicFramePr>
            <a:graphicFrameLocks noGrp="1"/>
          </p:cNvGraphicFramePr>
          <p:nvPr>
            <p:extLst>
              <p:ext uri="{D42A27DB-BD31-4B8C-83A1-F6EECF244321}">
                <p14:modId xmlns:p14="http://schemas.microsoft.com/office/powerpoint/2010/main" val="2631872824"/>
              </p:ext>
            </p:extLst>
          </p:nvPr>
        </p:nvGraphicFramePr>
        <p:xfrm>
          <a:off x="304800" y="1905000"/>
          <a:ext cx="8001000" cy="3311211"/>
        </p:xfrm>
        <a:graphic>
          <a:graphicData uri="http://schemas.openxmlformats.org/drawingml/2006/table">
            <a:tbl>
              <a:tblPr>
                <a:tableStyleId>{5C22544A-7EE6-4342-B048-85BDC9FD1C3A}</a:tableStyleId>
              </a:tblPr>
              <a:tblGrid>
                <a:gridCol w="1373760">
                  <a:extLst>
                    <a:ext uri="{9D8B030D-6E8A-4147-A177-3AD203B41FA5}">
                      <a16:colId xmlns:a16="http://schemas.microsoft.com/office/drawing/2014/main" val="714618853"/>
                    </a:ext>
                  </a:extLst>
                </a:gridCol>
                <a:gridCol w="1485782">
                  <a:extLst>
                    <a:ext uri="{9D8B030D-6E8A-4147-A177-3AD203B41FA5}">
                      <a16:colId xmlns:a16="http://schemas.microsoft.com/office/drawing/2014/main" val="1293863643"/>
                    </a:ext>
                  </a:extLst>
                </a:gridCol>
                <a:gridCol w="2673677">
                  <a:extLst>
                    <a:ext uri="{9D8B030D-6E8A-4147-A177-3AD203B41FA5}">
                      <a16:colId xmlns:a16="http://schemas.microsoft.com/office/drawing/2014/main" val="3005373331"/>
                    </a:ext>
                  </a:extLst>
                </a:gridCol>
                <a:gridCol w="2467781">
                  <a:extLst>
                    <a:ext uri="{9D8B030D-6E8A-4147-A177-3AD203B41FA5}">
                      <a16:colId xmlns:a16="http://schemas.microsoft.com/office/drawing/2014/main" val="2312642433"/>
                    </a:ext>
                  </a:extLst>
                </a:gridCol>
              </a:tblGrid>
              <a:tr h="457200">
                <a:tc>
                  <a:txBody>
                    <a:bodyPr/>
                    <a:lstStyle/>
                    <a:p>
                      <a:pPr marL="0" marR="420370">
                        <a:lnSpc>
                          <a:spcPct val="115000"/>
                        </a:lnSpc>
                        <a:spcBef>
                          <a:spcPts val="0"/>
                        </a:spcBef>
                        <a:spcAft>
                          <a:spcPts val="0"/>
                        </a:spcAft>
                      </a:pPr>
                      <a:r>
                        <a:rPr lang="en-US" sz="1400" b="1">
                          <a:effectLst/>
                          <a:latin typeface="Arial"/>
                        </a:rPr>
                        <a:t>Type</a:t>
                      </a:r>
                      <a:endParaRPr lang="en-US" sz="1400" b="1" dirty="0">
                        <a:solidFill>
                          <a:srgbClr val="000000"/>
                        </a:solidFill>
                        <a:effectLst/>
                        <a:latin typeface="Arial"/>
                        <a:ea typeface="Calibri" panose="020F0502020204030204" pitchFamily="34" charset="0"/>
                      </a:endParaRPr>
                    </a:p>
                  </a:txBody>
                  <a:tcPr marL="63500" marR="63500" marT="63500" marB="63500">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c>
                  <a:txBody>
                    <a:bodyPr/>
                    <a:lstStyle/>
                    <a:p>
                      <a:pPr marL="0" marR="420370">
                        <a:lnSpc>
                          <a:spcPct val="115000"/>
                        </a:lnSpc>
                        <a:spcBef>
                          <a:spcPts val="0"/>
                        </a:spcBef>
                        <a:spcAft>
                          <a:spcPts val="0"/>
                        </a:spcAft>
                      </a:pPr>
                      <a:r>
                        <a:rPr lang="en-US" sz="1400" b="1">
                          <a:effectLst/>
                          <a:latin typeface="Arial"/>
                        </a:rPr>
                        <a:t>Content Ref.</a:t>
                      </a:r>
                      <a:endParaRPr lang="en-US" sz="1400" b="1">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c>
                  <a:txBody>
                    <a:bodyPr/>
                    <a:lstStyle/>
                    <a:p>
                      <a:pPr marL="0" marR="420370">
                        <a:lnSpc>
                          <a:spcPct val="115000"/>
                        </a:lnSpc>
                        <a:spcBef>
                          <a:spcPts val="0"/>
                        </a:spcBef>
                        <a:spcAft>
                          <a:spcPts val="0"/>
                        </a:spcAft>
                      </a:pPr>
                      <a:r>
                        <a:rPr lang="en-US" sz="1400" b="1">
                          <a:effectLst/>
                          <a:latin typeface="Arial"/>
                        </a:rPr>
                        <a:t>Topic Title</a:t>
                      </a:r>
                      <a:endParaRPr lang="en-US" sz="1400" b="1" dirty="0">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c>
                  <a:txBody>
                    <a:bodyPr/>
                    <a:lstStyle/>
                    <a:p>
                      <a:pPr marL="0" marR="420370">
                        <a:lnSpc>
                          <a:spcPct val="115000"/>
                        </a:lnSpc>
                        <a:spcBef>
                          <a:spcPts val="0"/>
                        </a:spcBef>
                        <a:spcAft>
                          <a:spcPts val="0"/>
                        </a:spcAft>
                      </a:pPr>
                      <a:r>
                        <a:rPr lang="en-US" sz="1400" b="1">
                          <a:effectLst/>
                          <a:latin typeface="Arial"/>
                        </a:rPr>
                        <a:t>Study/HW Resource Reference</a:t>
                      </a:r>
                      <a:endParaRPr lang="en-US" sz="1400" b="1">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extLst>
                  <a:ext uri="{0D108BD9-81ED-4DB2-BD59-A6C34878D82A}">
                    <a16:rowId xmlns:a16="http://schemas.microsoft.com/office/drawing/2014/main" val="3281589729"/>
                  </a:ext>
                </a:extLst>
              </a:tr>
              <a:tr h="470585">
                <a:tc>
                  <a:txBody>
                    <a:bodyPr/>
                    <a:lstStyle/>
                    <a:p>
                      <a:pPr marL="0" marR="420370">
                        <a:lnSpc>
                          <a:spcPct val="115000"/>
                        </a:lnSpc>
                        <a:spcBef>
                          <a:spcPts val="0"/>
                        </a:spcBef>
                        <a:spcAft>
                          <a:spcPts val="0"/>
                        </a:spcAft>
                      </a:pPr>
                      <a:r>
                        <a:rPr lang="en-US" sz="1400">
                          <a:effectLst/>
                          <a:latin typeface="Arial"/>
                        </a:rPr>
                        <a:t>Pre CH</a:t>
                      </a:r>
                      <a:endParaRPr lang="en-US" sz="1400" dirty="0">
                        <a:solidFill>
                          <a:srgbClr val="000000"/>
                        </a:solidFill>
                        <a:effectLst/>
                        <a:latin typeface="Arial"/>
                        <a:ea typeface="Calibri" panose="020F0502020204030204" pitchFamily="34" charset="0"/>
                      </a:endParaRPr>
                    </a:p>
                  </a:txBody>
                  <a:tcPr marL="63500" marR="63500" marT="63500" marB="63500">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420370">
                        <a:lnSpc>
                          <a:spcPct val="115000"/>
                        </a:lnSpc>
                        <a:spcBef>
                          <a:spcPts val="0"/>
                        </a:spcBef>
                        <a:spcAft>
                          <a:spcPts val="0"/>
                        </a:spcAft>
                      </a:pPr>
                      <a:endParaRPr lang="en-US" sz="1400" dirty="0">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420370">
                        <a:lnSpc>
                          <a:spcPct val="115000"/>
                        </a:lnSpc>
                        <a:spcBef>
                          <a:spcPts val="0"/>
                        </a:spcBef>
                        <a:spcAft>
                          <a:spcPts val="0"/>
                        </a:spcAft>
                      </a:pPr>
                      <a:r>
                        <a:rPr lang="en-US" sz="1400">
                          <a:effectLst/>
                          <a:latin typeface="Arial"/>
                        </a:rPr>
                        <a:t>Review previous week's topics.</a:t>
                      </a:r>
                      <a:endParaRPr lang="en-US" sz="1400" dirty="0">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400">
                          <a:effectLst/>
                          <a:latin typeface="Arial"/>
                        </a:rPr>
                        <a:t>Notes/ Slides</a:t>
                      </a:r>
                      <a:endParaRPr lang="en-US" sz="1400" dirty="0">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1706234"/>
                  </a:ext>
                </a:extLst>
              </a:tr>
              <a:tr h="764677">
                <a:tc>
                  <a:txBody>
                    <a:bodyPr/>
                    <a:lstStyle/>
                    <a:p>
                      <a:pPr marL="0" marR="420370">
                        <a:lnSpc>
                          <a:spcPct val="115000"/>
                        </a:lnSpc>
                        <a:spcBef>
                          <a:spcPts val="0"/>
                        </a:spcBef>
                        <a:spcAft>
                          <a:spcPts val="0"/>
                        </a:spcAft>
                      </a:pPr>
                      <a:r>
                        <a:rPr lang="en-US" sz="1400">
                          <a:effectLst/>
                          <a:latin typeface="Arial"/>
                        </a:rPr>
                        <a:t>During CH</a:t>
                      </a:r>
                      <a:endParaRPr lang="en-US" sz="1400" dirty="0">
                        <a:solidFill>
                          <a:srgbClr val="000000"/>
                        </a:solidFill>
                        <a:effectLst/>
                        <a:latin typeface="Arial"/>
                        <a:ea typeface="Calibri" panose="020F0502020204030204" pitchFamily="34" charset="0"/>
                      </a:endParaRPr>
                    </a:p>
                  </a:txBody>
                  <a:tcPr marL="63500" marR="63500" marT="63500" marB="63500">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420370">
                        <a:lnSpc>
                          <a:spcPct val="115000"/>
                        </a:lnSpc>
                        <a:spcBef>
                          <a:spcPts val="0"/>
                        </a:spcBef>
                        <a:spcAft>
                          <a:spcPts val="0"/>
                        </a:spcAft>
                      </a:pPr>
                      <a:endParaRPr lang="en-US" sz="1400" dirty="0">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a:solidFill>
                            <a:schemeClr val="dk1"/>
                          </a:solidFill>
                          <a:effectLst/>
                          <a:latin typeface="+mn-lt"/>
                          <a:ea typeface="+mn-ea"/>
                          <a:cs typeface="+mn-cs"/>
                        </a:rPr>
                        <a:t>Robo-Advisory and Multi-Asset Allocation</a:t>
                      </a: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420370">
                        <a:lnSpc>
                          <a:spcPct val="115000"/>
                        </a:lnSpc>
                        <a:spcBef>
                          <a:spcPts val="0"/>
                        </a:spcBef>
                        <a:spcAft>
                          <a:spcPts val="0"/>
                        </a:spcAft>
                      </a:pPr>
                      <a:r>
                        <a:rPr lang="en-US" sz="1400" dirty="0">
                          <a:solidFill>
                            <a:srgbClr val="000000"/>
                          </a:solidFill>
                          <a:effectLst/>
                          <a:latin typeface="Arial"/>
                          <a:ea typeface="Calibri" panose="020F0502020204030204" pitchFamily="34" charset="0"/>
                        </a:rPr>
                        <a:t>Notes/Slides</a:t>
                      </a:r>
                    </a:p>
                  </a:txBody>
                  <a:tcPr marL="63500" marR="63500" marT="63500" marB="63500">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7998227"/>
                  </a:ext>
                </a:extLst>
              </a:tr>
              <a:tr h="1352860">
                <a:tc>
                  <a:txBody>
                    <a:bodyPr/>
                    <a:lstStyle/>
                    <a:p>
                      <a:pPr marL="0" marR="420370">
                        <a:lnSpc>
                          <a:spcPct val="115000"/>
                        </a:lnSpc>
                        <a:spcBef>
                          <a:spcPts val="0"/>
                        </a:spcBef>
                        <a:spcAft>
                          <a:spcPts val="0"/>
                        </a:spcAft>
                      </a:pPr>
                      <a:r>
                        <a:rPr lang="en-US" sz="1400">
                          <a:effectLst/>
                          <a:latin typeface="Arial"/>
                        </a:rPr>
                        <a:t>Post CH</a:t>
                      </a:r>
                      <a:endParaRPr lang="en-US" sz="1400" dirty="0">
                        <a:solidFill>
                          <a:srgbClr val="000000"/>
                        </a:solidFill>
                        <a:effectLst/>
                        <a:latin typeface="Arial"/>
                        <a:ea typeface="Calibri" panose="020F0502020204030204" pitchFamily="34" charset="0"/>
                      </a:endParaRPr>
                    </a:p>
                  </a:txBody>
                  <a:tcPr marL="63500" marR="63500" marT="63500" marB="63500">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420370">
                        <a:lnSpc>
                          <a:spcPct val="115000"/>
                        </a:lnSpc>
                        <a:spcBef>
                          <a:spcPts val="0"/>
                        </a:spcBef>
                        <a:spcAft>
                          <a:spcPts val="0"/>
                        </a:spcAft>
                      </a:pPr>
                      <a:endParaRPr lang="en-US" sz="1400" dirty="0">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420370">
                        <a:lnSpc>
                          <a:spcPct val="115000"/>
                        </a:lnSpc>
                        <a:spcBef>
                          <a:spcPts val="0"/>
                        </a:spcBef>
                        <a:spcAft>
                          <a:spcPts val="0"/>
                        </a:spcAft>
                      </a:pPr>
                      <a:r>
                        <a:rPr lang="en-US" sz="1400">
                          <a:effectLst/>
                          <a:latin typeface="Arial"/>
                        </a:rPr>
                        <a:t>Review reference chapters from textbook; do the assigned homework/ experiential learning activities</a:t>
                      </a:r>
                      <a:endParaRPr lang="en-US" sz="1400" dirty="0">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420370">
                        <a:lnSpc>
                          <a:spcPct val="115000"/>
                        </a:lnSpc>
                        <a:spcBef>
                          <a:spcPts val="0"/>
                        </a:spcBef>
                        <a:spcAft>
                          <a:spcPts val="0"/>
                        </a:spcAft>
                      </a:pPr>
                      <a:endParaRPr lang="en-US" sz="1400" dirty="0">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4037096"/>
                  </a:ext>
                </a:extLst>
              </a:tr>
            </a:tbl>
          </a:graphicData>
        </a:graphic>
      </p:graphicFrame>
    </p:spTree>
    <p:extLst>
      <p:ext uri="{BB962C8B-B14F-4D97-AF65-F5344CB8AC3E}">
        <p14:creationId xmlns:p14="http://schemas.microsoft.com/office/powerpoint/2010/main" val="2310433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88F47-FBD1-9E57-61F3-C97E77203401}"/>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E587FB5-668D-A452-A800-A7AAB382B599}"/>
              </a:ext>
            </a:extLst>
          </p:cNvPr>
          <p:cNvSpPr>
            <a:spLocks noGrp="1"/>
          </p:cNvSpPr>
          <p:nvPr>
            <p:ph sz="quarter" idx="10"/>
          </p:nvPr>
        </p:nvSpPr>
        <p:spPr/>
        <p:txBody>
          <a:bodyPr/>
          <a:lstStyle/>
          <a:p>
            <a:r>
              <a:rPr lang="en-US" dirty="0" err="1"/>
              <a:t>StashAway</a:t>
            </a:r>
            <a:r>
              <a:rPr lang="en-US" dirty="0"/>
              <a:t> Case study</a:t>
            </a:r>
            <a:endParaRPr lang="en-IN" dirty="0"/>
          </a:p>
        </p:txBody>
      </p:sp>
      <p:sp>
        <p:nvSpPr>
          <p:cNvPr id="4" name="Slide Number Placeholder 3">
            <a:extLst>
              <a:ext uri="{FF2B5EF4-FFF2-40B4-BE49-F238E27FC236}">
                <a16:creationId xmlns:a16="http://schemas.microsoft.com/office/drawing/2014/main" id="{D4F6D11A-0E81-4B36-2E15-0528C3EE182D}"/>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30</a:t>
            </a:fld>
            <a:endParaRPr lang="en-US" altLang="en-US" dirty="0"/>
          </a:p>
        </p:txBody>
      </p:sp>
    </p:spTree>
    <p:extLst>
      <p:ext uri="{BB962C8B-B14F-4D97-AF65-F5344CB8AC3E}">
        <p14:creationId xmlns:p14="http://schemas.microsoft.com/office/powerpoint/2010/main" val="3738992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Investment core capabilities</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31</a:t>
            </a:fld>
            <a:endParaRPr lang="en-US" altLang="en-US"/>
          </a:p>
        </p:txBody>
      </p:sp>
      <p:graphicFrame>
        <p:nvGraphicFramePr>
          <p:cNvPr id="2" name="Diagram 1">
            <a:extLst>
              <a:ext uri="{FF2B5EF4-FFF2-40B4-BE49-F238E27FC236}">
                <a16:creationId xmlns:a16="http://schemas.microsoft.com/office/drawing/2014/main" id="{6800ED3B-0CB2-32C7-15C1-44341CFEADB3}"/>
              </a:ext>
            </a:extLst>
          </p:cNvPr>
          <p:cNvGraphicFramePr/>
          <p:nvPr/>
        </p:nvGraphicFramePr>
        <p:xfrm>
          <a:off x="304800" y="1447799"/>
          <a:ext cx="8534400" cy="685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7820890-F9ED-5AC5-5C1A-05B6CA5EE55A}"/>
              </a:ext>
            </a:extLst>
          </p:cNvPr>
          <p:cNvSpPr txBox="1"/>
          <p:nvPr/>
        </p:nvSpPr>
        <p:spPr>
          <a:xfrm>
            <a:off x="157163" y="2162666"/>
            <a:ext cx="8795871" cy="3785652"/>
          </a:xfrm>
          <a:prstGeom prst="rect">
            <a:avLst/>
          </a:prstGeom>
          <a:noFill/>
        </p:spPr>
        <p:txBody>
          <a:bodyPr wrap="square" lIns="91440" tIns="45720" rIns="91440" bIns="45720" rtlCol="0" anchor="t">
            <a:spAutoFit/>
          </a:bodyPr>
          <a:lstStyle/>
          <a:p>
            <a:pPr>
              <a:buClr>
                <a:srgbClr val="FF0000"/>
              </a:buClr>
            </a:pPr>
            <a:r>
              <a:rPr lang="en-IN" sz="2000" dirty="0">
                <a:latin typeface="Arial"/>
                <a:cs typeface="Arial"/>
              </a:rPr>
              <a:t>A core capability of an Investment / Wealth management organization lies in critical process areas as listed above.</a:t>
            </a:r>
          </a:p>
          <a:p>
            <a:pPr>
              <a:buClr>
                <a:srgbClr val="FF0000"/>
              </a:buClr>
            </a:pPr>
            <a:endParaRPr lang="en-IN" sz="2000" dirty="0">
              <a:latin typeface="Arial"/>
              <a:cs typeface="Arial"/>
            </a:endParaRPr>
          </a:p>
          <a:p>
            <a:pPr marL="457200" indent="-457200">
              <a:buClr>
                <a:srgbClr val="FF0000"/>
              </a:buClr>
              <a:buAutoNum type="arabicPeriod"/>
            </a:pPr>
            <a:r>
              <a:rPr lang="en-IN" sz="2000" dirty="0">
                <a:latin typeface="Arial"/>
                <a:cs typeface="Arial"/>
              </a:rPr>
              <a:t>Data about an asset, the market sentiment, mood, momentum and critical company data are all important data to be at hand for further analysis.</a:t>
            </a:r>
          </a:p>
          <a:p>
            <a:pPr marL="457200" indent="-457200">
              <a:buClr>
                <a:srgbClr val="FF0000"/>
              </a:buClr>
              <a:buAutoNum type="arabicPeriod"/>
            </a:pPr>
            <a:r>
              <a:rPr lang="en-IN" sz="2000" dirty="0">
                <a:latin typeface="Arial"/>
                <a:cs typeface="Arial"/>
              </a:rPr>
              <a:t>Analysis is required to curate the data and present it as an advisory to investors or execution instruction for the trader or broker. Risk, compliance and other factors are also taken into consideration for executing the trade.</a:t>
            </a:r>
          </a:p>
          <a:p>
            <a:pPr marL="457200" indent="-457200">
              <a:buClr>
                <a:srgbClr val="FF0000"/>
              </a:buClr>
              <a:buAutoNum type="arabicPeriod"/>
            </a:pPr>
            <a:r>
              <a:rPr lang="en-IN" sz="2000" dirty="0">
                <a:latin typeface="Arial"/>
                <a:cs typeface="Arial"/>
              </a:rPr>
              <a:t>Once trade is executed it needs to be monitored.</a:t>
            </a:r>
          </a:p>
          <a:p>
            <a:pPr>
              <a:buClr>
                <a:srgbClr val="FF0000"/>
              </a:buClr>
            </a:pPr>
            <a:endParaRPr lang="en-IN" sz="2000" dirty="0">
              <a:latin typeface="Arial"/>
              <a:cs typeface="Arial"/>
            </a:endParaRPr>
          </a:p>
        </p:txBody>
      </p:sp>
    </p:spTree>
    <p:extLst>
      <p:ext uri="{BB962C8B-B14F-4D97-AF65-F5344CB8AC3E}">
        <p14:creationId xmlns:p14="http://schemas.microsoft.com/office/powerpoint/2010/main" val="45487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C5A14-0096-CB0B-1640-4D874CE8A78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28BB75-623B-053D-A59B-648191B611BD}"/>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err="1">
                <a:latin typeface="Arial"/>
                <a:cs typeface="Arial"/>
              </a:rPr>
              <a:t>StashAway</a:t>
            </a:r>
            <a:r>
              <a:rPr lang="en-IN" sz="3300" dirty="0">
                <a:latin typeface="Arial"/>
                <a:cs typeface="Arial"/>
              </a:rPr>
              <a:t> Singapore</a:t>
            </a:r>
            <a:endParaRPr lang="en-US" dirty="0"/>
          </a:p>
        </p:txBody>
      </p:sp>
      <p:sp>
        <p:nvSpPr>
          <p:cNvPr id="6" name="Slide Number Placeholder 5">
            <a:extLst>
              <a:ext uri="{FF2B5EF4-FFF2-40B4-BE49-F238E27FC236}">
                <a16:creationId xmlns:a16="http://schemas.microsoft.com/office/drawing/2014/main" id="{6C4DA447-79C8-610C-4F2A-205D0CFEEDC0}"/>
              </a:ext>
            </a:extLst>
          </p:cNvPr>
          <p:cNvSpPr>
            <a:spLocks noGrp="1"/>
          </p:cNvSpPr>
          <p:nvPr>
            <p:ph type="sldNum" sz="quarter" idx="13"/>
          </p:nvPr>
        </p:nvSpPr>
        <p:spPr/>
        <p:txBody>
          <a:bodyPr/>
          <a:lstStyle/>
          <a:p>
            <a:fld id="{7C58C161-F5B0-4C03-B20A-A8D6E29AEA41}" type="slidenum">
              <a:rPr lang="en-US" altLang="en-US" smtClean="0"/>
              <a:pPr/>
              <a:t>32</a:t>
            </a:fld>
            <a:endParaRPr lang="en-US" altLang="en-US" dirty="0"/>
          </a:p>
        </p:txBody>
      </p:sp>
      <p:sp>
        <p:nvSpPr>
          <p:cNvPr id="5" name="TextBox 4">
            <a:extLst>
              <a:ext uri="{FF2B5EF4-FFF2-40B4-BE49-F238E27FC236}">
                <a16:creationId xmlns:a16="http://schemas.microsoft.com/office/drawing/2014/main" id="{D587103F-7D78-125A-70E8-D6F01D6BEC59}"/>
              </a:ext>
            </a:extLst>
          </p:cNvPr>
          <p:cNvSpPr txBox="1"/>
          <p:nvPr/>
        </p:nvSpPr>
        <p:spPr>
          <a:xfrm>
            <a:off x="235525" y="1371600"/>
            <a:ext cx="8672949" cy="4524315"/>
          </a:xfrm>
          <a:prstGeom prst="rect">
            <a:avLst/>
          </a:prstGeom>
          <a:noFill/>
        </p:spPr>
        <p:txBody>
          <a:bodyPr wrap="square" lIns="91440" tIns="45720" rIns="91440" bIns="45720" rtlCol="0" anchor="t">
            <a:spAutoFit/>
          </a:bodyPr>
          <a:lstStyle/>
          <a:p>
            <a:pPr marL="342900" indent="-342900">
              <a:buClr>
                <a:srgbClr val="FF0000"/>
              </a:buClr>
              <a:buFont typeface="Wingdings" panose="05000000000000000000" pitchFamily="2" charset="2"/>
              <a:buChar char="§"/>
            </a:pPr>
            <a:r>
              <a:rPr lang="en-US" sz="2400" dirty="0"/>
              <a:t>A proprietary asset allocation framework.</a:t>
            </a:r>
          </a:p>
          <a:p>
            <a:pPr marL="800100" lvl="1" indent="-342900">
              <a:buClr>
                <a:srgbClr val="FF0000"/>
              </a:buClr>
              <a:buFont typeface="Wingdings" panose="05000000000000000000" pitchFamily="2" charset="2"/>
              <a:buChar char="§"/>
            </a:pPr>
            <a:r>
              <a:rPr lang="en-US" sz="2400" dirty="0"/>
              <a:t>Academic study</a:t>
            </a:r>
          </a:p>
          <a:p>
            <a:pPr marL="800100" lvl="1" indent="-342900">
              <a:buClr>
                <a:srgbClr val="FF0000"/>
              </a:buClr>
              <a:buFont typeface="Wingdings" panose="05000000000000000000" pitchFamily="2" charset="2"/>
              <a:buChar char="§"/>
            </a:pPr>
            <a:r>
              <a:rPr lang="en-US" sz="2400" dirty="0"/>
              <a:t>Investor experiences</a:t>
            </a:r>
          </a:p>
          <a:p>
            <a:pPr marL="800100" lvl="1" indent="-342900">
              <a:buClr>
                <a:srgbClr val="FF0000"/>
              </a:buClr>
              <a:buFont typeface="Wingdings" panose="05000000000000000000" pitchFamily="2" charset="2"/>
              <a:buChar char="§"/>
            </a:pPr>
            <a:r>
              <a:rPr lang="en-US" sz="2400" dirty="0"/>
              <a:t>Relationship with Economic data and market returns.</a:t>
            </a:r>
          </a:p>
          <a:p>
            <a:pPr marL="342900" indent="-342900">
              <a:buClr>
                <a:srgbClr val="FF0000"/>
              </a:buClr>
              <a:buFont typeface="Wingdings" panose="05000000000000000000" pitchFamily="2" charset="2"/>
              <a:buChar char="§"/>
            </a:pPr>
            <a:endParaRPr lang="en-US" sz="2400" dirty="0"/>
          </a:p>
          <a:p>
            <a:pPr marL="342900" indent="-342900">
              <a:buClr>
                <a:srgbClr val="FF0000"/>
              </a:buClr>
              <a:buFont typeface="Wingdings" panose="05000000000000000000" pitchFamily="2" charset="2"/>
              <a:buChar char="§"/>
            </a:pPr>
            <a:r>
              <a:rPr lang="en-US" sz="2400" dirty="0"/>
              <a:t>Framework is known as ERAA, Economic Regime-based asset allocation.</a:t>
            </a:r>
          </a:p>
          <a:p>
            <a:pPr marL="342900" indent="-342900">
              <a:buClr>
                <a:srgbClr val="FF0000"/>
              </a:buClr>
              <a:buFont typeface="Wingdings" panose="05000000000000000000" pitchFamily="2" charset="2"/>
              <a:buChar char="§"/>
            </a:pPr>
            <a:endParaRPr lang="en-US" sz="2400" dirty="0"/>
          </a:p>
          <a:p>
            <a:pPr marL="342900" indent="-342900">
              <a:buClr>
                <a:srgbClr val="FF0000"/>
              </a:buClr>
              <a:buFont typeface="Wingdings" panose="05000000000000000000" pitchFamily="2" charset="2"/>
              <a:buChar char="§"/>
            </a:pPr>
            <a:r>
              <a:rPr lang="en-US" sz="2400" dirty="0"/>
              <a:t>Functions</a:t>
            </a:r>
          </a:p>
          <a:p>
            <a:pPr marL="800100" lvl="1" indent="-342900">
              <a:buClr>
                <a:srgbClr val="FF0000"/>
              </a:buClr>
              <a:buFont typeface="Wingdings" panose="05000000000000000000" pitchFamily="2" charset="2"/>
              <a:buChar char="§"/>
            </a:pPr>
            <a:r>
              <a:rPr lang="en-US" i="1" dirty="0"/>
              <a:t>Construct portfolio</a:t>
            </a:r>
          </a:p>
          <a:p>
            <a:pPr marL="800100" lvl="1" indent="-342900">
              <a:buClr>
                <a:srgbClr val="FF0000"/>
              </a:buClr>
              <a:buFont typeface="Wingdings" panose="05000000000000000000" pitchFamily="2" charset="2"/>
              <a:buChar char="§"/>
            </a:pPr>
            <a:r>
              <a:rPr lang="en-US" i="1" dirty="0"/>
              <a:t>Manage portfolio in correlation with changes to economy</a:t>
            </a:r>
          </a:p>
          <a:p>
            <a:pPr marL="800100" lvl="1" indent="-342900">
              <a:buClr>
                <a:srgbClr val="FF0000"/>
              </a:buClr>
              <a:buFont typeface="Wingdings" panose="05000000000000000000" pitchFamily="2" charset="2"/>
              <a:buChar char="§"/>
            </a:pPr>
            <a:r>
              <a:rPr lang="en-US" i="1" dirty="0"/>
              <a:t>Adjustment / Re-balancing </a:t>
            </a:r>
          </a:p>
          <a:p>
            <a:pPr marL="800100" lvl="1" indent="-342900">
              <a:buClr>
                <a:srgbClr val="FF0000"/>
              </a:buClr>
              <a:buFont typeface="Wingdings" panose="05000000000000000000" pitchFamily="2" charset="2"/>
              <a:buChar char="§"/>
            </a:pPr>
            <a:r>
              <a:rPr lang="en-US" i="1" dirty="0"/>
              <a:t>Assets are assigned weights to match customer goals.</a:t>
            </a:r>
          </a:p>
        </p:txBody>
      </p:sp>
    </p:spTree>
    <p:extLst>
      <p:ext uri="{BB962C8B-B14F-4D97-AF65-F5344CB8AC3E}">
        <p14:creationId xmlns:p14="http://schemas.microsoft.com/office/powerpoint/2010/main" val="1439231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4A610-906E-9CBB-1B3E-DD574EAE9825}"/>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BF00C5E-690A-B60D-3B51-2880C2E84B46}"/>
              </a:ext>
            </a:extLst>
          </p:cNvPr>
          <p:cNvSpPr>
            <a:spLocks noGrp="1"/>
          </p:cNvSpPr>
          <p:nvPr>
            <p:ph sz="quarter" idx="10"/>
          </p:nvPr>
        </p:nvSpPr>
        <p:spPr/>
        <p:txBody>
          <a:bodyPr/>
          <a:lstStyle/>
          <a:p>
            <a:r>
              <a:rPr lang="en-US" dirty="0"/>
              <a:t>Global landscape for </a:t>
            </a:r>
            <a:r>
              <a:rPr lang="en-US" dirty="0" err="1"/>
              <a:t>robo</a:t>
            </a:r>
            <a:r>
              <a:rPr lang="en-US" dirty="0"/>
              <a:t>-advisor</a:t>
            </a:r>
            <a:endParaRPr lang="en-IN" dirty="0"/>
          </a:p>
        </p:txBody>
      </p:sp>
      <p:sp>
        <p:nvSpPr>
          <p:cNvPr id="4" name="Slide Number Placeholder 3">
            <a:extLst>
              <a:ext uri="{FF2B5EF4-FFF2-40B4-BE49-F238E27FC236}">
                <a16:creationId xmlns:a16="http://schemas.microsoft.com/office/drawing/2014/main" id="{E73D7565-C6C5-CC2E-5195-01A869958A8B}"/>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33</a:t>
            </a:fld>
            <a:endParaRPr lang="en-US" altLang="en-US" dirty="0"/>
          </a:p>
        </p:txBody>
      </p:sp>
    </p:spTree>
    <p:extLst>
      <p:ext uri="{BB962C8B-B14F-4D97-AF65-F5344CB8AC3E}">
        <p14:creationId xmlns:p14="http://schemas.microsoft.com/office/powerpoint/2010/main" val="3102890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4171C-2614-CDA9-34AD-C586FD74974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035E8-DCBB-0A57-0281-C139528AE41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Robo-advisor global landscape</a:t>
            </a:r>
            <a:endParaRPr lang="en-US" dirty="0"/>
          </a:p>
        </p:txBody>
      </p:sp>
      <p:sp>
        <p:nvSpPr>
          <p:cNvPr id="6" name="Slide Number Placeholder 5">
            <a:extLst>
              <a:ext uri="{FF2B5EF4-FFF2-40B4-BE49-F238E27FC236}">
                <a16:creationId xmlns:a16="http://schemas.microsoft.com/office/drawing/2014/main" id="{C3E300C1-B3F2-57D1-4B7D-C456299B24AD}"/>
              </a:ext>
            </a:extLst>
          </p:cNvPr>
          <p:cNvSpPr>
            <a:spLocks noGrp="1"/>
          </p:cNvSpPr>
          <p:nvPr>
            <p:ph type="sldNum" sz="quarter" idx="13"/>
          </p:nvPr>
        </p:nvSpPr>
        <p:spPr/>
        <p:txBody>
          <a:bodyPr/>
          <a:lstStyle/>
          <a:p>
            <a:fld id="{7C58C161-F5B0-4C03-B20A-A8D6E29AEA41}" type="slidenum">
              <a:rPr lang="en-US" altLang="en-US" smtClean="0"/>
              <a:pPr/>
              <a:t>34</a:t>
            </a:fld>
            <a:endParaRPr lang="en-US" altLang="en-US" dirty="0"/>
          </a:p>
        </p:txBody>
      </p:sp>
      <p:sp>
        <p:nvSpPr>
          <p:cNvPr id="5" name="TextBox 4">
            <a:extLst>
              <a:ext uri="{FF2B5EF4-FFF2-40B4-BE49-F238E27FC236}">
                <a16:creationId xmlns:a16="http://schemas.microsoft.com/office/drawing/2014/main" id="{4119F9D4-4EE7-FB29-AFC6-FB0A0F9C5E0B}"/>
              </a:ext>
            </a:extLst>
          </p:cNvPr>
          <p:cNvSpPr txBox="1"/>
          <p:nvPr/>
        </p:nvSpPr>
        <p:spPr>
          <a:xfrm>
            <a:off x="235525" y="1371600"/>
            <a:ext cx="8672949" cy="4893647"/>
          </a:xfrm>
          <a:prstGeom prst="rect">
            <a:avLst/>
          </a:prstGeom>
          <a:noFill/>
        </p:spPr>
        <p:txBody>
          <a:bodyPr wrap="square" lIns="91440" tIns="45720" rIns="91440" bIns="45720" rtlCol="0" anchor="t">
            <a:spAutoFit/>
          </a:bodyPr>
          <a:lstStyle/>
          <a:p>
            <a:pPr marL="342900" indent="-342900">
              <a:buClr>
                <a:srgbClr val="FF0000"/>
              </a:buClr>
              <a:buFont typeface="Wingdings" panose="05000000000000000000" pitchFamily="2" charset="2"/>
              <a:buChar char="§"/>
            </a:pPr>
            <a:r>
              <a:rPr lang="en-US" sz="2400" dirty="0"/>
              <a:t>USA</a:t>
            </a:r>
          </a:p>
          <a:p>
            <a:pPr marL="800100" lvl="1" indent="-342900">
              <a:buClr>
                <a:srgbClr val="FF0000"/>
              </a:buClr>
              <a:buFont typeface="Wingdings" panose="05000000000000000000" pitchFamily="2" charset="2"/>
              <a:buChar char="§"/>
            </a:pPr>
            <a:r>
              <a:rPr lang="en-US" i="1" dirty="0"/>
              <a:t>Betterment</a:t>
            </a:r>
          </a:p>
          <a:p>
            <a:pPr marL="800100" lvl="1" indent="-342900">
              <a:buClr>
                <a:srgbClr val="FF0000"/>
              </a:buClr>
              <a:buFont typeface="Wingdings" panose="05000000000000000000" pitchFamily="2" charset="2"/>
              <a:buChar char="§"/>
            </a:pPr>
            <a:r>
              <a:rPr lang="en-US" i="1" dirty="0" err="1"/>
              <a:t>Wealthfront</a:t>
            </a:r>
            <a:endParaRPr lang="en-US" i="1" dirty="0"/>
          </a:p>
          <a:p>
            <a:pPr marL="800100" lvl="1" indent="-342900">
              <a:buClr>
                <a:srgbClr val="FF0000"/>
              </a:buClr>
              <a:buFont typeface="Wingdings" panose="05000000000000000000" pitchFamily="2" charset="2"/>
              <a:buChar char="§"/>
            </a:pPr>
            <a:r>
              <a:rPr lang="en-US" i="1" dirty="0"/>
              <a:t>Personal capital</a:t>
            </a:r>
          </a:p>
          <a:p>
            <a:pPr marL="800100" lvl="1" indent="-342900">
              <a:buClr>
                <a:srgbClr val="FF0000"/>
              </a:buClr>
              <a:buFont typeface="Wingdings" panose="05000000000000000000" pitchFamily="2" charset="2"/>
              <a:buChar char="§"/>
            </a:pPr>
            <a:r>
              <a:rPr lang="en-US" i="1" dirty="0"/>
              <a:t>Acorns – Micro investing</a:t>
            </a:r>
          </a:p>
          <a:p>
            <a:pPr marL="800100" lvl="1" indent="-342900">
              <a:buClr>
                <a:srgbClr val="FF0000"/>
              </a:buClr>
              <a:buFont typeface="Wingdings" panose="05000000000000000000" pitchFamily="2" charset="2"/>
              <a:buChar char="§"/>
            </a:pPr>
            <a:r>
              <a:rPr lang="en-US" i="1" dirty="0" err="1"/>
              <a:t>Ellevest</a:t>
            </a:r>
            <a:r>
              <a:rPr lang="en-US" i="1" dirty="0"/>
              <a:t> for women– founded by Sallie </a:t>
            </a:r>
            <a:r>
              <a:rPr lang="en-US" i="1" dirty="0" err="1"/>
              <a:t>Krawcheck</a:t>
            </a:r>
            <a:r>
              <a:rPr lang="en-US" i="1" dirty="0"/>
              <a:t> ex-Citi CFO</a:t>
            </a:r>
          </a:p>
          <a:p>
            <a:pPr marL="800100" lvl="1" indent="-342900">
              <a:buClr>
                <a:srgbClr val="FF0000"/>
              </a:buClr>
              <a:buFont typeface="Wingdings" panose="05000000000000000000" pitchFamily="2" charset="2"/>
              <a:buChar char="§"/>
            </a:pPr>
            <a:r>
              <a:rPr lang="en-US" i="1" dirty="0"/>
              <a:t>Motif – Help client chose investment based on trends in various industries</a:t>
            </a:r>
          </a:p>
          <a:p>
            <a:pPr marL="800100" lvl="1" indent="-342900">
              <a:buClr>
                <a:srgbClr val="FF0000"/>
              </a:buClr>
              <a:buFont typeface="Wingdings" panose="05000000000000000000" pitchFamily="2" charset="2"/>
              <a:buChar char="§"/>
            </a:pPr>
            <a:r>
              <a:rPr lang="en-US" i="1" dirty="0"/>
              <a:t>Fidelity  - Fund based</a:t>
            </a:r>
          </a:p>
          <a:p>
            <a:pPr marL="800100" lvl="1" indent="-342900">
              <a:buClr>
                <a:srgbClr val="FF0000"/>
              </a:buClr>
              <a:buFont typeface="Wingdings" panose="05000000000000000000" pitchFamily="2" charset="2"/>
              <a:buChar char="§"/>
            </a:pPr>
            <a:r>
              <a:rPr lang="en-US" i="1" dirty="0"/>
              <a:t>Blackrock – Fund based</a:t>
            </a:r>
          </a:p>
          <a:p>
            <a:pPr marL="342900" indent="-342900">
              <a:buClr>
                <a:srgbClr val="FF0000"/>
              </a:buClr>
              <a:buFont typeface="Wingdings" panose="05000000000000000000" pitchFamily="2" charset="2"/>
              <a:buChar char="§"/>
            </a:pPr>
            <a:r>
              <a:rPr lang="en-US" i="1" dirty="0"/>
              <a:t>Canada</a:t>
            </a:r>
          </a:p>
          <a:p>
            <a:pPr marL="800100" lvl="1" indent="-342900">
              <a:buClr>
                <a:srgbClr val="FF0000"/>
              </a:buClr>
              <a:buFont typeface="Wingdings" panose="05000000000000000000" pitchFamily="2" charset="2"/>
              <a:buChar char="§"/>
            </a:pPr>
            <a:r>
              <a:rPr lang="en-US" i="1" dirty="0" err="1"/>
              <a:t>Wealthsimple</a:t>
            </a:r>
            <a:endParaRPr lang="en-US" i="1" dirty="0"/>
          </a:p>
          <a:p>
            <a:pPr marL="342900" indent="-342900">
              <a:buClr>
                <a:srgbClr val="FF0000"/>
              </a:buClr>
              <a:buFont typeface="Wingdings" panose="05000000000000000000" pitchFamily="2" charset="2"/>
              <a:buChar char="§"/>
            </a:pPr>
            <a:r>
              <a:rPr lang="en-US" i="1" dirty="0"/>
              <a:t>Europe</a:t>
            </a:r>
          </a:p>
          <a:p>
            <a:pPr marL="800100" lvl="1" indent="-342900">
              <a:buClr>
                <a:srgbClr val="FF0000"/>
              </a:buClr>
              <a:buFont typeface="Wingdings" panose="05000000000000000000" pitchFamily="2" charset="2"/>
              <a:buChar char="§"/>
            </a:pPr>
            <a:r>
              <a:rPr lang="en-US" i="1" dirty="0"/>
              <a:t>Nutmeg</a:t>
            </a:r>
          </a:p>
          <a:p>
            <a:pPr marL="800100" lvl="1" indent="-342900">
              <a:buClr>
                <a:srgbClr val="FF0000"/>
              </a:buClr>
              <a:buFont typeface="Wingdings" panose="05000000000000000000" pitchFamily="2" charset="2"/>
              <a:buChar char="§"/>
            </a:pPr>
            <a:r>
              <a:rPr lang="en-US" i="1" dirty="0"/>
              <a:t>Scalable Capital</a:t>
            </a:r>
          </a:p>
          <a:p>
            <a:pPr marL="342900" indent="-342900">
              <a:buClr>
                <a:srgbClr val="FF0000"/>
              </a:buClr>
              <a:buFont typeface="Wingdings" panose="05000000000000000000" pitchFamily="2" charset="2"/>
              <a:buChar char="§"/>
            </a:pPr>
            <a:r>
              <a:rPr lang="en-US" i="1" dirty="0"/>
              <a:t>Asia</a:t>
            </a:r>
          </a:p>
          <a:p>
            <a:pPr marL="800100" lvl="1" indent="-342900">
              <a:buClr>
                <a:srgbClr val="FF0000"/>
              </a:buClr>
              <a:buFont typeface="Wingdings" panose="05000000000000000000" pitchFamily="2" charset="2"/>
              <a:buChar char="§"/>
            </a:pPr>
            <a:r>
              <a:rPr lang="en-US" i="1" dirty="0"/>
              <a:t>Trends are emerging</a:t>
            </a:r>
          </a:p>
          <a:p>
            <a:pPr marL="800100" lvl="1" indent="-342900">
              <a:buClr>
                <a:srgbClr val="FF0000"/>
              </a:buClr>
              <a:buFont typeface="Wingdings" panose="05000000000000000000" pitchFamily="2" charset="2"/>
              <a:buChar char="§"/>
            </a:pPr>
            <a:r>
              <a:rPr lang="en-US" i="1" dirty="0" err="1"/>
              <a:t>WealthNavi</a:t>
            </a:r>
            <a:r>
              <a:rPr lang="en-US" i="1" dirty="0"/>
              <a:t> - Japan</a:t>
            </a:r>
          </a:p>
        </p:txBody>
      </p:sp>
    </p:spTree>
    <p:extLst>
      <p:ext uri="{BB962C8B-B14F-4D97-AF65-F5344CB8AC3E}">
        <p14:creationId xmlns:p14="http://schemas.microsoft.com/office/powerpoint/2010/main" val="3121328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2C99D-BB2D-DF85-9ABA-2FE426FB74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E07B5D-3CF7-4AD9-4BCC-37E0CC65816F}"/>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Robo-advisor evolution</a:t>
            </a:r>
            <a:endParaRPr lang="en-US" dirty="0"/>
          </a:p>
        </p:txBody>
      </p:sp>
      <p:sp>
        <p:nvSpPr>
          <p:cNvPr id="6" name="Slide Number Placeholder 5">
            <a:extLst>
              <a:ext uri="{FF2B5EF4-FFF2-40B4-BE49-F238E27FC236}">
                <a16:creationId xmlns:a16="http://schemas.microsoft.com/office/drawing/2014/main" id="{46CBF6C5-9473-96FC-3153-FBB84964570C}"/>
              </a:ext>
            </a:extLst>
          </p:cNvPr>
          <p:cNvSpPr>
            <a:spLocks noGrp="1"/>
          </p:cNvSpPr>
          <p:nvPr>
            <p:ph type="sldNum" sz="quarter" idx="13"/>
          </p:nvPr>
        </p:nvSpPr>
        <p:spPr/>
        <p:txBody>
          <a:bodyPr/>
          <a:lstStyle/>
          <a:p>
            <a:fld id="{7C58C161-F5B0-4C03-B20A-A8D6E29AEA41}" type="slidenum">
              <a:rPr lang="en-US" altLang="en-US" smtClean="0"/>
              <a:pPr/>
              <a:t>35</a:t>
            </a:fld>
            <a:endParaRPr lang="en-US" altLang="en-US" dirty="0"/>
          </a:p>
        </p:txBody>
      </p:sp>
      <p:sp>
        <p:nvSpPr>
          <p:cNvPr id="5" name="TextBox 4">
            <a:extLst>
              <a:ext uri="{FF2B5EF4-FFF2-40B4-BE49-F238E27FC236}">
                <a16:creationId xmlns:a16="http://schemas.microsoft.com/office/drawing/2014/main" id="{76812564-7035-F32E-2898-7855BFDFD1EE}"/>
              </a:ext>
            </a:extLst>
          </p:cNvPr>
          <p:cNvSpPr txBox="1"/>
          <p:nvPr/>
        </p:nvSpPr>
        <p:spPr>
          <a:xfrm>
            <a:off x="235525" y="1371600"/>
            <a:ext cx="8672949" cy="3970318"/>
          </a:xfrm>
          <a:prstGeom prst="rect">
            <a:avLst/>
          </a:prstGeom>
          <a:noFill/>
        </p:spPr>
        <p:txBody>
          <a:bodyPr wrap="square" lIns="91440" tIns="45720" rIns="91440" bIns="45720" rtlCol="0" anchor="t">
            <a:spAutoFit/>
          </a:bodyPr>
          <a:lstStyle/>
          <a:p>
            <a:pPr marL="342900" indent="-342900">
              <a:buClr>
                <a:srgbClr val="FF0000"/>
              </a:buClr>
              <a:buFont typeface="Wingdings" panose="05000000000000000000" pitchFamily="2" charset="2"/>
              <a:buChar char="§"/>
            </a:pPr>
            <a:r>
              <a:rPr lang="en-US" sz="2400" dirty="0"/>
              <a:t>Robo-advisory startups are attracting attention of investors.</a:t>
            </a:r>
          </a:p>
          <a:p>
            <a:pPr marL="342900" indent="-342900">
              <a:buClr>
                <a:srgbClr val="FF0000"/>
              </a:buClr>
              <a:buFont typeface="Wingdings" panose="05000000000000000000" pitchFamily="2" charset="2"/>
              <a:buChar char="§"/>
            </a:pPr>
            <a:r>
              <a:rPr lang="en-US" sz="2400" dirty="0"/>
              <a:t>Quality and Trust in investment advice will become focus</a:t>
            </a:r>
          </a:p>
          <a:p>
            <a:pPr marL="342900" indent="-342900">
              <a:buClr>
                <a:srgbClr val="FF0000"/>
              </a:buClr>
              <a:buFont typeface="Wingdings" panose="05000000000000000000" pitchFamily="2" charset="2"/>
              <a:buChar char="§"/>
            </a:pPr>
            <a:r>
              <a:rPr lang="en-US" sz="2400" dirty="0"/>
              <a:t>More digital platforms in this space are likely to emerge</a:t>
            </a:r>
          </a:p>
          <a:p>
            <a:pPr marL="342900" indent="-342900">
              <a:buClr>
                <a:srgbClr val="FF0000"/>
              </a:buClr>
              <a:buFont typeface="Wingdings" panose="05000000000000000000" pitchFamily="2" charset="2"/>
              <a:buChar char="§"/>
            </a:pPr>
            <a:r>
              <a:rPr lang="en-US" sz="2400" dirty="0"/>
              <a:t>More investment products will come under the scope of </a:t>
            </a:r>
            <a:r>
              <a:rPr lang="en-US" sz="2400" dirty="0" err="1"/>
              <a:t>robo</a:t>
            </a:r>
            <a:r>
              <a:rPr lang="en-US" sz="2400" dirty="0"/>
              <a:t>-advisory</a:t>
            </a:r>
          </a:p>
          <a:p>
            <a:pPr marL="342900" indent="-342900">
              <a:buClr>
                <a:srgbClr val="FF0000"/>
              </a:buClr>
              <a:buFont typeface="Wingdings" panose="05000000000000000000" pitchFamily="2" charset="2"/>
              <a:buChar char="§"/>
            </a:pPr>
            <a:r>
              <a:rPr lang="en-US" sz="2400" dirty="0"/>
              <a:t>Traditional advisory models are less competitive</a:t>
            </a:r>
          </a:p>
          <a:p>
            <a:pPr marL="800100" lvl="1" indent="-342900">
              <a:buClr>
                <a:srgbClr val="FF0000"/>
              </a:buClr>
              <a:buFont typeface="Wingdings" panose="05000000000000000000" pitchFamily="2" charset="2"/>
              <a:buChar char="§"/>
            </a:pPr>
            <a:r>
              <a:rPr lang="en-US" dirty="0"/>
              <a:t>Independent Financial advisors</a:t>
            </a:r>
          </a:p>
          <a:p>
            <a:pPr marL="800100" lvl="1" indent="-342900">
              <a:buClr>
                <a:srgbClr val="FF0000"/>
              </a:buClr>
              <a:buFont typeface="Wingdings" panose="05000000000000000000" pitchFamily="2" charset="2"/>
              <a:buChar char="§"/>
            </a:pPr>
            <a:r>
              <a:rPr lang="en-US" dirty="0"/>
              <a:t>Banks research for retail customers</a:t>
            </a:r>
          </a:p>
          <a:p>
            <a:pPr marL="800100" lvl="1" indent="-342900">
              <a:buClr>
                <a:srgbClr val="FF0000"/>
              </a:buClr>
              <a:buFont typeface="Wingdings" panose="05000000000000000000" pitchFamily="2" charset="2"/>
              <a:buChar char="§"/>
            </a:pPr>
            <a:r>
              <a:rPr lang="en-US" dirty="0"/>
              <a:t>Private banks</a:t>
            </a:r>
          </a:p>
          <a:p>
            <a:pPr marL="800100" lvl="1" indent="-342900">
              <a:buClr>
                <a:srgbClr val="FF0000"/>
              </a:buClr>
              <a:buFont typeface="Wingdings" panose="05000000000000000000" pitchFamily="2" charset="2"/>
              <a:buChar char="§"/>
            </a:pPr>
            <a:r>
              <a:rPr lang="en-US" dirty="0"/>
              <a:t>Brokerage</a:t>
            </a:r>
          </a:p>
          <a:p>
            <a:pPr marL="342900" indent="-342900">
              <a:buClr>
                <a:srgbClr val="FF0000"/>
              </a:buClr>
              <a:buFont typeface="Wingdings" panose="05000000000000000000" pitchFamily="2" charset="2"/>
              <a:buChar char="§"/>
            </a:pPr>
            <a:r>
              <a:rPr lang="en-US" dirty="0"/>
              <a:t>Workforce in the investment industry need to re-skill to keep up with the changing trends and move towards automated </a:t>
            </a:r>
            <a:r>
              <a:rPr lang="en-US" dirty="0" err="1"/>
              <a:t>robo</a:t>
            </a:r>
            <a:r>
              <a:rPr lang="en-US" dirty="0"/>
              <a:t>-advisors.</a:t>
            </a:r>
          </a:p>
        </p:txBody>
      </p:sp>
    </p:spTree>
    <p:extLst>
      <p:ext uri="{BB962C8B-B14F-4D97-AF65-F5344CB8AC3E}">
        <p14:creationId xmlns:p14="http://schemas.microsoft.com/office/powerpoint/2010/main" val="3802997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82DEE-2E9B-6EE6-830D-D9CEFB984EC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ED2A3-F87A-2BA3-6127-160F8EED8A1A}"/>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Investment models</a:t>
            </a:r>
            <a:endParaRPr lang="en-US" dirty="0"/>
          </a:p>
        </p:txBody>
      </p:sp>
      <p:sp>
        <p:nvSpPr>
          <p:cNvPr id="6" name="Slide Number Placeholder 5">
            <a:extLst>
              <a:ext uri="{FF2B5EF4-FFF2-40B4-BE49-F238E27FC236}">
                <a16:creationId xmlns:a16="http://schemas.microsoft.com/office/drawing/2014/main" id="{1DADBE19-A07D-73DA-D7D7-621F984F79B1}"/>
              </a:ext>
            </a:extLst>
          </p:cNvPr>
          <p:cNvSpPr>
            <a:spLocks noGrp="1"/>
          </p:cNvSpPr>
          <p:nvPr>
            <p:ph type="sldNum" sz="quarter" idx="13"/>
          </p:nvPr>
        </p:nvSpPr>
        <p:spPr/>
        <p:txBody>
          <a:bodyPr/>
          <a:lstStyle/>
          <a:p>
            <a:fld id="{7C58C161-F5B0-4C03-B20A-A8D6E29AEA41}" type="slidenum">
              <a:rPr lang="en-US" altLang="en-US" smtClean="0"/>
              <a:pPr/>
              <a:t>36</a:t>
            </a:fld>
            <a:endParaRPr lang="en-US" altLang="en-US" dirty="0"/>
          </a:p>
        </p:txBody>
      </p:sp>
      <p:sp>
        <p:nvSpPr>
          <p:cNvPr id="5" name="TextBox 4">
            <a:extLst>
              <a:ext uri="{FF2B5EF4-FFF2-40B4-BE49-F238E27FC236}">
                <a16:creationId xmlns:a16="http://schemas.microsoft.com/office/drawing/2014/main" id="{42F25235-6890-D4A0-95AE-F4353E5107DE}"/>
              </a:ext>
            </a:extLst>
          </p:cNvPr>
          <p:cNvSpPr txBox="1"/>
          <p:nvPr/>
        </p:nvSpPr>
        <p:spPr>
          <a:xfrm>
            <a:off x="235525" y="1371600"/>
            <a:ext cx="8672949" cy="830997"/>
          </a:xfrm>
          <a:prstGeom prst="rect">
            <a:avLst/>
          </a:prstGeom>
          <a:noFill/>
        </p:spPr>
        <p:txBody>
          <a:bodyPr wrap="square" lIns="91440" tIns="45720" rIns="91440" bIns="45720" rtlCol="0" anchor="t">
            <a:spAutoFit/>
          </a:bodyPr>
          <a:lstStyle/>
          <a:p>
            <a:pPr marL="342900" indent="-342900">
              <a:buClr>
                <a:srgbClr val="FF0000"/>
              </a:buClr>
              <a:buFont typeface="Wingdings" panose="05000000000000000000" pitchFamily="2" charset="2"/>
              <a:buChar char="§"/>
            </a:pPr>
            <a:r>
              <a:rPr lang="en-US" sz="2400" dirty="0"/>
              <a:t>Investment linked Insurance</a:t>
            </a:r>
          </a:p>
          <a:p>
            <a:pPr marL="342900" indent="-342900">
              <a:buClr>
                <a:srgbClr val="FF0000"/>
              </a:buClr>
              <a:buFont typeface="Wingdings" panose="05000000000000000000" pitchFamily="2" charset="2"/>
              <a:buChar char="§"/>
            </a:pPr>
            <a:r>
              <a:rPr lang="en-US" sz="2400"/>
              <a:t>Mutual funds</a:t>
            </a:r>
            <a:endParaRPr lang="en-US" dirty="0"/>
          </a:p>
        </p:txBody>
      </p:sp>
    </p:spTree>
    <p:extLst>
      <p:ext uri="{BB962C8B-B14F-4D97-AF65-F5344CB8AC3E}">
        <p14:creationId xmlns:p14="http://schemas.microsoft.com/office/powerpoint/2010/main" val="238448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7BA9C-CD7D-6063-BC15-F72A03AE303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5FE80-1F4F-E0C2-470F-D131227C2DA8}"/>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Introduction </a:t>
            </a:r>
          </a:p>
          <a:p>
            <a:r>
              <a:rPr lang="en-US" dirty="0"/>
              <a:t>Robo-advisory and Multi-asset allocation</a:t>
            </a:r>
          </a:p>
        </p:txBody>
      </p:sp>
      <p:sp>
        <p:nvSpPr>
          <p:cNvPr id="6" name="Slide Number Placeholder 5">
            <a:extLst>
              <a:ext uri="{FF2B5EF4-FFF2-40B4-BE49-F238E27FC236}">
                <a16:creationId xmlns:a16="http://schemas.microsoft.com/office/drawing/2014/main" id="{33672B35-AAEB-8D13-91DC-ED3EA668B768}"/>
              </a:ext>
            </a:extLst>
          </p:cNvPr>
          <p:cNvSpPr>
            <a:spLocks noGrp="1"/>
          </p:cNvSpPr>
          <p:nvPr>
            <p:ph type="sldNum" sz="quarter" idx="13"/>
          </p:nvPr>
        </p:nvSpPr>
        <p:spPr/>
        <p:txBody>
          <a:bodyPr/>
          <a:lstStyle/>
          <a:p>
            <a:fld id="{7C58C161-F5B0-4C03-B20A-A8D6E29AEA41}" type="slidenum">
              <a:rPr lang="en-US" altLang="en-US" smtClean="0"/>
              <a:pPr/>
              <a:t>4</a:t>
            </a:fld>
            <a:endParaRPr lang="en-US" altLang="en-US" dirty="0"/>
          </a:p>
        </p:txBody>
      </p:sp>
      <p:sp>
        <p:nvSpPr>
          <p:cNvPr id="7" name="TextBox 6">
            <a:extLst>
              <a:ext uri="{FF2B5EF4-FFF2-40B4-BE49-F238E27FC236}">
                <a16:creationId xmlns:a16="http://schemas.microsoft.com/office/drawing/2014/main" id="{4792DE92-E0AD-DFEC-4D6D-4AF741EB99CC}"/>
              </a:ext>
            </a:extLst>
          </p:cNvPr>
          <p:cNvSpPr txBox="1"/>
          <p:nvPr/>
        </p:nvSpPr>
        <p:spPr>
          <a:xfrm>
            <a:off x="157162" y="1437174"/>
            <a:ext cx="8682037" cy="4708981"/>
          </a:xfrm>
          <a:prstGeom prst="rect">
            <a:avLst/>
          </a:prstGeom>
          <a:noFill/>
        </p:spPr>
        <p:txBody>
          <a:bodyPr wrap="square" rtlCol="0">
            <a:spAutoFit/>
          </a:bodyPr>
          <a:lstStyle/>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Robo advisory objectively aims to offer a tech powered automated financial adviser.</a:t>
            </a:r>
          </a:p>
          <a:p>
            <a:pPr marL="342900" indent="-342900">
              <a:buClr>
                <a:srgbClr val="FF0000"/>
              </a:buClr>
              <a:buFont typeface="Wingdings" panose="05000000000000000000" pitchFamily="2" charset="2"/>
              <a:buChar char="§"/>
            </a:pPr>
            <a:endParaRPr lang="en-US" sz="2000" dirty="0">
              <a:latin typeface="+mn-lt"/>
              <a:ea typeface="Calibri" panose="020F0502020204030204" pitchFamily="34" charset="0"/>
              <a:cs typeface="Calibri" panose="020F0502020204030204" pitchFamily="34" charset="0"/>
            </a:endParaRPr>
          </a:p>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The advisory consists of content intended for individuals for investment and portfolio management.</a:t>
            </a:r>
          </a:p>
          <a:p>
            <a:pPr marL="342900" indent="-342900">
              <a:buClr>
                <a:srgbClr val="FF0000"/>
              </a:buClr>
              <a:buFont typeface="Wingdings" panose="05000000000000000000" pitchFamily="2" charset="2"/>
              <a:buChar char="§"/>
            </a:pPr>
            <a:endParaRPr lang="en-US" sz="2000" dirty="0">
              <a:latin typeface="+mn-lt"/>
              <a:ea typeface="Calibri" panose="020F0502020204030204" pitchFamily="34" charset="0"/>
              <a:cs typeface="Calibri" panose="020F0502020204030204" pitchFamily="34" charset="0"/>
            </a:endParaRPr>
          </a:p>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Robo-advisory is achieved through automation of the process of collecting data from various data sources and curating them for a target audience.</a:t>
            </a:r>
          </a:p>
          <a:p>
            <a:pPr marL="342900" indent="-342900">
              <a:buClr>
                <a:srgbClr val="FF0000"/>
              </a:buClr>
              <a:buFont typeface="Wingdings" panose="05000000000000000000" pitchFamily="2" charset="2"/>
              <a:buChar char="§"/>
            </a:pPr>
            <a:endParaRPr lang="en-US" sz="2000" dirty="0">
              <a:latin typeface="+mn-lt"/>
              <a:ea typeface="Calibri" panose="020F0502020204030204" pitchFamily="34" charset="0"/>
              <a:cs typeface="Calibri" panose="020F0502020204030204" pitchFamily="34" charset="0"/>
            </a:endParaRPr>
          </a:p>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The curating process happens through rule based and algorithm implementation all achieved through software agents.</a:t>
            </a:r>
          </a:p>
          <a:p>
            <a:pPr marL="342900" indent="-342900">
              <a:buClr>
                <a:srgbClr val="FF0000"/>
              </a:buClr>
              <a:buFont typeface="Wingdings" panose="05000000000000000000" pitchFamily="2" charset="2"/>
              <a:buChar char="§"/>
            </a:pPr>
            <a:endParaRPr lang="en-US" sz="2000" dirty="0">
              <a:latin typeface="+mn-lt"/>
              <a:ea typeface="Calibri" panose="020F0502020204030204" pitchFamily="34" charset="0"/>
              <a:cs typeface="Calibri" panose="020F0502020204030204" pitchFamily="34" charset="0"/>
            </a:endParaRPr>
          </a:p>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The agents reside on digital platforms and can be accessed by investors subscribing to these services.</a:t>
            </a:r>
          </a:p>
        </p:txBody>
      </p:sp>
    </p:spTree>
    <p:extLst>
      <p:ext uri="{BB962C8B-B14F-4D97-AF65-F5344CB8AC3E}">
        <p14:creationId xmlns:p14="http://schemas.microsoft.com/office/powerpoint/2010/main" val="415002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4FE62-EF61-1A21-D8A6-372C1AEB5E3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CAE325-8DB8-593E-5802-505887943BE4}"/>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Why investors look for Robo-Advisor</a:t>
            </a:r>
          </a:p>
        </p:txBody>
      </p:sp>
      <p:sp>
        <p:nvSpPr>
          <p:cNvPr id="6" name="Slide Number Placeholder 5">
            <a:extLst>
              <a:ext uri="{FF2B5EF4-FFF2-40B4-BE49-F238E27FC236}">
                <a16:creationId xmlns:a16="http://schemas.microsoft.com/office/drawing/2014/main" id="{578B8F13-EB6F-E328-8FFE-0503EE6552CA}"/>
              </a:ext>
            </a:extLst>
          </p:cNvPr>
          <p:cNvSpPr>
            <a:spLocks noGrp="1"/>
          </p:cNvSpPr>
          <p:nvPr>
            <p:ph type="sldNum" sz="quarter" idx="13"/>
          </p:nvPr>
        </p:nvSpPr>
        <p:spPr/>
        <p:txBody>
          <a:bodyPr/>
          <a:lstStyle/>
          <a:p>
            <a:fld id="{7C58C161-F5B0-4C03-B20A-A8D6E29AEA41}" type="slidenum">
              <a:rPr lang="en-US" altLang="en-US" smtClean="0"/>
              <a:pPr/>
              <a:t>5</a:t>
            </a:fld>
            <a:endParaRPr lang="en-US" altLang="en-US" dirty="0"/>
          </a:p>
        </p:txBody>
      </p:sp>
      <p:sp>
        <p:nvSpPr>
          <p:cNvPr id="7" name="TextBox 6">
            <a:extLst>
              <a:ext uri="{FF2B5EF4-FFF2-40B4-BE49-F238E27FC236}">
                <a16:creationId xmlns:a16="http://schemas.microsoft.com/office/drawing/2014/main" id="{50A3DF07-0D05-2B6A-409E-3CBEB20C1819}"/>
              </a:ext>
            </a:extLst>
          </p:cNvPr>
          <p:cNvSpPr txBox="1"/>
          <p:nvPr/>
        </p:nvSpPr>
        <p:spPr>
          <a:xfrm>
            <a:off x="157162" y="1437174"/>
            <a:ext cx="8682037" cy="4401205"/>
          </a:xfrm>
          <a:prstGeom prst="rect">
            <a:avLst/>
          </a:prstGeom>
          <a:noFill/>
        </p:spPr>
        <p:txBody>
          <a:bodyPr wrap="square" rtlCol="0">
            <a:spAutoFit/>
          </a:bodyPr>
          <a:lstStyle/>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Individuals with small scale investment need advisory services at competitive cost.</a:t>
            </a:r>
          </a:p>
          <a:p>
            <a:pPr marL="342900" indent="-342900">
              <a:buClr>
                <a:srgbClr val="FF0000"/>
              </a:buClr>
              <a:buFont typeface="Wingdings" panose="05000000000000000000" pitchFamily="2" charset="2"/>
              <a:buChar char="§"/>
            </a:pPr>
            <a:endParaRPr lang="en-US" sz="2000" dirty="0">
              <a:latin typeface="+mn-lt"/>
              <a:ea typeface="Calibri" panose="020F0502020204030204" pitchFamily="34" charset="0"/>
              <a:cs typeface="Calibri" panose="020F0502020204030204" pitchFamily="34" charset="0"/>
            </a:endParaRPr>
          </a:p>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The advisory publishes content intended to serve as a reference for the individual to take an investment decision.</a:t>
            </a:r>
          </a:p>
          <a:p>
            <a:pPr marL="342900" indent="-342900">
              <a:buClr>
                <a:srgbClr val="FF0000"/>
              </a:buClr>
              <a:buFont typeface="Wingdings" panose="05000000000000000000" pitchFamily="2" charset="2"/>
              <a:buChar char="§"/>
            </a:pPr>
            <a:endParaRPr lang="en-US" sz="2000" dirty="0">
              <a:latin typeface="+mn-lt"/>
              <a:ea typeface="Calibri" panose="020F0502020204030204" pitchFamily="34" charset="0"/>
              <a:cs typeface="Calibri" panose="020F0502020204030204" pitchFamily="34" charset="0"/>
            </a:endParaRPr>
          </a:p>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Most individuals look for a Buy / sell recommendation from a trusted source and would like to keep attached to the terminal monitoring stock price movements.</a:t>
            </a:r>
          </a:p>
          <a:p>
            <a:pPr marL="342900" indent="-342900">
              <a:buClr>
                <a:srgbClr val="FF0000"/>
              </a:buClr>
              <a:buFont typeface="Wingdings" panose="05000000000000000000" pitchFamily="2" charset="2"/>
              <a:buChar char="§"/>
            </a:pPr>
            <a:endParaRPr lang="en-US" sz="2000" dirty="0">
              <a:latin typeface="+mn-lt"/>
              <a:ea typeface="Calibri" panose="020F0502020204030204" pitchFamily="34" charset="0"/>
              <a:cs typeface="Calibri" panose="020F0502020204030204" pitchFamily="34" charset="0"/>
            </a:endParaRPr>
          </a:p>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Robo-advisory is meant for individuals with investment needs which are medium and long term in scope.</a:t>
            </a:r>
          </a:p>
          <a:p>
            <a:pPr marL="342900" indent="-342900">
              <a:buClr>
                <a:srgbClr val="FF0000"/>
              </a:buClr>
              <a:buFont typeface="Wingdings" panose="05000000000000000000" pitchFamily="2" charset="2"/>
              <a:buChar char="§"/>
            </a:pPr>
            <a:endParaRPr lang="en-US" sz="2000" dirty="0">
              <a:latin typeface="+mn-lt"/>
              <a:ea typeface="Calibri" panose="020F0502020204030204" pitchFamily="34" charset="0"/>
              <a:cs typeface="Calibri" panose="020F0502020204030204" pitchFamily="34" charset="0"/>
            </a:endParaRPr>
          </a:p>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Day trading needs are served by a different set of tools.</a:t>
            </a:r>
          </a:p>
        </p:txBody>
      </p:sp>
    </p:spTree>
    <p:extLst>
      <p:ext uri="{BB962C8B-B14F-4D97-AF65-F5344CB8AC3E}">
        <p14:creationId xmlns:p14="http://schemas.microsoft.com/office/powerpoint/2010/main" val="69763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4EEC8-EF88-ED90-0929-161D45B9F6B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BA1EDD-FB3E-0FA7-6E9A-BF84C78530C5}"/>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Chronology of Robo-advisory</a:t>
            </a:r>
          </a:p>
        </p:txBody>
      </p:sp>
      <p:sp>
        <p:nvSpPr>
          <p:cNvPr id="6" name="Slide Number Placeholder 5">
            <a:extLst>
              <a:ext uri="{FF2B5EF4-FFF2-40B4-BE49-F238E27FC236}">
                <a16:creationId xmlns:a16="http://schemas.microsoft.com/office/drawing/2014/main" id="{A334B29C-FFFC-F02A-5579-35B6C1C38B91}"/>
              </a:ext>
            </a:extLst>
          </p:cNvPr>
          <p:cNvSpPr>
            <a:spLocks noGrp="1"/>
          </p:cNvSpPr>
          <p:nvPr>
            <p:ph type="sldNum" sz="quarter" idx="13"/>
          </p:nvPr>
        </p:nvSpPr>
        <p:spPr/>
        <p:txBody>
          <a:bodyPr/>
          <a:lstStyle/>
          <a:p>
            <a:fld id="{7C58C161-F5B0-4C03-B20A-A8D6E29AEA41}" type="slidenum">
              <a:rPr lang="en-US" altLang="en-US" smtClean="0"/>
              <a:pPr/>
              <a:t>6</a:t>
            </a:fld>
            <a:endParaRPr lang="en-US" altLang="en-US" dirty="0"/>
          </a:p>
        </p:txBody>
      </p:sp>
      <p:sp>
        <p:nvSpPr>
          <p:cNvPr id="7" name="TextBox 6">
            <a:extLst>
              <a:ext uri="{FF2B5EF4-FFF2-40B4-BE49-F238E27FC236}">
                <a16:creationId xmlns:a16="http://schemas.microsoft.com/office/drawing/2014/main" id="{B7576392-4465-DC21-9754-E5CC80771DC0}"/>
              </a:ext>
            </a:extLst>
          </p:cNvPr>
          <p:cNvSpPr txBox="1"/>
          <p:nvPr/>
        </p:nvSpPr>
        <p:spPr>
          <a:xfrm>
            <a:off x="157162" y="1437174"/>
            <a:ext cx="8682037" cy="3170099"/>
          </a:xfrm>
          <a:prstGeom prst="rect">
            <a:avLst/>
          </a:prstGeom>
          <a:noFill/>
        </p:spPr>
        <p:txBody>
          <a:bodyPr wrap="square" rtlCol="0">
            <a:spAutoFit/>
          </a:bodyPr>
          <a:lstStyle/>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2008 – Firms ‘Betterment’ and ‘</a:t>
            </a:r>
            <a:r>
              <a:rPr lang="en-US" sz="2000" dirty="0" err="1">
                <a:latin typeface="+mn-lt"/>
                <a:ea typeface="Calibri" panose="020F0502020204030204" pitchFamily="34" charset="0"/>
                <a:cs typeface="Calibri" panose="020F0502020204030204" pitchFamily="34" charset="0"/>
              </a:rPr>
              <a:t>Wealthfront</a:t>
            </a:r>
            <a:r>
              <a:rPr lang="en-US" sz="2000" dirty="0">
                <a:latin typeface="+mn-lt"/>
                <a:ea typeface="Calibri" panose="020F0502020204030204" pitchFamily="34" charset="0"/>
                <a:cs typeface="Calibri" panose="020F0502020204030204" pitchFamily="34" charset="0"/>
              </a:rPr>
              <a:t>’ were founded.</a:t>
            </a:r>
          </a:p>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2018 – Both firms become largest independent </a:t>
            </a:r>
            <a:r>
              <a:rPr lang="en-US" sz="2000" dirty="0" err="1">
                <a:latin typeface="+mn-lt"/>
                <a:ea typeface="Calibri" panose="020F0502020204030204" pitchFamily="34" charset="0"/>
                <a:cs typeface="Calibri" panose="020F0502020204030204" pitchFamily="34" charset="0"/>
              </a:rPr>
              <a:t>robo</a:t>
            </a:r>
            <a:r>
              <a:rPr lang="en-US" sz="2000" dirty="0">
                <a:latin typeface="+mn-lt"/>
                <a:ea typeface="Calibri" panose="020F0502020204030204" pitchFamily="34" charset="0"/>
                <a:cs typeface="Calibri" panose="020F0502020204030204" pitchFamily="34" charset="0"/>
              </a:rPr>
              <a:t>-advisors</a:t>
            </a:r>
          </a:p>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2018 and after</a:t>
            </a:r>
          </a:p>
          <a:p>
            <a:pPr marL="800100" lvl="1"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Competitive landscape kicks in to take advantage of the success in Robo-advisory services</a:t>
            </a:r>
          </a:p>
          <a:p>
            <a:pPr marL="800100" lvl="1"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Banks and Financial services firms participate in offering services to retail customers</a:t>
            </a:r>
          </a:p>
          <a:p>
            <a:pPr marL="800100" lvl="1"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B2B and B2C rob-advisor evolves.</a:t>
            </a:r>
          </a:p>
          <a:p>
            <a:pPr marL="800100" lvl="1"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Systematic investment models emerge</a:t>
            </a:r>
          </a:p>
          <a:p>
            <a:pPr marL="342900" indent="-342900">
              <a:buClr>
                <a:srgbClr val="FF0000"/>
              </a:buClr>
              <a:buFont typeface="Wingdings" panose="05000000000000000000" pitchFamily="2" charset="2"/>
              <a:buChar char="§"/>
            </a:pPr>
            <a:endParaRPr lang="en-US" sz="2000" dirty="0">
              <a:latin typeface="+mn-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731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F0F40-8598-48C9-4349-6AF75A97233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EAF3E-C038-0B3C-8F0F-B03CAEB49578}"/>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asset allocation</a:t>
            </a:r>
          </a:p>
        </p:txBody>
      </p:sp>
      <p:sp>
        <p:nvSpPr>
          <p:cNvPr id="6" name="Slide Number Placeholder 5">
            <a:extLst>
              <a:ext uri="{FF2B5EF4-FFF2-40B4-BE49-F238E27FC236}">
                <a16:creationId xmlns:a16="http://schemas.microsoft.com/office/drawing/2014/main" id="{E37A74E0-2A00-3DDB-7C8B-DBF50BAAB521}"/>
              </a:ext>
            </a:extLst>
          </p:cNvPr>
          <p:cNvSpPr>
            <a:spLocks noGrp="1"/>
          </p:cNvSpPr>
          <p:nvPr>
            <p:ph type="sldNum" sz="quarter" idx="13"/>
          </p:nvPr>
        </p:nvSpPr>
        <p:spPr/>
        <p:txBody>
          <a:bodyPr/>
          <a:lstStyle/>
          <a:p>
            <a:fld id="{7C58C161-F5B0-4C03-B20A-A8D6E29AEA41}" type="slidenum">
              <a:rPr lang="en-US" altLang="en-US" smtClean="0"/>
              <a:pPr/>
              <a:t>7</a:t>
            </a:fld>
            <a:endParaRPr lang="en-US" altLang="en-US" dirty="0"/>
          </a:p>
        </p:txBody>
      </p:sp>
      <p:sp>
        <p:nvSpPr>
          <p:cNvPr id="7" name="TextBox 6">
            <a:extLst>
              <a:ext uri="{FF2B5EF4-FFF2-40B4-BE49-F238E27FC236}">
                <a16:creationId xmlns:a16="http://schemas.microsoft.com/office/drawing/2014/main" id="{75D3AB3A-B30B-2506-5D78-653AA02905F6}"/>
              </a:ext>
            </a:extLst>
          </p:cNvPr>
          <p:cNvSpPr txBox="1"/>
          <p:nvPr/>
        </p:nvSpPr>
        <p:spPr>
          <a:xfrm>
            <a:off x="157162" y="1437174"/>
            <a:ext cx="8682037" cy="2246769"/>
          </a:xfrm>
          <a:prstGeom prst="rect">
            <a:avLst/>
          </a:prstGeom>
          <a:noFill/>
        </p:spPr>
        <p:txBody>
          <a:bodyPr wrap="square" rtlCol="0">
            <a:spAutoFit/>
          </a:bodyPr>
          <a:lstStyle/>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The core of asset allocation is a well thought out investment policy</a:t>
            </a:r>
          </a:p>
          <a:p>
            <a:pPr marL="342900" indent="-342900">
              <a:buClr>
                <a:srgbClr val="FF0000"/>
              </a:buClr>
              <a:buFont typeface="Wingdings" panose="05000000000000000000" pitchFamily="2" charset="2"/>
              <a:buChar char="§"/>
            </a:pPr>
            <a:endParaRPr lang="en-US" sz="2000" dirty="0">
              <a:latin typeface="+mn-lt"/>
              <a:ea typeface="Calibri" panose="020F0502020204030204" pitchFamily="34" charset="0"/>
              <a:cs typeface="Calibri" panose="020F0502020204030204" pitchFamily="34" charset="0"/>
            </a:endParaRPr>
          </a:p>
          <a:p>
            <a:pPr marL="800100" lvl="1"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Asset allocation – Choosing the right assets to invest (Stocks, Bonds etc.,)</a:t>
            </a:r>
          </a:p>
          <a:p>
            <a:pPr marL="800100" lvl="1"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Market timing – When to time a buy or a sell</a:t>
            </a:r>
          </a:p>
          <a:p>
            <a:pPr marL="800100" lvl="1"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Monitor the portfolio P&amp;L for good returns</a:t>
            </a:r>
          </a:p>
          <a:p>
            <a:pPr marL="342900" indent="-342900">
              <a:buClr>
                <a:srgbClr val="FF0000"/>
              </a:buClr>
              <a:buFont typeface="Wingdings" panose="05000000000000000000" pitchFamily="2" charset="2"/>
              <a:buChar char="§"/>
            </a:pPr>
            <a:endParaRPr lang="en-US" sz="2000" dirty="0">
              <a:latin typeface="+mn-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397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2411CA-6992-5F6F-7858-49B70C9A314F}"/>
              </a:ext>
            </a:extLst>
          </p:cNvPr>
          <p:cNvSpPr>
            <a:spLocks noGrp="1"/>
          </p:cNvSpPr>
          <p:nvPr>
            <p:ph sz="quarter" idx="10"/>
          </p:nvPr>
        </p:nvSpPr>
        <p:spPr/>
        <p:txBody>
          <a:bodyPr/>
          <a:lstStyle/>
          <a:p>
            <a:r>
              <a:rPr lang="en-US" dirty="0"/>
              <a:t>Robo-Advisory building blocks</a:t>
            </a:r>
          </a:p>
        </p:txBody>
      </p:sp>
      <p:sp>
        <p:nvSpPr>
          <p:cNvPr id="4" name="Slide Number Placeholder 3">
            <a:extLst>
              <a:ext uri="{FF2B5EF4-FFF2-40B4-BE49-F238E27FC236}">
                <a16:creationId xmlns:a16="http://schemas.microsoft.com/office/drawing/2014/main" id="{45567AAB-BD97-3000-0001-DAD5ACDD1206}"/>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8</a:t>
            </a:fld>
            <a:endParaRPr lang="en-US" altLang="en-US"/>
          </a:p>
        </p:txBody>
      </p:sp>
    </p:spTree>
    <p:extLst>
      <p:ext uri="{BB962C8B-B14F-4D97-AF65-F5344CB8AC3E}">
        <p14:creationId xmlns:p14="http://schemas.microsoft.com/office/powerpoint/2010/main" val="3022744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Introduction </a:t>
            </a:r>
          </a:p>
          <a:p>
            <a:r>
              <a:rPr lang="en-US" dirty="0"/>
              <a:t>Robotic process automation</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9</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157162" y="1437174"/>
            <a:ext cx="8682037" cy="4708981"/>
          </a:xfrm>
          <a:prstGeom prst="rect">
            <a:avLst/>
          </a:prstGeom>
          <a:noFill/>
        </p:spPr>
        <p:txBody>
          <a:bodyPr wrap="square" rtlCol="0">
            <a:spAutoFit/>
          </a:bodyPr>
          <a:lstStyle/>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Definitions</a:t>
            </a:r>
          </a:p>
          <a:p>
            <a:pPr marL="342900" indent="-342900">
              <a:buClr>
                <a:srgbClr val="FF0000"/>
              </a:buClr>
              <a:buFont typeface="Wingdings" panose="05000000000000000000" pitchFamily="2" charset="2"/>
              <a:buChar char="§"/>
            </a:pPr>
            <a:endParaRPr lang="en-US" sz="2000" dirty="0">
              <a:latin typeface="+mn-lt"/>
              <a:ea typeface="Calibri" panose="020F0502020204030204" pitchFamily="34" charset="0"/>
              <a:cs typeface="Calibri" panose="020F0502020204030204" pitchFamily="34" charset="0"/>
            </a:endParaRPr>
          </a:p>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Robots are intelligent machines</a:t>
            </a:r>
          </a:p>
          <a:p>
            <a:pPr marL="342900" indent="-342900">
              <a:buClr>
                <a:srgbClr val="FF0000"/>
              </a:buClr>
              <a:buFont typeface="Wingdings" panose="05000000000000000000" pitchFamily="2" charset="2"/>
              <a:buChar char="§"/>
            </a:pPr>
            <a:endParaRPr lang="en-US" sz="2000" dirty="0">
              <a:latin typeface="+mn-lt"/>
              <a:ea typeface="Calibri" panose="020F0502020204030204" pitchFamily="34" charset="0"/>
              <a:cs typeface="Calibri" panose="020F0502020204030204" pitchFamily="34" charset="0"/>
            </a:endParaRPr>
          </a:p>
          <a:p>
            <a:pPr marL="800100" lvl="1"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Can understand and respond to their environment</a:t>
            </a:r>
          </a:p>
          <a:p>
            <a:pPr marL="800100" lvl="1"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Perform routine or complex tasks autonomously or under supervision</a:t>
            </a:r>
          </a:p>
          <a:p>
            <a:pPr marL="342900" indent="-342900">
              <a:buClr>
                <a:srgbClr val="FF0000"/>
              </a:buClr>
              <a:buFont typeface="Wingdings" panose="05000000000000000000" pitchFamily="2" charset="2"/>
              <a:buChar char="§"/>
            </a:pPr>
            <a:endParaRPr lang="en-US" sz="2000" dirty="0">
              <a:latin typeface="+mn-lt"/>
              <a:ea typeface="Calibri" panose="020F0502020204030204" pitchFamily="34" charset="0"/>
              <a:cs typeface="Calibri" panose="020F0502020204030204" pitchFamily="34" charset="0"/>
            </a:endParaRPr>
          </a:p>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RPA works to collect data through digital scraping from Email, Websites, Documents, voice.</a:t>
            </a:r>
          </a:p>
          <a:p>
            <a:pPr marL="342900" indent="-342900">
              <a:buClr>
                <a:srgbClr val="FF0000"/>
              </a:buClr>
              <a:buFont typeface="Wingdings" panose="05000000000000000000" pitchFamily="2" charset="2"/>
              <a:buChar char="§"/>
            </a:pPr>
            <a:endParaRPr lang="en-US" sz="2000" dirty="0">
              <a:latin typeface="+mn-lt"/>
              <a:ea typeface="Calibri" panose="020F0502020204030204" pitchFamily="34" charset="0"/>
              <a:cs typeface="Calibri" panose="020F0502020204030204" pitchFamily="34" charset="0"/>
            </a:endParaRPr>
          </a:p>
          <a:p>
            <a:pPr marL="342900"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RPA have inbuilt rules for working on the collected data including</a:t>
            </a:r>
          </a:p>
          <a:p>
            <a:pPr marL="800100" lvl="1"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Copy pasting data from one document to another</a:t>
            </a:r>
          </a:p>
          <a:p>
            <a:pPr marL="800100" lvl="1"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Make calculations</a:t>
            </a:r>
          </a:p>
          <a:p>
            <a:pPr marL="800100" lvl="1" indent="-342900">
              <a:buClr>
                <a:srgbClr val="FF0000"/>
              </a:buClr>
              <a:buFont typeface="Wingdings" panose="05000000000000000000" pitchFamily="2" charset="2"/>
              <a:buChar char="§"/>
            </a:pPr>
            <a:r>
              <a:rPr lang="en-US" sz="2000" dirty="0">
                <a:latin typeface="+mn-lt"/>
                <a:ea typeface="Calibri" panose="020F0502020204030204" pitchFamily="34" charset="0"/>
                <a:cs typeface="Calibri" panose="020F0502020204030204" pitchFamily="34" charset="0"/>
              </a:rPr>
              <a:t>Validate data using a look up</a:t>
            </a:r>
          </a:p>
        </p:txBody>
      </p:sp>
    </p:spTree>
    <p:extLst>
      <p:ext uri="{BB962C8B-B14F-4D97-AF65-F5344CB8AC3E}">
        <p14:creationId xmlns:p14="http://schemas.microsoft.com/office/powerpoint/2010/main" val="2807715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853C582161264F9118F6E05D309FBB" ma:contentTypeVersion="4" ma:contentTypeDescription="Create a new document." ma:contentTypeScope="" ma:versionID="3b093584ed25202b813a371cae3e7ff1">
  <xsd:schema xmlns:xsd="http://www.w3.org/2001/XMLSchema" xmlns:xs="http://www.w3.org/2001/XMLSchema" xmlns:p="http://schemas.microsoft.com/office/2006/metadata/properties" xmlns:ns2="e77dc9f4-c0fc-4291-bb79-2ca58fb2d67e" targetNamespace="http://schemas.microsoft.com/office/2006/metadata/properties" ma:root="true" ma:fieldsID="6f2cfd0c777a04a871f9400518cbe54c" ns2:_="">
    <xsd:import namespace="e77dc9f4-c0fc-4291-bb79-2ca58fb2d6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7dc9f4-c0fc-4291-bb79-2ca58fb2d6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9DA334-9D7C-4D3A-9C58-C98254E03B03}"/>
</file>

<file path=customXml/itemProps2.xml><?xml version="1.0" encoding="utf-8"?>
<ds:datastoreItem xmlns:ds="http://schemas.openxmlformats.org/officeDocument/2006/customXml" ds:itemID="{740FB163-1AA8-4B2B-A5FE-65C7804DC2C3}">
  <ds:schemaRefs>
    <ds:schemaRef ds:uri="http://schemas.microsoft.com/sharepoint/v3/contenttype/forms"/>
  </ds:schemaRefs>
</ds:datastoreItem>
</file>

<file path=customXml/itemProps3.xml><?xml version="1.0" encoding="utf-8"?>
<ds:datastoreItem xmlns:ds="http://schemas.openxmlformats.org/officeDocument/2006/customXml" ds:itemID="{3C1F4F21-A6C1-4FEF-8446-D5B616D05EC6}">
  <ds:schemaRefs>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http://purl.org/dc/dcmitype/"/>
    <ds:schemaRef ds:uri="http://purl.org/dc/elements/1.1/"/>
    <ds:schemaRef ds:uri="http://www.w3.org/XML/1998/namespac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1867</TotalTime>
  <Words>1922</Words>
  <Application>Microsoft Office PowerPoint</Application>
  <PresentationFormat>On-screen Show (4:3)</PresentationFormat>
  <Paragraphs>362</Paragraphs>
  <Slides>36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Helvetica Neue</vt:lpstr>
      <vt:lpstr>Times New Roman</vt:lpstr>
      <vt:lpstr>Wingdings</vt:lpstr>
      <vt:lpstr>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 Subramanian</cp:lastModifiedBy>
  <cp:revision>175</cp:revision>
  <dcterms:created xsi:type="dcterms:W3CDTF">2011-09-14T09:42:05Z</dcterms:created>
  <dcterms:modified xsi:type="dcterms:W3CDTF">2024-11-08T15:03:15Z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0x010100AE853C582161264F9118F6E05D309FBB</vt:lpwstr>
  </property>
</Properties>
</file>