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style6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59" r:id="rId2"/>
    <p:sldId id="638" r:id="rId3"/>
    <p:sldId id="851" r:id="rId4"/>
    <p:sldId id="1388" r:id="rId5"/>
    <p:sldId id="1401" r:id="rId6"/>
    <p:sldId id="1389" r:id="rId7"/>
    <p:sldId id="1393" r:id="rId8"/>
    <p:sldId id="1403" r:id="rId9"/>
    <p:sldId id="1394" r:id="rId10"/>
    <p:sldId id="459" r:id="rId11"/>
    <p:sldId id="1397" r:id="rId12"/>
    <p:sldId id="1399" r:id="rId13"/>
    <p:sldId id="1398" r:id="rId14"/>
    <p:sldId id="1400" r:id="rId15"/>
    <p:sldId id="1402" r:id="rId16"/>
    <p:sldId id="1404" r:id="rId17"/>
    <p:sldId id="1396" r:id="rId18"/>
    <p:sldId id="1405" r:id="rId19"/>
    <p:sldId id="1371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99FF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00" autoAdjust="0"/>
    <p:restoredTop sz="94434" autoAdjust="0"/>
  </p:normalViewPr>
  <p:slideViewPr>
    <p:cSldViewPr>
      <p:cViewPr varScale="1">
        <p:scale>
          <a:sx n="83" d="100"/>
          <a:sy n="83" d="100"/>
        </p:scale>
        <p:origin x="326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Probability Desnsity Function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Sheet1!$H$2</c:f>
              <c:strCache>
                <c:ptCount val="1"/>
                <c:pt idx="0">
                  <c:v>Cum1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Sheet1!$B$3:$B$103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Sheet1!$H$3:$H$103</c:f>
              <c:numCache>
                <c:formatCode>General</c:formatCode>
                <c:ptCount val="101"/>
                <c:pt idx="0">
                  <c:v>-100</c:v>
                </c:pt>
                <c:pt idx="1">
                  <c:v>-100</c:v>
                </c:pt>
                <c:pt idx="2">
                  <c:v>-100</c:v>
                </c:pt>
                <c:pt idx="3">
                  <c:v>-100</c:v>
                </c:pt>
                <c:pt idx="4">
                  <c:v>-100</c:v>
                </c:pt>
                <c:pt idx="5">
                  <c:v>-100</c:v>
                </c:pt>
                <c:pt idx="6">
                  <c:v>-100</c:v>
                </c:pt>
                <c:pt idx="7">
                  <c:v>-100</c:v>
                </c:pt>
                <c:pt idx="8">
                  <c:v>-100</c:v>
                </c:pt>
                <c:pt idx="9">
                  <c:v>-100</c:v>
                </c:pt>
                <c:pt idx="10">
                  <c:v>-100</c:v>
                </c:pt>
                <c:pt idx="11">
                  <c:v>-100</c:v>
                </c:pt>
                <c:pt idx="12">
                  <c:v>-100</c:v>
                </c:pt>
                <c:pt idx="13">
                  <c:v>-100</c:v>
                </c:pt>
                <c:pt idx="14">
                  <c:v>-100</c:v>
                </c:pt>
                <c:pt idx="15">
                  <c:v>-100</c:v>
                </c:pt>
                <c:pt idx="16">
                  <c:v>-100</c:v>
                </c:pt>
                <c:pt idx="17">
                  <c:v>-100</c:v>
                </c:pt>
                <c:pt idx="18">
                  <c:v>-100</c:v>
                </c:pt>
                <c:pt idx="19">
                  <c:v>-100</c:v>
                </c:pt>
                <c:pt idx="20">
                  <c:v>-100</c:v>
                </c:pt>
                <c:pt idx="21">
                  <c:v>-100</c:v>
                </c:pt>
                <c:pt idx="22">
                  <c:v>-100</c:v>
                </c:pt>
                <c:pt idx="23">
                  <c:v>-100</c:v>
                </c:pt>
                <c:pt idx="24">
                  <c:v>-100</c:v>
                </c:pt>
                <c:pt idx="25">
                  <c:v>-100</c:v>
                </c:pt>
                <c:pt idx="26">
                  <c:v>-100</c:v>
                </c:pt>
                <c:pt idx="27">
                  <c:v>-100</c:v>
                </c:pt>
                <c:pt idx="28">
                  <c:v>-100</c:v>
                </c:pt>
                <c:pt idx="29">
                  <c:v>-100</c:v>
                </c:pt>
                <c:pt idx="30">
                  <c:v>-100</c:v>
                </c:pt>
                <c:pt idx="31">
                  <c:v>-100</c:v>
                </c:pt>
                <c:pt idx="32">
                  <c:v>-100</c:v>
                </c:pt>
                <c:pt idx="33">
                  <c:v>-100</c:v>
                </c:pt>
                <c:pt idx="34">
                  <c:v>-100</c:v>
                </c:pt>
                <c:pt idx="35">
                  <c:v>1.2951759566589173E-2</c:v>
                </c:pt>
                <c:pt idx="36">
                  <c:v>1.4972746563574486E-2</c:v>
                </c:pt>
                <c:pt idx="37">
                  <c:v>1.7136859204780735E-2</c:v>
                </c:pt>
                <c:pt idx="38">
                  <c:v>1.9418605498321296E-2</c:v>
                </c:pt>
                <c:pt idx="39">
                  <c:v>2.1785217703255054E-2</c:v>
                </c:pt>
                <c:pt idx="40">
                  <c:v>2.4197072451914336E-2</c:v>
                </c:pt>
                <c:pt idx="41">
                  <c:v>2.6608524989875482E-2</c:v>
                </c:pt>
                <c:pt idx="42">
                  <c:v>2.8969155276148274E-2</c:v>
                </c:pt>
                <c:pt idx="43">
                  <c:v>3.1225393336676129E-2</c:v>
                </c:pt>
                <c:pt idx="44">
                  <c:v>3.3322460289179963E-2</c:v>
                </c:pt>
                <c:pt idx="45">
                  <c:v>3.5206532676429952E-2</c:v>
                </c:pt>
                <c:pt idx="46">
                  <c:v>3.6827014030332332E-2</c:v>
                </c:pt>
                <c:pt idx="47">
                  <c:v>3.8138781546052408E-2</c:v>
                </c:pt>
                <c:pt idx="48">
                  <c:v>3.9104269397545591E-2</c:v>
                </c:pt>
                <c:pt idx="49">
                  <c:v>3.9695254747701178E-2</c:v>
                </c:pt>
                <c:pt idx="50">
                  <c:v>3.9894228040143274E-2</c:v>
                </c:pt>
                <c:pt idx="51">
                  <c:v>-100</c:v>
                </c:pt>
                <c:pt idx="52">
                  <c:v>-100</c:v>
                </c:pt>
                <c:pt idx="53">
                  <c:v>-100</c:v>
                </c:pt>
                <c:pt idx="54">
                  <c:v>-100</c:v>
                </c:pt>
                <c:pt idx="55">
                  <c:v>-100</c:v>
                </c:pt>
                <c:pt idx="56">
                  <c:v>-100</c:v>
                </c:pt>
                <c:pt idx="57">
                  <c:v>-100</c:v>
                </c:pt>
                <c:pt idx="58">
                  <c:v>-100</c:v>
                </c:pt>
                <c:pt idx="59">
                  <c:v>-100</c:v>
                </c:pt>
                <c:pt idx="60">
                  <c:v>-100</c:v>
                </c:pt>
                <c:pt idx="61">
                  <c:v>-100</c:v>
                </c:pt>
                <c:pt idx="62">
                  <c:v>-100</c:v>
                </c:pt>
                <c:pt idx="63">
                  <c:v>-100</c:v>
                </c:pt>
                <c:pt idx="64">
                  <c:v>-100</c:v>
                </c:pt>
                <c:pt idx="65">
                  <c:v>-100</c:v>
                </c:pt>
                <c:pt idx="66">
                  <c:v>-100</c:v>
                </c:pt>
                <c:pt idx="67">
                  <c:v>-100</c:v>
                </c:pt>
                <c:pt idx="68">
                  <c:v>-100</c:v>
                </c:pt>
                <c:pt idx="69">
                  <c:v>-100</c:v>
                </c:pt>
                <c:pt idx="70">
                  <c:v>-100</c:v>
                </c:pt>
                <c:pt idx="71">
                  <c:v>-100</c:v>
                </c:pt>
                <c:pt idx="72">
                  <c:v>-100</c:v>
                </c:pt>
                <c:pt idx="73">
                  <c:v>-100</c:v>
                </c:pt>
                <c:pt idx="74">
                  <c:v>-100</c:v>
                </c:pt>
                <c:pt idx="75">
                  <c:v>-100</c:v>
                </c:pt>
                <c:pt idx="76">
                  <c:v>-100</c:v>
                </c:pt>
                <c:pt idx="77">
                  <c:v>-100</c:v>
                </c:pt>
                <c:pt idx="78">
                  <c:v>-100</c:v>
                </c:pt>
                <c:pt idx="79">
                  <c:v>-100</c:v>
                </c:pt>
                <c:pt idx="80">
                  <c:v>-100</c:v>
                </c:pt>
                <c:pt idx="81">
                  <c:v>-100</c:v>
                </c:pt>
                <c:pt idx="82">
                  <c:v>-100</c:v>
                </c:pt>
                <c:pt idx="83">
                  <c:v>-100</c:v>
                </c:pt>
                <c:pt idx="84">
                  <c:v>-100</c:v>
                </c:pt>
                <c:pt idx="85">
                  <c:v>-100</c:v>
                </c:pt>
                <c:pt idx="86">
                  <c:v>-100</c:v>
                </c:pt>
                <c:pt idx="87">
                  <c:v>-100</c:v>
                </c:pt>
                <c:pt idx="88">
                  <c:v>-100</c:v>
                </c:pt>
                <c:pt idx="89">
                  <c:v>-100</c:v>
                </c:pt>
                <c:pt idx="90">
                  <c:v>-100</c:v>
                </c:pt>
                <c:pt idx="91">
                  <c:v>-100</c:v>
                </c:pt>
                <c:pt idx="92">
                  <c:v>-100</c:v>
                </c:pt>
                <c:pt idx="93">
                  <c:v>-100</c:v>
                </c:pt>
                <c:pt idx="94">
                  <c:v>-100</c:v>
                </c:pt>
                <c:pt idx="95">
                  <c:v>-100</c:v>
                </c:pt>
                <c:pt idx="96">
                  <c:v>-100</c:v>
                </c:pt>
                <c:pt idx="97">
                  <c:v>-100</c:v>
                </c:pt>
                <c:pt idx="98">
                  <c:v>-100</c:v>
                </c:pt>
                <c:pt idx="99">
                  <c:v>-100</c:v>
                </c:pt>
                <c:pt idx="100">
                  <c:v>-100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25-4A14-AEC9-250AF1499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5291920"/>
        <c:axId val="1085298640"/>
      </c:areaChart>
      <c:lineChart>
        <c:grouping val="standar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Normal Distribution Function Value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Sheet1!$B$3:$B$103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Sheet1!$G$3:$G$103</c:f>
              <c:numCache>
                <c:formatCode>General</c:formatCode>
                <c:ptCount val="101"/>
                <c:pt idx="0">
                  <c:v>1.4867195147342977E-7</c:v>
                </c:pt>
                <c:pt idx="1">
                  <c:v>2.438960745893352E-7</c:v>
                </c:pt>
                <c:pt idx="2">
                  <c:v>3.9612990910320755E-7</c:v>
                </c:pt>
                <c:pt idx="3">
                  <c:v>6.3698251788670893E-7</c:v>
                </c:pt>
                <c:pt idx="4">
                  <c:v>1.014085206548676E-6</c:v>
                </c:pt>
                <c:pt idx="5">
                  <c:v>1.5983741106905478E-6</c:v>
                </c:pt>
                <c:pt idx="6">
                  <c:v>2.4942471290053532E-6</c:v>
                </c:pt>
                <c:pt idx="7">
                  <c:v>3.8535196742087128E-6</c:v>
                </c:pt>
                <c:pt idx="8">
                  <c:v>5.8943067756539858E-6</c:v>
                </c:pt>
                <c:pt idx="9">
                  <c:v>8.9261657177132918E-6</c:v>
                </c:pt>
                <c:pt idx="10">
                  <c:v>1.3383022576488536E-5</c:v>
                </c:pt>
                <c:pt idx="11">
                  <c:v>1.9865547139277272E-5</c:v>
                </c:pt>
                <c:pt idx="12">
                  <c:v>2.9194692579146026E-5</c:v>
                </c:pt>
                <c:pt idx="13">
                  <c:v>4.2478027055075142E-5</c:v>
                </c:pt>
                <c:pt idx="14">
                  <c:v>6.1190193011377187E-5</c:v>
                </c:pt>
                <c:pt idx="15">
                  <c:v>8.726826950457601E-5</c:v>
                </c:pt>
                <c:pt idx="16">
                  <c:v>1.2322191684730198E-4</c:v>
                </c:pt>
                <c:pt idx="17">
                  <c:v>1.722568939053681E-4</c:v>
                </c:pt>
                <c:pt idx="18">
                  <c:v>2.3840882014648405E-4</c:v>
                </c:pt>
                <c:pt idx="19">
                  <c:v>3.2668190561999186E-4</c:v>
                </c:pt>
                <c:pt idx="20">
                  <c:v>4.4318484119380076E-4</c:v>
                </c:pt>
                <c:pt idx="21">
                  <c:v>5.9525324197758534E-4</c:v>
                </c:pt>
                <c:pt idx="22">
                  <c:v>7.9154515829799694E-4</c:v>
                </c:pt>
                <c:pt idx="23">
                  <c:v>1.0420934814422591E-3</c:v>
                </c:pt>
                <c:pt idx="24">
                  <c:v>1.3582969233685612E-3</c:v>
                </c:pt>
                <c:pt idx="25">
                  <c:v>1.752830049356854E-3</c:v>
                </c:pt>
                <c:pt idx="26">
                  <c:v>2.2394530294842902E-3</c:v>
                </c:pt>
                <c:pt idx="27">
                  <c:v>2.8327037741601186E-3</c:v>
                </c:pt>
                <c:pt idx="28">
                  <c:v>3.5474592846231421E-3</c:v>
                </c:pt>
                <c:pt idx="29">
                  <c:v>4.3983595980427196E-3</c:v>
                </c:pt>
                <c:pt idx="30">
                  <c:v>5.3990966513188061E-3</c:v>
                </c:pt>
                <c:pt idx="31">
                  <c:v>6.5615814774676604E-3</c:v>
                </c:pt>
                <c:pt idx="32">
                  <c:v>7.8950158300894139E-3</c:v>
                </c:pt>
                <c:pt idx="33">
                  <c:v>9.4049077376886937E-3</c:v>
                </c:pt>
                <c:pt idx="34">
                  <c:v>1.1092083467945555E-2</c:v>
                </c:pt>
                <c:pt idx="35">
                  <c:v>1.2951759566589173E-2</c:v>
                </c:pt>
                <c:pt idx="36">
                  <c:v>1.4972746563574486E-2</c:v>
                </c:pt>
                <c:pt idx="37">
                  <c:v>1.7136859204780735E-2</c:v>
                </c:pt>
                <c:pt idx="38">
                  <c:v>1.9418605498321296E-2</c:v>
                </c:pt>
                <c:pt idx="39">
                  <c:v>2.1785217703255054E-2</c:v>
                </c:pt>
                <c:pt idx="40">
                  <c:v>2.4197072451914336E-2</c:v>
                </c:pt>
                <c:pt idx="41">
                  <c:v>2.6608524989875482E-2</c:v>
                </c:pt>
                <c:pt idx="42">
                  <c:v>2.8969155276148274E-2</c:v>
                </c:pt>
                <c:pt idx="43">
                  <c:v>3.1225393336676129E-2</c:v>
                </c:pt>
                <c:pt idx="44">
                  <c:v>3.3322460289179963E-2</c:v>
                </c:pt>
                <c:pt idx="45">
                  <c:v>3.5206532676429952E-2</c:v>
                </c:pt>
                <c:pt idx="46">
                  <c:v>3.6827014030332332E-2</c:v>
                </c:pt>
                <c:pt idx="47">
                  <c:v>3.8138781546052408E-2</c:v>
                </c:pt>
                <c:pt idx="48">
                  <c:v>3.9104269397545591E-2</c:v>
                </c:pt>
                <c:pt idx="49">
                  <c:v>3.9695254747701178E-2</c:v>
                </c:pt>
                <c:pt idx="50">
                  <c:v>3.9894228040143274E-2</c:v>
                </c:pt>
                <c:pt idx="51">
                  <c:v>3.9695254747701178E-2</c:v>
                </c:pt>
                <c:pt idx="52">
                  <c:v>3.9104269397545591E-2</c:v>
                </c:pt>
                <c:pt idx="53">
                  <c:v>3.8138781546052408E-2</c:v>
                </c:pt>
                <c:pt idx="54">
                  <c:v>3.6827014030332332E-2</c:v>
                </c:pt>
                <c:pt idx="55">
                  <c:v>3.5206532676429952E-2</c:v>
                </c:pt>
                <c:pt idx="56">
                  <c:v>3.3322460289179963E-2</c:v>
                </c:pt>
                <c:pt idx="57">
                  <c:v>3.1225393336676129E-2</c:v>
                </c:pt>
                <c:pt idx="58">
                  <c:v>2.8969155276148274E-2</c:v>
                </c:pt>
                <c:pt idx="59">
                  <c:v>2.6608524989875482E-2</c:v>
                </c:pt>
                <c:pt idx="60">
                  <c:v>2.4197072451914336E-2</c:v>
                </c:pt>
                <c:pt idx="61">
                  <c:v>2.1785217703255054E-2</c:v>
                </c:pt>
                <c:pt idx="62">
                  <c:v>1.9418605498321296E-2</c:v>
                </c:pt>
                <c:pt idx="63">
                  <c:v>1.7136859204780735E-2</c:v>
                </c:pt>
                <c:pt idx="64">
                  <c:v>1.4972746563574486E-2</c:v>
                </c:pt>
                <c:pt idx="65">
                  <c:v>1.2951759566589173E-2</c:v>
                </c:pt>
                <c:pt idx="66">
                  <c:v>1.1092083467945555E-2</c:v>
                </c:pt>
                <c:pt idx="67">
                  <c:v>9.4049077376886937E-3</c:v>
                </c:pt>
                <c:pt idx="68">
                  <c:v>7.8950158300894139E-3</c:v>
                </c:pt>
                <c:pt idx="69">
                  <c:v>6.5615814774676604E-3</c:v>
                </c:pt>
                <c:pt idx="70">
                  <c:v>5.3990966513188061E-3</c:v>
                </c:pt>
                <c:pt idx="71">
                  <c:v>4.3983595980427196E-3</c:v>
                </c:pt>
                <c:pt idx="72">
                  <c:v>3.5474592846231421E-3</c:v>
                </c:pt>
                <c:pt idx="73">
                  <c:v>2.8327037741601186E-3</c:v>
                </c:pt>
                <c:pt idx="74">
                  <c:v>2.2394530294842902E-3</c:v>
                </c:pt>
                <c:pt idx="75">
                  <c:v>1.752830049356854E-3</c:v>
                </c:pt>
                <c:pt idx="76">
                  <c:v>1.3582969233685612E-3</c:v>
                </c:pt>
                <c:pt idx="77">
                  <c:v>1.0420934814422591E-3</c:v>
                </c:pt>
                <c:pt idx="78">
                  <c:v>7.9154515829799694E-4</c:v>
                </c:pt>
                <c:pt idx="79">
                  <c:v>5.9525324197758534E-4</c:v>
                </c:pt>
                <c:pt idx="80">
                  <c:v>4.4318484119380076E-4</c:v>
                </c:pt>
                <c:pt idx="81">
                  <c:v>3.2668190561999186E-4</c:v>
                </c:pt>
                <c:pt idx="82">
                  <c:v>2.3840882014648405E-4</c:v>
                </c:pt>
                <c:pt idx="83">
                  <c:v>1.722568939053681E-4</c:v>
                </c:pt>
                <c:pt idx="84">
                  <c:v>1.2322191684730198E-4</c:v>
                </c:pt>
                <c:pt idx="85">
                  <c:v>8.726826950457601E-5</c:v>
                </c:pt>
                <c:pt idx="86">
                  <c:v>6.1190193011377187E-5</c:v>
                </c:pt>
                <c:pt idx="87">
                  <c:v>4.2478027055075142E-5</c:v>
                </c:pt>
                <c:pt idx="88">
                  <c:v>2.9194692579146026E-5</c:v>
                </c:pt>
                <c:pt idx="89">
                  <c:v>1.9865547139277272E-5</c:v>
                </c:pt>
                <c:pt idx="90">
                  <c:v>1.3383022576488536E-5</c:v>
                </c:pt>
                <c:pt idx="91">
                  <c:v>8.9261657177132918E-6</c:v>
                </c:pt>
                <c:pt idx="92">
                  <c:v>5.8943067756539858E-6</c:v>
                </c:pt>
                <c:pt idx="93">
                  <c:v>3.8535196742087128E-6</c:v>
                </c:pt>
                <c:pt idx="94">
                  <c:v>2.4942471290053532E-6</c:v>
                </c:pt>
                <c:pt idx="95">
                  <c:v>1.5983741106905478E-6</c:v>
                </c:pt>
                <c:pt idx="96">
                  <c:v>1.014085206548676E-6</c:v>
                </c:pt>
                <c:pt idx="97">
                  <c:v>6.3698251788670893E-7</c:v>
                </c:pt>
                <c:pt idx="98">
                  <c:v>3.9612990910320755E-7</c:v>
                </c:pt>
                <c:pt idx="99">
                  <c:v>2.438960745893352E-7</c:v>
                </c:pt>
                <c:pt idx="100">
                  <c:v>1.4867195147342977E-7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F25-4A14-AEC9-250AF1499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5291920"/>
        <c:axId val="1085298640"/>
      </c:lineChart>
      <c:catAx>
        <c:axId val="108529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Marks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298640"/>
        <c:crosses val="autoZero"/>
        <c:auto val="1"/>
        <c:lblAlgn val="ctr"/>
        <c:lblOffset val="100"/>
        <c:noMultiLvlLbl val="0"/>
      </c:catAx>
      <c:valAx>
        <c:axId val="1085298640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8529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993231"/>
        <c:axId val="43899131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v>X value</c:v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'Z-Problem'!$C$3:$C$103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-5</c:v>
                      </c:pt>
                      <c:pt idx="1">
                        <c:v>-4.9000000000000004</c:v>
                      </c:pt>
                      <c:pt idx="2">
                        <c:v>-4.8</c:v>
                      </c:pt>
                      <c:pt idx="3">
                        <c:v>-4.7</c:v>
                      </c:pt>
                      <c:pt idx="4">
                        <c:v>-4.5999999999999996</c:v>
                      </c:pt>
                      <c:pt idx="5">
                        <c:v>-4.5</c:v>
                      </c:pt>
                      <c:pt idx="6">
                        <c:v>-4.4000000000000004</c:v>
                      </c:pt>
                      <c:pt idx="7">
                        <c:v>-4.3</c:v>
                      </c:pt>
                      <c:pt idx="8">
                        <c:v>-4.2</c:v>
                      </c:pt>
                      <c:pt idx="9">
                        <c:v>-4.0999999999999996</c:v>
                      </c:pt>
                      <c:pt idx="10">
                        <c:v>-4</c:v>
                      </c:pt>
                      <c:pt idx="11">
                        <c:v>-3.9</c:v>
                      </c:pt>
                      <c:pt idx="12">
                        <c:v>-3.8</c:v>
                      </c:pt>
                      <c:pt idx="13">
                        <c:v>-3.7</c:v>
                      </c:pt>
                      <c:pt idx="14">
                        <c:v>-3.6</c:v>
                      </c:pt>
                      <c:pt idx="15">
                        <c:v>-3.5</c:v>
                      </c:pt>
                      <c:pt idx="16">
                        <c:v>-3.4</c:v>
                      </c:pt>
                      <c:pt idx="17">
                        <c:v>-3.3</c:v>
                      </c:pt>
                      <c:pt idx="18">
                        <c:v>-3.2</c:v>
                      </c:pt>
                      <c:pt idx="19">
                        <c:v>-3.1</c:v>
                      </c:pt>
                      <c:pt idx="20">
                        <c:v>-3</c:v>
                      </c:pt>
                      <c:pt idx="21">
                        <c:v>-2.9</c:v>
                      </c:pt>
                      <c:pt idx="22">
                        <c:v>-2.8</c:v>
                      </c:pt>
                      <c:pt idx="23">
                        <c:v>-2.7</c:v>
                      </c:pt>
                      <c:pt idx="24">
                        <c:v>-2.6</c:v>
                      </c:pt>
                      <c:pt idx="25">
                        <c:v>-2.5</c:v>
                      </c:pt>
                      <c:pt idx="26">
                        <c:v>-2.4</c:v>
                      </c:pt>
                      <c:pt idx="27">
                        <c:v>-2.2999999999999998</c:v>
                      </c:pt>
                      <c:pt idx="28">
                        <c:v>-2.2000000000000002</c:v>
                      </c:pt>
                      <c:pt idx="29">
                        <c:v>-2.1</c:v>
                      </c:pt>
                      <c:pt idx="30">
                        <c:v>-2</c:v>
                      </c:pt>
                      <c:pt idx="31">
                        <c:v>-1.9</c:v>
                      </c:pt>
                      <c:pt idx="32">
                        <c:v>-1.8</c:v>
                      </c:pt>
                      <c:pt idx="33">
                        <c:v>-1.7</c:v>
                      </c:pt>
                      <c:pt idx="34">
                        <c:v>-1.6</c:v>
                      </c:pt>
                      <c:pt idx="35">
                        <c:v>-1.5</c:v>
                      </c:pt>
                      <c:pt idx="36">
                        <c:v>-1.4</c:v>
                      </c:pt>
                      <c:pt idx="37">
                        <c:v>-1.3</c:v>
                      </c:pt>
                      <c:pt idx="38">
                        <c:v>-1.2</c:v>
                      </c:pt>
                      <c:pt idx="39">
                        <c:v>-1.1000000000000001</c:v>
                      </c:pt>
                      <c:pt idx="40">
                        <c:v>-1</c:v>
                      </c:pt>
                      <c:pt idx="41">
                        <c:v>-0.9</c:v>
                      </c:pt>
                      <c:pt idx="42">
                        <c:v>-0.8</c:v>
                      </c:pt>
                      <c:pt idx="43">
                        <c:v>-0.7</c:v>
                      </c:pt>
                      <c:pt idx="44">
                        <c:v>-0.6</c:v>
                      </c:pt>
                      <c:pt idx="45">
                        <c:v>-0.5</c:v>
                      </c:pt>
                      <c:pt idx="46">
                        <c:v>-0.4</c:v>
                      </c:pt>
                      <c:pt idx="47">
                        <c:v>-0.3</c:v>
                      </c:pt>
                      <c:pt idx="48">
                        <c:v>-0.2</c:v>
                      </c:pt>
                      <c:pt idx="49">
                        <c:v>-0.1</c:v>
                      </c:pt>
                      <c:pt idx="50">
                        <c:v>0</c:v>
                      </c:pt>
                      <c:pt idx="51">
                        <c:v>0.1</c:v>
                      </c:pt>
                      <c:pt idx="52">
                        <c:v>0.2</c:v>
                      </c:pt>
                      <c:pt idx="53">
                        <c:v>0.3</c:v>
                      </c:pt>
                      <c:pt idx="54">
                        <c:v>0.4</c:v>
                      </c:pt>
                      <c:pt idx="55">
                        <c:v>0.5</c:v>
                      </c:pt>
                      <c:pt idx="56">
                        <c:v>0.6</c:v>
                      </c:pt>
                      <c:pt idx="57">
                        <c:v>0.7</c:v>
                      </c:pt>
                      <c:pt idx="58">
                        <c:v>0.8</c:v>
                      </c:pt>
                      <c:pt idx="59">
                        <c:v>0.9</c:v>
                      </c:pt>
                      <c:pt idx="60">
                        <c:v>1</c:v>
                      </c:pt>
                      <c:pt idx="61">
                        <c:v>1.1000000000000001</c:v>
                      </c:pt>
                      <c:pt idx="62">
                        <c:v>1.2</c:v>
                      </c:pt>
                      <c:pt idx="63">
                        <c:v>1.3</c:v>
                      </c:pt>
                      <c:pt idx="64">
                        <c:v>1.4</c:v>
                      </c:pt>
                      <c:pt idx="65">
                        <c:v>1.5</c:v>
                      </c:pt>
                      <c:pt idx="66">
                        <c:v>1.6</c:v>
                      </c:pt>
                      <c:pt idx="67">
                        <c:v>1.7</c:v>
                      </c:pt>
                      <c:pt idx="68">
                        <c:v>1.8</c:v>
                      </c:pt>
                      <c:pt idx="69">
                        <c:v>1.9</c:v>
                      </c:pt>
                      <c:pt idx="70">
                        <c:v>2</c:v>
                      </c:pt>
                      <c:pt idx="71">
                        <c:v>2.1</c:v>
                      </c:pt>
                      <c:pt idx="72">
                        <c:v>2.2000000000000002</c:v>
                      </c:pt>
                      <c:pt idx="73">
                        <c:v>2.2999999999999998</c:v>
                      </c:pt>
                      <c:pt idx="74">
                        <c:v>2.4</c:v>
                      </c:pt>
                      <c:pt idx="75">
                        <c:v>2.5</c:v>
                      </c:pt>
                      <c:pt idx="76">
                        <c:v>2.6</c:v>
                      </c:pt>
                      <c:pt idx="77">
                        <c:v>2.7</c:v>
                      </c:pt>
                      <c:pt idx="78">
                        <c:v>2.8</c:v>
                      </c:pt>
                      <c:pt idx="79">
                        <c:v>2.9</c:v>
                      </c:pt>
                      <c:pt idx="80">
                        <c:v>3</c:v>
                      </c:pt>
                      <c:pt idx="81">
                        <c:v>3.1</c:v>
                      </c:pt>
                      <c:pt idx="82">
                        <c:v>3.2</c:v>
                      </c:pt>
                      <c:pt idx="83">
                        <c:v>3.3</c:v>
                      </c:pt>
                      <c:pt idx="84">
                        <c:v>3.4</c:v>
                      </c:pt>
                      <c:pt idx="85">
                        <c:v>3.5</c:v>
                      </c:pt>
                      <c:pt idx="86">
                        <c:v>3.6</c:v>
                      </c:pt>
                      <c:pt idx="87">
                        <c:v>3.7</c:v>
                      </c:pt>
                      <c:pt idx="88">
                        <c:v>3.8</c:v>
                      </c:pt>
                      <c:pt idx="89">
                        <c:v>3.9</c:v>
                      </c:pt>
                      <c:pt idx="90">
                        <c:v>4</c:v>
                      </c:pt>
                      <c:pt idx="91">
                        <c:v>4.0999999999999996</c:v>
                      </c:pt>
                      <c:pt idx="92">
                        <c:v>4.2</c:v>
                      </c:pt>
                      <c:pt idx="93">
                        <c:v>4.3</c:v>
                      </c:pt>
                      <c:pt idx="94">
                        <c:v>4.4000000000000004</c:v>
                      </c:pt>
                      <c:pt idx="95">
                        <c:v>4.5</c:v>
                      </c:pt>
                      <c:pt idx="96">
                        <c:v>4.5999999999999996</c:v>
                      </c:pt>
                      <c:pt idx="97">
                        <c:v>4.7</c:v>
                      </c:pt>
                      <c:pt idx="98">
                        <c:v>4.8</c:v>
                      </c:pt>
                      <c:pt idx="99">
                        <c:v>4.9000000000000004</c:v>
                      </c:pt>
                      <c:pt idx="100">
                        <c:v>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'Z-Problem'!$J$43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0.15865525393145699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BBB-4A2B-BF94-134C9D5FDF63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'Z-Problem'!$J$2</c:f>
              <c:strCache>
                <c:ptCount val="1"/>
                <c:pt idx="0">
                  <c:v>Cum2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'Z-Problem'!$C$3:$C$103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</c:v>
                </c:pt>
                <c:pt idx="16">
                  <c:v>-3.4</c:v>
                </c:pt>
                <c:pt idx="17">
                  <c:v>-3.3</c:v>
                </c:pt>
                <c:pt idx="18">
                  <c:v>-3.2</c:v>
                </c:pt>
                <c:pt idx="19">
                  <c:v>-3.1</c:v>
                </c:pt>
                <c:pt idx="20">
                  <c:v>-3</c:v>
                </c:pt>
                <c:pt idx="21">
                  <c:v>-2.9</c:v>
                </c:pt>
                <c:pt idx="22">
                  <c:v>-2.8</c:v>
                </c:pt>
                <c:pt idx="23">
                  <c:v>-2.7</c:v>
                </c:pt>
                <c:pt idx="24">
                  <c:v>-2.6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</c:v>
                </c:pt>
                <c:pt idx="36">
                  <c:v>-1.4</c:v>
                </c:pt>
                <c:pt idx="37">
                  <c:v>-1.3</c:v>
                </c:pt>
                <c:pt idx="38">
                  <c:v>-1.2</c:v>
                </c:pt>
                <c:pt idx="39">
                  <c:v>-1.1000000000000001</c:v>
                </c:pt>
                <c:pt idx="40">
                  <c:v>-1</c:v>
                </c:pt>
                <c:pt idx="41">
                  <c:v>-0.9</c:v>
                </c:pt>
                <c:pt idx="42">
                  <c:v>-0.8</c:v>
                </c:pt>
                <c:pt idx="43">
                  <c:v>-0.7</c:v>
                </c:pt>
                <c:pt idx="44">
                  <c:v>-0.6</c:v>
                </c:pt>
                <c:pt idx="45">
                  <c:v>-0.5</c:v>
                </c:pt>
                <c:pt idx="46">
                  <c:v>-0.4</c:v>
                </c:pt>
                <c:pt idx="47">
                  <c:v>-0.3</c:v>
                </c:pt>
                <c:pt idx="48">
                  <c:v>-0.2</c:v>
                </c:pt>
                <c:pt idx="49">
                  <c:v>-0.1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0.8</c:v>
                </c:pt>
                <c:pt idx="59">
                  <c:v>0.9</c:v>
                </c:pt>
                <c:pt idx="60">
                  <c:v>1</c:v>
                </c:pt>
                <c:pt idx="61">
                  <c:v>1.1000000000000001</c:v>
                </c:pt>
                <c:pt idx="62">
                  <c:v>1.2</c:v>
                </c:pt>
                <c:pt idx="63">
                  <c:v>1.3</c:v>
                </c:pt>
                <c:pt idx="64">
                  <c:v>1.4</c:v>
                </c:pt>
                <c:pt idx="65">
                  <c:v>1.5</c:v>
                </c:pt>
                <c:pt idx="66">
                  <c:v>1.6</c:v>
                </c:pt>
                <c:pt idx="67">
                  <c:v>1.7</c:v>
                </c:pt>
                <c:pt idx="68">
                  <c:v>1.8</c:v>
                </c:pt>
                <c:pt idx="69">
                  <c:v>1.9</c:v>
                </c:pt>
                <c:pt idx="70">
                  <c:v>2</c:v>
                </c:pt>
                <c:pt idx="71">
                  <c:v>2.1</c:v>
                </c:pt>
                <c:pt idx="72">
                  <c:v>2.2000000000000002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</c:v>
                </c:pt>
                <c:pt idx="79">
                  <c:v>2.9</c:v>
                </c:pt>
                <c:pt idx="80">
                  <c:v>3</c:v>
                </c:pt>
                <c:pt idx="81">
                  <c:v>3.1</c:v>
                </c:pt>
                <c:pt idx="82">
                  <c:v>3.2</c:v>
                </c:pt>
                <c:pt idx="83">
                  <c:v>3.3</c:v>
                </c:pt>
                <c:pt idx="84">
                  <c:v>3.4</c:v>
                </c:pt>
                <c:pt idx="85">
                  <c:v>3.5</c:v>
                </c:pt>
                <c:pt idx="86">
                  <c:v>3.6</c:v>
                </c:pt>
                <c:pt idx="87">
                  <c:v>3.7</c:v>
                </c:pt>
                <c:pt idx="88">
                  <c:v>3.8</c:v>
                </c:pt>
                <c:pt idx="89">
                  <c:v>3.9</c:v>
                </c:pt>
                <c:pt idx="90">
                  <c:v>4</c:v>
                </c:pt>
                <c:pt idx="91">
                  <c:v>4.0999999999999996</c:v>
                </c:pt>
                <c:pt idx="92">
                  <c:v>4.2</c:v>
                </c:pt>
                <c:pt idx="93">
                  <c:v>4.3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4.7</c:v>
                </c:pt>
                <c:pt idx="98">
                  <c:v>4.8</c:v>
                </c:pt>
                <c:pt idx="99">
                  <c:v>4.9000000000000004</c:v>
                </c:pt>
                <c:pt idx="100">
                  <c:v>5</c:v>
                </c:pt>
              </c:numCache>
            </c:numRef>
          </c:cat>
          <c:val>
            <c:numRef>
              <c:f>'Z-Problem'!$J$3:$J$103</c:f>
              <c:numCache>
                <c:formatCode>General</c:formatCode>
                <c:ptCount val="101"/>
                <c:pt idx="0">
                  <c:v>2.8665157187919333E-7</c:v>
                </c:pt>
                <c:pt idx="1">
                  <c:v>4.7918327659031834E-7</c:v>
                </c:pt>
                <c:pt idx="2">
                  <c:v>7.933281519755948E-7</c:v>
                </c:pt>
                <c:pt idx="3">
                  <c:v>1.3008074539172773E-6</c:v>
                </c:pt>
                <c:pt idx="4">
                  <c:v>2.1124547025028533E-6</c:v>
                </c:pt>
                <c:pt idx="5">
                  <c:v>3.3976731247300535E-6</c:v>
                </c:pt>
                <c:pt idx="6">
                  <c:v>5.4125439077038416E-6</c:v>
                </c:pt>
                <c:pt idx="7">
                  <c:v>8.5399054709917942E-6</c:v>
                </c:pt>
                <c:pt idx="8">
                  <c:v>1.3345749015906309E-5</c:v>
                </c:pt>
                <c:pt idx="9">
                  <c:v>2.0657506912546714E-5</c:v>
                </c:pt>
                <c:pt idx="10">
                  <c:v>3.1671241833119857E-5</c:v>
                </c:pt>
                <c:pt idx="11">
                  <c:v>4.8096344017602614E-5</c:v>
                </c:pt>
                <c:pt idx="12">
                  <c:v>7.234804392511999E-5</c:v>
                </c:pt>
                <c:pt idx="13">
                  <c:v>1.0779973347738824E-4</c:v>
                </c:pt>
                <c:pt idx="14">
                  <c:v>1.5910859015753364E-4</c:v>
                </c:pt>
                <c:pt idx="15">
                  <c:v>2.3262907903552504E-4</c:v>
                </c:pt>
                <c:pt idx="16">
                  <c:v>3.369292656768808E-4</c:v>
                </c:pt>
                <c:pt idx="17">
                  <c:v>4.8342414238377744E-4</c:v>
                </c:pt>
                <c:pt idx="18">
                  <c:v>6.8713793791584719E-4</c:v>
                </c:pt>
                <c:pt idx="19">
                  <c:v>9.676032132183561E-4</c:v>
                </c:pt>
                <c:pt idx="20">
                  <c:v>1.3498980316300933E-3</c:v>
                </c:pt>
                <c:pt idx="21">
                  <c:v>1.8658133003840378E-3</c:v>
                </c:pt>
                <c:pt idx="22">
                  <c:v>2.5551303304279312E-3</c:v>
                </c:pt>
                <c:pt idx="23">
                  <c:v>3.4669738030406643E-3</c:v>
                </c:pt>
                <c:pt idx="24">
                  <c:v>4.6611880237187476E-3</c:v>
                </c:pt>
                <c:pt idx="25">
                  <c:v>6.2096653257761331E-3</c:v>
                </c:pt>
                <c:pt idx="26">
                  <c:v>8.1975359245961311E-3</c:v>
                </c:pt>
                <c:pt idx="27">
                  <c:v>1.0724110021675811E-2</c:v>
                </c:pt>
                <c:pt idx="28">
                  <c:v>1.3903447513498597E-2</c:v>
                </c:pt>
                <c:pt idx="29">
                  <c:v>1.7864420562816546E-2</c:v>
                </c:pt>
                <c:pt idx="30">
                  <c:v>2.2750131948179191E-2</c:v>
                </c:pt>
                <c:pt idx="31">
                  <c:v>2.87165598160018E-2</c:v>
                </c:pt>
                <c:pt idx="32">
                  <c:v>3.5930319112925789E-2</c:v>
                </c:pt>
                <c:pt idx="33">
                  <c:v>4.4565462758543041E-2</c:v>
                </c:pt>
                <c:pt idx="34">
                  <c:v>5.4799291699557967E-2</c:v>
                </c:pt>
                <c:pt idx="35">
                  <c:v>6.6807201268858057E-2</c:v>
                </c:pt>
                <c:pt idx="36">
                  <c:v>8.0756659233771053E-2</c:v>
                </c:pt>
                <c:pt idx="37">
                  <c:v>9.6800484585610316E-2</c:v>
                </c:pt>
                <c:pt idx="38">
                  <c:v>0.11506967022170828</c:v>
                </c:pt>
                <c:pt idx="39">
                  <c:v>0.13566606094638264</c:v>
                </c:pt>
                <c:pt idx="40">
                  <c:v>0.15865525393145699</c:v>
                </c:pt>
                <c:pt idx="41">
                  <c:v>0.1840601253467595</c:v>
                </c:pt>
                <c:pt idx="42">
                  <c:v>0.21185539858339661</c:v>
                </c:pt>
                <c:pt idx="43">
                  <c:v>0.24196365222307298</c:v>
                </c:pt>
                <c:pt idx="44">
                  <c:v>0.27425311775007355</c:v>
                </c:pt>
                <c:pt idx="45">
                  <c:v>0.30853753872598688</c:v>
                </c:pt>
                <c:pt idx="46">
                  <c:v>0.34457825838967576</c:v>
                </c:pt>
                <c:pt idx="47">
                  <c:v>0.38208857781104733</c:v>
                </c:pt>
                <c:pt idx="48">
                  <c:v>0.42074029056089696</c:v>
                </c:pt>
                <c:pt idx="49">
                  <c:v>0.46017216272297101</c:v>
                </c:pt>
                <c:pt idx="50">
                  <c:v>0.5</c:v>
                </c:pt>
                <c:pt idx="51">
                  <c:v>0.53982783727702899</c:v>
                </c:pt>
                <c:pt idx="52">
                  <c:v>0.57925970943910299</c:v>
                </c:pt>
                <c:pt idx="53">
                  <c:v>0.61791142218895267</c:v>
                </c:pt>
                <c:pt idx="54">
                  <c:v>0.65542174161032429</c:v>
                </c:pt>
                <c:pt idx="55">
                  <c:v>0.69146246127401312</c:v>
                </c:pt>
                <c:pt idx="56">
                  <c:v>0.72574688224992645</c:v>
                </c:pt>
                <c:pt idx="57">
                  <c:v>0.75803634777692697</c:v>
                </c:pt>
                <c:pt idx="58">
                  <c:v>0.78814460141660336</c:v>
                </c:pt>
                <c:pt idx="59">
                  <c:v>0.81593987465324047</c:v>
                </c:pt>
                <c:pt idx="60">
                  <c:v>0.84134474606854304</c:v>
                </c:pt>
                <c:pt idx="61">
                  <c:v>0.86433393905361733</c:v>
                </c:pt>
                <c:pt idx="62">
                  <c:v>0.88493032977829178</c:v>
                </c:pt>
                <c:pt idx="63">
                  <c:v>0.9031995154143897</c:v>
                </c:pt>
                <c:pt idx="64">
                  <c:v>0.91924334076622893</c:v>
                </c:pt>
                <c:pt idx="65">
                  <c:v>0.93319279873114191</c:v>
                </c:pt>
                <c:pt idx="66">
                  <c:v>0.94520070830044201</c:v>
                </c:pt>
                <c:pt idx="67">
                  <c:v>0.95543453724145699</c:v>
                </c:pt>
                <c:pt idx="68">
                  <c:v>0.96406968088707423</c:v>
                </c:pt>
                <c:pt idx="69">
                  <c:v>0.97128344018399815</c:v>
                </c:pt>
                <c:pt idx="70">
                  <c:v>0.97724986805182079</c:v>
                </c:pt>
                <c:pt idx="71">
                  <c:v>0.98213557943718344</c:v>
                </c:pt>
                <c:pt idx="72">
                  <c:v>0.98609655248650141</c:v>
                </c:pt>
                <c:pt idx="73">
                  <c:v>0.98927588997832416</c:v>
                </c:pt>
                <c:pt idx="74">
                  <c:v>0.99180246407540384</c:v>
                </c:pt>
                <c:pt idx="75">
                  <c:v>0.99379033467422384</c:v>
                </c:pt>
                <c:pt idx="76">
                  <c:v>0.99533881197628127</c:v>
                </c:pt>
                <c:pt idx="77">
                  <c:v>0.99653302619695938</c:v>
                </c:pt>
                <c:pt idx="78">
                  <c:v>0.99744486966957202</c:v>
                </c:pt>
                <c:pt idx="79">
                  <c:v>0.99813418669961596</c:v>
                </c:pt>
                <c:pt idx="80">
                  <c:v>0.9986501019683699</c:v>
                </c:pt>
                <c:pt idx="81">
                  <c:v>0.99903239678678168</c:v>
                </c:pt>
                <c:pt idx="82">
                  <c:v>0.99931286206208414</c:v>
                </c:pt>
                <c:pt idx="83">
                  <c:v>0.99951657585761622</c:v>
                </c:pt>
                <c:pt idx="84">
                  <c:v>0.99966307073432314</c:v>
                </c:pt>
                <c:pt idx="85">
                  <c:v>0.99976737092096446</c:v>
                </c:pt>
                <c:pt idx="86">
                  <c:v>0.99984089140984245</c:v>
                </c:pt>
                <c:pt idx="87">
                  <c:v>0.99989220026652259</c:v>
                </c:pt>
                <c:pt idx="88">
                  <c:v>0.99992765195607491</c:v>
                </c:pt>
                <c:pt idx="89">
                  <c:v>0.99995190365598241</c:v>
                </c:pt>
                <c:pt idx="90">
                  <c:v>0.99996832875816688</c:v>
                </c:pt>
                <c:pt idx="91">
                  <c:v>0.99997934249308751</c:v>
                </c:pt>
                <c:pt idx="92">
                  <c:v>0.9999866542509841</c:v>
                </c:pt>
                <c:pt idx="93">
                  <c:v>0.99999146009452899</c:v>
                </c:pt>
                <c:pt idx="94">
                  <c:v>0.99999458745609227</c:v>
                </c:pt>
                <c:pt idx="95">
                  <c:v>0.99999660232687526</c:v>
                </c:pt>
                <c:pt idx="96">
                  <c:v>0.9999978875452975</c:v>
                </c:pt>
                <c:pt idx="97">
                  <c:v>0.99999869919254614</c:v>
                </c:pt>
                <c:pt idx="98">
                  <c:v>0.99999920667184805</c:v>
                </c:pt>
                <c:pt idx="99">
                  <c:v>0.99999952081672339</c:v>
                </c:pt>
                <c:pt idx="100">
                  <c:v>0.99999971334842808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BBB-4A2B-BF94-134C9D5FD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8993231"/>
        <c:axId val="438991311"/>
      </c:lineChart>
      <c:catAx>
        <c:axId val="438993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991311"/>
        <c:crosses val="autoZero"/>
        <c:auto val="1"/>
        <c:lblAlgn val="ctr"/>
        <c:lblOffset val="100"/>
        <c:noMultiLvlLbl val="0"/>
      </c:catAx>
      <c:valAx>
        <c:axId val="43899131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993231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CDF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044672987305165E-2"/>
          <c:y val="0.21442858859690014"/>
          <c:w val="0.87333627939364722"/>
          <c:h val="0.63587477056869823"/>
        </c:manualLayout>
      </c:layout>
      <c:lineChart>
        <c:grouping val="standard"/>
        <c:varyColors val="0"/>
        <c:ser>
          <c:idx val="0"/>
          <c:order val="0"/>
          <c:tx>
            <c:strRef>
              <c:f>Sheet1!$I$2</c:f>
              <c:strCache>
                <c:ptCount val="1"/>
                <c:pt idx="0">
                  <c:v>Cum2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Sheet1!$B$3:$B$103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Sheet1!$I$3:$I$103</c:f>
              <c:numCache>
                <c:formatCode>General</c:formatCode>
                <c:ptCount val="101"/>
                <c:pt idx="0">
                  <c:v>2.8665157187919333E-7</c:v>
                </c:pt>
                <c:pt idx="1">
                  <c:v>4.7918327659031834E-7</c:v>
                </c:pt>
                <c:pt idx="2">
                  <c:v>7.933281519755948E-7</c:v>
                </c:pt>
                <c:pt idx="3">
                  <c:v>1.3008074539172773E-6</c:v>
                </c:pt>
                <c:pt idx="4">
                  <c:v>2.1124547025028533E-6</c:v>
                </c:pt>
                <c:pt idx="5">
                  <c:v>3.3976731247300535E-6</c:v>
                </c:pt>
                <c:pt idx="6">
                  <c:v>5.4125439077038416E-6</c:v>
                </c:pt>
                <c:pt idx="7">
                  <c:v>8.5399054709917942E-6</c:v>
                </c:pt>
                <c:pt idx="8">
                  <c:v>1.3345749015906309E-5</c:v>
                </c:pt>
                <c:pt idx="9">
                  <c:v>2.0657506912546714E-5</c:v>
                </c:pt>
                <c:pt idx="10">
                  <c:v>3.1671241833119857E-5</c:v>
                </c:pt>
                <c:pt idx="11">
                  <c:v>4.8096344017602614E-5</c:v>
                </c:pt>
                <c:pt idx="12">
                  <c:v>7.234804392511999E-5</c:v>
                </c:pt>
                <c:pt idx="13">
                  <c:v>1.0779973347738824E-4</c:v>
                </c:pt>
                <c:pt idx="14">
                  <c:v>1.5910859015753364E-4</c:v>
                </c:pt>
                <c:pt idx="15">
                  <c:v>2.3262907903552504E-4</c:v>
                </c:pt>
                <c:pt idx="16">
                  <c:v>3.369292656768808E-4</c:v>
                </c:pt>
                <c:pt idx="17">
                  <c:v>4.8342414238377744E-4</c:v>
                </c:pt>
                <c:pt idx="18">
                  <c:v>6.8713793791584719E-4</c:v>
                </c:pt>
                <c:pt idx="19">
                  <c:v>9.676032132183561E-4</c:v>
                </c:pt>
                <c:pt idx="20">
                  <c:v>1.3498980316300933E-3</c:v>
                </c:pt>
                <c:pt idx="21">
                  <c:v>1.8658133003840378E-3</c:v>
                </c:pt>
                <c:pt idx="22">
                  <c:v>2.5551303304279312E-3</c:v>
                </c:pt>
                <c:pt idx="23">
                  <c:v>3.4669738030406643E-3</c:v>
                </c:pt>
                <c:pt idx="24">
                  <c:v>4.6611880237187476E-3</c:v>
                </c:pt>
                <c:pt idx="25">
                  <c:v>6.2096653257761331E-3</c:v>
                </c:pt>
                <c:pt idx="26">
                  <c:v>8.1975359245961311E-3</c:v>
                </c:pt>
                <c:pt idx="27">
                  <c:v>1.0724110021675811E-2</c:v>
                </c:pt>
                <c:pt idx="28">
                  <c:v>1.3903447513498597E-2</c:v>
                </c:pt>
                <c:pt idx="29">
                  <c:v>1.7864420562816546E-2</c:v>
                </c:pt>
                <c:pt idx="30">
                  <c:v>2.2750131948179191E-2</c:v>
                </c:pt>
                <c:pt idx="31">
                  <c:v>2.87165598160018E-2</c:v>
                </c:pt>
                <c:pt idx="32">
                  <c:v>3.5930319112925789E-2</c:v>
                </c:pt>
                <c:pt idx="33">
                  <c:v>4.4565462758543041E-2</c:v>
                </c:pt>
                <c:pt idx="34">
                  <c:v>5.4799291699557967E-2</c:v>
                </c:pt>
                <c:pt idx="35">
                  <c:v>6.6807201268858057E-2</c:v>
                </c:pt>
                <c:pt idx="36">
                  <c:v>8.0756659233771053E-2</c:v>
                </c:pt>
                <c:pt idx="37">
                  <c:v>9.6800484585610316E-2</c:v>
                </c:pt>
                <c:pt idx="38">
                  <c:v>0.11506967022170828</c:v>
                </c:pt>
                <c:pt idx="39">
                  <c:v>0.13566606094638264</c:v>
                </c:pt>
                <c:pt idx="40">
                  <c:v>0.15865525393145699</c:v>
                </c:pt>
                <c:pt idx="41">
                  <c:v>0.1840601253467595</c:v>
                </c:pt>
                <c:pt idx="42">
                  <c:v>0.21185539858339661</c:v>
                </c:pt>
                <c:pt idx="43">
                  <c:v>0.24196365222307298</c:v>
                </c:pt>
                <c:pt idx="44">
                  <c:v>0.27425311775007355</c:v>
                </c:pt>
                <c:pt idx="45">
                  <c:v>0.30853753872598688</c:v>
                </c:pt>
                <c:pt idx="46">
                  <c:v>0.34457825838967576</c:v>
                </c:pt>
                <c:pt idx="47">
                  <c:v>0.38208857781104733</c:v>
                </c:pt>
                <c:pt idx="48">
                  <c:v>0.42074029056089696</c:v>
                </c:pt>
                <c:pt idx="49">
                  <c:v>0.46017216272297101</c:v>
                </c:pt>
                <c:pt idx="50">
                  <c:v>0.5</c:v>
                </c:pt>
                <c:pt idx="51">
                  <c:v>0.53982783727702899</c:v>
                </c:pt>
                <c:pt idx="52">
                  <c:v>0.57925970943910299</c:v>
                </c:pt>
                <c:pt idx="53">
                  <c:v>0.61791142218895267</c:v>
                </c:pt>
                <c:pt idx="54">
                  <c:v>0.65542174161032429</c:v>
                </c:pt>
                <c:pt idx="55">
                  <c:v>0.69146246127401312</c:v>
                </c:pt>
                <c:pt idx="56">
                  <c:v>0.72574688224992645</c:v>
                </c:pt>
                <c:pt idx="57">
                  <c:v>0.75803634777692697</c:v>
                </c:pt>
                <c:pt idx="58">
                  <c:v>0.78814460141660336</c:v>
                </c:pt>
                <c:pt idx="59">
                  <c:v>0.81593987465324047</c:v>
                </c:pt>
                <c:pt idx="60">
                  <c:v>0.84134474606854304</c:v>
                </c:pt>
                <c:pt idx="61">
                  <c:v>0.86433393905361733</c:v>
                </c:pt>
                <c:pt idx="62">
                  <c:v>0.88493032977829178</c:v>
                </c:pt>
                <c:pt idx="63">
                  <c:v>0.9031995154143897</c:v>
                </c:pt>
                <c:pt idx="64">
                  <c:v>0.91924334076622893</c:v>
                </c:pt>
                <c:pt idx="65">
                  <c:v>0.93319279873114191</c:v>
                </c:pt>
                <c:pt idx="66">
                  <c:v>0.94520070830044201</c:v>
                </c:pt>
                <c:pt idx="67">
                  <c:v>0.95543453724145699</c:v>
                </c:pt>
                <c:pt idx="68">
                  <c:v>0.96406968088707423</c:v>
                </c:pt>
                <c:pt idx="69">
                  <c:v>0.97128344018399815</c:v>
                </c:pt>
                <c:pt idx="70">
                  <c:v>0.97724986805182079</c:v>
                </c:pt>
                <c:pt idx="71">
                  <c:v>0.98213557943718344</c:v>
                </c:pt>
                <c:pt idx="72">
                  <c:v>0.98609655248650141</c:v>
                </c:pt>
                <c:pt idx="73">
                  <c:v>0.98927588997832416</c:v>
                </c:pt>
                <c:pt idx="74">
                  <c:v>0.99180246407540384</c:v>
                </c:pt>
                <c:pt idx="75">
                  <c:v>0.99379033467422384</c:v>
                </c:pt>
                <c:pt idx="76">
                  <c:v>0.99533881197628127</c:v>
                </c:pt>
                <c:pt idx="77">
                  <c:v>0.99653302619695938</c:v>
                </c:pt>
                <c:pt idx="78">
                  <c:v>0.99744486966957202</c:v>
                </c:pt>
                <c:pt idx="79">
                  <c:v>0.99813418669961596</c:v>
                </c:pt>
                <c:pt idx="80">
                  <c:v>0.9986501019683699</c:v>
                </c:pt>
                <c:pt idx="81">
                  <c:v>0.99903239678678168</c:v>
                </c:pt>
                <c:pt idx="82">
                  <c:v>0.99931286206208414</c:v>
                </c:pt>
                <c:pt idx="83">
                  <c:v>0.99951657585761622</c:v>
                </c:pt>
                <c:pt idx="84">
                  <c:v>0.99966307073432314</c:v>
                </c:pt>
                <c:pt idx="85">
                  <c:v>0.99976737092096446</c:v>
                </c:pt>
                <c:pt idx="86">
                  <c:v>0.99984089140984245</c:v>
                </c:pt>
                <c:pt idx="87">
                  <c:v>0.99989220026652259</c:v>
                </c:pt>
                <c:pt idx="88">
                  <c:v>0.99992765195607491</c:v>
                </c:pt>
                <c:pt idx="89">
                  <c:v>0.99995190365598241</c:v>
                </c:pt>
                <c:pt idx="90">
                  <c:v>0.99996832875816688</c:v>
                </c:pt>
                <c:pt idx="91">
                  <c:v>0.99997934249308751</c:v>
                </c:pt>
                <c:pt idx="92">
                  <c:v>0.9999866542509841</c:v>
                </c:pt>
                <c:pt idx="93">
                  <c:v>0.99999146009452899</c:v>
                </c:pt>
                <c:pt idx="94">
                  <c:v>0.99999458745609227</c:v>
                </c:pt>
                <c:pt idx="95">
                  <c:v>0.99999660232687526</c:v>
                </c:pt>
                <c:pt idx="96">
                  <c:v>0.9999978875452975</c:v>
                </c:pt>
                <c:pt idx="97">
                  <c:v>0.99999869919254614</c:v>
                </c:pt>
                <c:pt idx="98">
                  <c:v>0.99999920667184805</c:v>
                </c:pt>
                <c:pt idx="99">
                  <c:v>0.99999952081672339</c:v>
                </c:pt>
                <c:pt idx="100">
                  <c:v>0.99999971334842808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6DC-49A6-84F8-2496A66B8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6986032"/>
        <c:axId val="1716986512"/>
      </c:lineChart>
      <c:catAx>
        <c:axId val="171698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986512"/>
        <c:crosses val="autoZero"/>
        <c:auto val="1"/>
        <c:lblAlgn val="ctr"/>
        <c:lblOffset val="100"/>
        <c:noMultiLvlLbl val="0"/>
      </c:catAx>
      <c:valAx>
        <c:axId val="17169865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98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CDF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044672987305165E-2"/>
          <c:y val="0.21442858859690014"/>
          <c:w val="0.87333627939364722"/>
          <c:h val="0.63587477056869823"/>
        </c:manualLayout>
      </c:layout>
      <c:lineChart>
        <c:grouping val="standard"/>
        <c:varyColors val="0"/>
        <c:ser>
          <c:idx val="0"/>
          <c:order val="0"/>
          <c:tx>
            <c:strRef>
              <c:f>Sheet1!$I$2</c:f>
              <c:strCache>
                <c:ptCount val="1"/>
                <c:pt idx="0">
                  <c:v>Cum2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Sheet1!$B$3:$B$103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Sheet1!$I$3:$I$103</c:f>
              <c:numCache>
                <c:formatCode>General</c:formatCode>
                <c:ptCount val="101"/>
                <c:pt idx="0">
                  <c:v>2.8665157187919333E-7</c:v>
                </c:pt>
                <c:pt idx="1">
                  <c:v>4.7918327659031834E-7</c:v>
                </c:pt>
                <c:pt idx="2">
                  <c:v>7.933281519755948E-7</c:v>
                </c:pt>
                <c:pt idx="3">
                  <c:v>1.3008074539172773E-6</c:v>
                </c:pt>
                <c:pt idx="4">
                  <c:v>2.1124547025028533E-6</c:v>
                </c:pt>
                <c:pt idx="5">
                  <c:v>3.3976731247300535E-6</c:v>
                </c:pt>
                <c:pt idx="6">
                  <c:v>5.4125439077038416E-6</c:v>
                </c:pt>
                <c:pt idx="7">
                  <c:v>8.5399054709917942E-6</c:v>
                </c:pt>
                <c:pt idx="8">
                  <c:v>1.3345749015906309E-5</c:v>
                </c:pt>
                <c:pt idx="9">
                  <c:v>2.0657506912546714E-5</c:v>
                </c:pt>
                <c:pt idx="10">
                  <c:v>3.1671241833119857E-5</c:v>
                </c:pt>
                <c:pt idx="11">
                  <c:v>4.8096344017602614E-5</c:v>
                </c:pt>
                <c:pt idx="12">
                  <c:v>7.234804392511999E-5</c:v>
                </c:pt>
                <c:pt idx="13">
                  <c:v>1.0779973347738824E-4</c:v>
                </c:pt>
                <c:pt idx="14">
                  <c:v>1.5910859015753364E-4</c:v>
                </c:pt>
                <c:pt idx="15">
                  <c:v>2.3262907903552504E-4</c:v>
                </c:pt>
                <c:pt idx="16">
                  <c:v>3.369292656768808E-4</c:v>
                </c:pt>
                <c:pt idx="17">
                  <c:v>4.8342414238377744E-4</c:v>
                </c:pt>
                <c:pt idx="18">
                  <c:v>6.8713793791584719E-4</c:v>
                </c:pt>
                <c:pt idx="19">
                  <c:v>9.676032132183561E-4</c:v>
                </c:pt>
                <c:pt idx="20">
                  <c:v>1.3498980316300933E-3</c:v>
                </c:pt>
                <c:pt idx="21">
                  <c:v>1.8658133003840378E-3</c:v>
                </c:pt>
                <c:pt idx="22">
                  <c:v>2.5551303304279312E-3</c:v>
                </c:pt>
                <c:pt idx="23">
                  <c:v>3.4669738030406643E-3</c:v>
                </c:pt>
                <c:pt idx="24">
                  <c:v>4.6611880237187476E-3</c:v>
                </c:pt>
                <c:pt idx="25">
                  <c:v>6.2096653257761331E-3</c:v>
                </c:pt>
                <c:pt idx="26">
                  <c:v>8.1975359245961311E-3</c:v>
                </c:pt>
                <c:pt idx="27">
                  <c:v>1.0724110021675811E-2</c:v>
                </c:pt>
                <c:pt idx="28">
                  <c:v>1.3903447513498597E-2</c:v>
                </c:pt>
                <c:pt idx="29">
                  <c:v>1.7864420562816546E-2</c:v>
                </c:pt>
                <c:pt idx="30">
                  <c:v>2.2750131948179191E-2</c:v>
                </c:pt>
                <c:pt idx="31">
                  <c:v>2.87165598160018E-2</c:v>
                </c:pt>
                <c:pt idx="32">
                  <c:v>3.5930319112925789E-2</c:v>
                </c:pt>
                <c:pt idx="33">
                  <c:v>4.4565462758543041E-2</c:v>
                </c:pt>
                <c:pt idx="34">
                  <c:v>5.4799291699557967E-2</c:v>
                </c:pt>
                <c:pt idx="35">
                  <c:v>6.6807201268858057E-2</c:v>
                </c:pt>
                <c:pt idx="36">
                  <c:v>8.0756659233771053E-2</c:v>
                </c:pt>
                <c:pt idx="37">
                  <c:v>9.6800484585610316E-2</c:v>
                </c:pt>
                <c:pt idx="38">
                  <c:v>0.11506967022170828</c:v>
                </c:pt>
                <c:pt idx="39">
                  <c:v>0.13566606094638264</c:v>
                </c:pt>
                <c:pt idx="40">
                  <c:v>0.15865525393145699</c:v>
                </c:pt>
                <c:pt idx="41">
                  <c:v>0.1840601253467595</c:v>
                </c:pt>
                <c:pt idx="42">
                  <c:v>0.21185539858339661</c:v>
                </c:pt>
                <c:pt idx="43">
                  <c:v>0.24196365222307298</c:v>
                </c:pt>
                <c:pt idx="44">
                  <c:v>0.27425311775007355</c:v>
                </c:pt>
                <c:pt idx="45">
                  <c:v>0.30853753872598688</c:v>
                </c:pt>
                <c:pt idx="46">
                  <c:v>0.34457825838967576</c:v>
                </c:pt>
                <c:pt idx="47">
                  <c:v>0.38208857781104733</c:v>
                </c:pt>
                <c:pt idx="48">
                  <c:v>0.42074029056089696</c:v>
                </c:pt>
                <c:pt idx="49">
                  <c:v>0.46017216272297101</c:v>
                </c:pt>
                <c:pt idx="50">
                  <c:v>0.5</c:v>
                </c:pt>
                <c:pt idx="51">
                  <c:v>0.53982783727702899</c:v>
                </c:pt>
                <c:pt idx="52">
                  <c:v>0.57925970943910299</c:v>
                </c:pt>
                <c:pt idx="53">
                  <c:v>0.61791142218895267</c:v>
                </c:pt>
                <c:pt idx="54">
                  <c:v>0.65542174161032429</c:v>
                </c:pt>
                <c:pt idx="55">
                  <c:v>0.69146246127401312</c:v>
                </c:pt>
                <c:pt idx="56">
                  <c:v>0.72574688224992645</c:v>
                </c:pt>
                <c:pt idx="57">
                  <c:v>0.75803634777692697</c:v>
                </c:pt>
                <c:pt idx="58">
                  <c:v>0.78814460141660336</c:v>
                </c:pt>
                <c:pt idx="59">
                  <c:v>0.81593987465324047</c:v>
                </c:pt>
                <c:pt idx="60">
                  <c:v>0.84134474606854304</c:v>
                </c:pt>
                <c:pt idx="61">
                  <c:v>0.86433393905361733</c:v>
                </c:pt>
                <c:pt idx="62">
                  <c:v>0.88493032977829178</c:v>
                </c:pt>
                <c:pt idx="63">
                  <c:v>0.9031995154143897</c:v>
                </c:pt>
                <c:pt idx="64">
                  <c:v>0.91924334076622893</c:v>
                </c:pt>
                <c:pt idx="65">
                  <c:v>0.93319279873114191</c:v>
                </c:pt>
                <c:pt idx="66">
                  <c:v>0.94520070830044201</c:v>
                </c:pt>
                <c:pt idx="67">
                  <c:v>0.95543453724145699</c:v>
                </c:pt>
                <c:pt idx="68">
                  <c:v>0.96406968088707423</c:v>
                </c:pt>
                <c:pt idx="69">
                  <c:v>0.97128344018399815</c:v>
                </c:pt>
                <c:pt idx="70">
                  <c:v>0.97724986805182079</c:v>
                </c:pt>
                <c:pt idx="71">
                  <c:v>0.98213557943718344</c:v>
                </c:pt>
                <c:pt idx="72">
                  <c:v>0.98609655248650141</c:v>
                </c:pt>
                <c:pt idx="73">
                  <c:v>0.98927588997832416</c:v>
                </c:pt>
                <c:pt idx="74">
                  <c:v>0.99180246407540384</c:v>
                </c:pt>
                <c:pt idx="75">
                  <c:v>0.99379033467422384</c:v>
                </c:pt>
                <c:pt idx="76">
                  <c:v>0.99533881197628127</c:v>
                </c:pt>
                <c:pt idx="77">
                  <c:v>0.99653302619695938</c:v>
                </c:pt>
                <c:pt idx="78">
                  <c:v>0.99744486966957202</c:v>
                </c:pt>
                <c:pt idx="79">
                  <c:v>0.99813418669961596</c:v>
                </c:pt>
                <c:pt idx="80">
                  <c:v>0.9986501019683699</c:v>
                </c:pt>
                <c:pt idx="81">
                  <c:v>0.99903239678678168</c:v>
                </c:pt>
                <c:pt idx="82">
                  <c:v>0.99931286206208414</c:v>
                </c:pt>
                <c:pt idx="83">
                  <c:v>0.99951657585761622</c:v>
                </c:pt>
                <c:pt idx="84">
                  <c:v>0.99966307073432314</c:v>
                </c:pt>
                <c:pt idx="85">
                  <c:v>0.99976737092096446</c:v>
                </c:pt>
                <c:pt idx="86">
                  <c:v>0.99984089140984245</c:v>
                </c:pt>
                <c:pt idx="87">
                  <c:v>0.99989220026652259</c:v>
                </c:pt>
                <c:pt idx="88">
                  <c:v>0.99992765195607491</c:v>
                </c:pt>
                <c:pt idx="89">
                  <c:v>0.99995190365598241</c:v>
                </c:pt>
                <c:pt idx="90">
                  <c:v>0.99996832875816688</c:v>
                </c:pt>
                <c:pt idx="91">
                  <c:v>0.99997934249308751</c:v>
                </c:pt>
                <c:pt idx="92">
                  <c:v>0.9999866542509841</c:v>
                </c:pt>
                <c:pt idx="93">
                  <c:v>0.99999146009452899</c:v>
                </c:pt>
                <c:pt idx="94">
                  <c:v>0.99999458745609227</c:v>
                </c:pt>
                <c:pt idx="95">
                  <c:v>0.99999660232687526</c:v>
                </c:pt>
                <c:pt idx="96">
                  <c:v>0.9999978875452975</c:v>
                </c:pt>
                <c:pt idx="97">
                  <c:v>0.99999869919254614</c:v>
                </c:pt>
                <c:pt idx="98">
                  <c:v>0.99999920667184805</c:v>
                </c:pt>
                <c:pt idx="99">
                  <c:v>0.99999952081672339</c:v>
                </c:pt>
                <c:pt idx="100">
                  <c:v>0.99999971334842808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6DC-49A6-84F8-2496A66B8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6986032"/>
        <c:axId val="1716986512"/>
      </c:lineChart>
      <c:catAx>
        <c:axId val="171698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986512"/>
        <c:crosses val="autoZero"/>
        <c:auto val="1"/>
        <c:lblAlgn val="ctr"/>
        <c:lblOffset val="100"/>
        <c:noMultiLvlLbl val="0"/>
      </c:catAx>
      <c:valAx>
        <c:axId val="17169865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98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Normal PDF (µ=50, </a:t>
            </a:r>
            <a:r>
              <a:rPr lang="el-G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σ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=10)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Sheet1!$I$2</c:f>
              <c:strCache>
                <c:ptCount val="1"/>
                <c:pt idx="0">
                  <c:v>Cum1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Sheet1!$B$3:$B$103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Sheet1!$I$3:$I$103</c:f>
              <c:numCache>
                <c:formatCode>General</c:formatCode>
                <c:ptCount val="101"/>
                <c:pt idx="0">
                  <c:v>-100</c:v>
                </c:pt>
                <c:pt idx="1">
                  <c:v>-100</c:v>
                </c:pt>
                <c:pt idx="2">
                  <c:v>-100</c:v>
                </c:pt>
                <c:pt idx="3">
                  <c:v>-100</c:v>
                </c:pt>
                <c:pt idx="4">
                  <c:v>-100</c:v>
                </c:pt>
                <c:pt idx="5">
                  <c:v>-100</c:v>
                </c:pt>
                <c:pt idx="6">
                  <c:v>-100</c:v>
                </c:pt>
                <c:pt idx="7">
                  <c:v>-100</c:v>
                </c:pt>
                <c:pt idx="8">
                  <c:v>-100</c:v>
                </c:pt>
                <c:pt idx="9">
                  <c:v>-100</c:v>
                </c:pt>
                <c:pt idx="10">
                  <c:v>-100</c:v>
                </c:pt>
                <c:pt idx="11">
                  <c:v>-100</c:v>
                </c:pt>
                <c:pt idx="12">
                  <c:v>-100</c:v>
                </c:pt>
                <c:pt idx="13">
                  <c:v>-100</c:v>
                </c:pt>
                <c:pt idx="14">
                  <c:v>-100</c:v>
                </c:pt>
                <c:pt idx="15">
                  <c:v>-100</c:v>
                </c:pt>
                <c:pt idx="16">
                  <c:v>-100</c:v>
                </c:pt>
                <c:pt idx="17">
                  <c:v>-100</c:v>
                </c:pt>
                <c:pt idx="18">
                  <c:v>-100</c:v>
                </c:pt>
                <c:pt idx="19">
                  <c:v>-100</c:v>
                </c:pt>
                <c:pt idx="20">
                  <c:v>-100</c:v>
                </c:pt>
                <c:pt idx="21">
                  <c:v>-100</c:v>
                </c:pt>
                <c:pt idx="22">
                  <c:v>-100</c:v>
                </c:pt>
                <c:pt idx="23">
                  <c:v>-100</c:v>
                </c:pt>
                <c:pt idx="24">
                  <c:v>-100</c:v>
                </c:pt>
                <c:pt idx="25">
                  <c:v>-100</c:v>
                </c:pt>
                <c:pt idx="26">
                  <c:v>-100</c:v>
                </c:pt>
                <c:pt idx="27">
                  <c:v>-100</c:v>
                </c:pt>
                <c:pt idx="28">
                  <c:v>-100</c:v>
                </c:pt>
                <c:pt idx="29">
                  <c:v>-100</c:v>
                </c:pt>
                <c:pt idx="30">
                  <c:v>-100</c:v>
                </c:pt>
                <c:pt idx="31">
                  <c:v>-100</c:v>
                </c:pt>
                <c:pt idx="32">
                  <c:v>-100</c:v>
                </c:pt>
                <c:pt idx="33">
                  <c:v>-100</c:v>
                </c:pt>
                <c:pt idx="34">
                  <c:v>-100</c:v>
                </c:pt>
                <c:pt idx="35">
                  <c:v>1.2951759566589173E-2</c:v>
                </c:pt>
                <c:pt idx="36">
                  <c:v>1.4972746563574486E-2</c:v>
                </c:pt>
                <c:pt idx="37">
                  <c:v>1.7136859204780735E-2</c:v>
                </c:pt>
                <c:pt idx="38">
                  <c:v>1.9418605498321296E-2</c:v>
                </c:pt>
                <c:pt idx="39">
                  <c:v>2.1785217703255054E-2</c:v>
                </c:pt>
                <c:pt idx="40">
                  <c:v>2.4197072451914336E-2</c:v>
                </c:pt>
                <c:pt idx="41">
                  <c:v>2.6608524989875482E-2</c:v>
                </c:pt>
                <c:pt idx="42">
                  <c:v>2.8969155276148274E-2</c:v>
                </c:pt>
                <c:pt idx="43">
                  <c:v>3.1225393336676129E-2</c:v>
                </c:pt>
                <c:pt idx="44">
                  <c:v>3.3322460289179963E-2</c:v>
                </c:pt>
                <c:pt idx="45">
                  <c:v>3.5206532676429952E-2</c:v>
                </c:pt>
                <c:pt idx="46">
                  <c:v>3.6827014030332332E-2</c:v>
                </c:pt>
                <c:pt idx="47">
                  <c:v>3.8138781546052408E-2</c:v>
                </c:pt>
                <c:pt idx="48">
                  <c:v>3.9104269397545591E-2</c:v>
                </c:pt>
                <c:pt idx="49">
                  <c:v>3.9695254747701178E-2</c:v>
                </c:pt>
                <c:pt idx="50">
                  <c:v>3.9894228040143274E-2</c:v>
                </c:pt>
                <c:pt idx="51">
                  <c:v>-100</c:v>
                </c:pt>
                <c:pt idx="52">
                  <c:v>-100</c:v>
                </c:pt>
                <c:pt idx="53">
                  <c:v>-100</c:v>
                </c:pt>
                <c:pt idx="54">
                  <c:v>-100</c:v>
                </c:pt>
                <c:pt idx="55">
                  <c:v>-100</c:v>
                </c:pt>
                <c:pt idx="56">
                  <c:v>-100</c:v>
                </c:pt>
                <c:pt idx="57">
                  <c:v>-100</c:v>
                </c:pt>
                <c:pt idx="58">
                  <c:v>-100</c:v>
                </c:pt>
                <c:pt idx="59">
                  <c:v>-100</c:v>
                </c:pt>
                <c:pt idx="60">
                  <c:v>-100</c:v>
                </c:pt>
                <c:pt idx="61">
                  <c:v>-100</c:v>
                </c:pt>
                <c:pt idx="62">
                  <c:v>-100</c:v>
                </c:pt>
                <c:pt idx="63">
                  <c:v>-100</c:v>
                </c:pt>
                <c:pt idx="64">
                  <c:v>-100</c:v>
                </c:pt>
                <c:pt idx="65">
                  <c:v>-100</c:v>
                </c:pt>
                <c:pt idx="66">
                  <c:v>-100</c:v>
                </c:pt>
                <c:pt idx="67">
                  <c:v>-100</c:v>
                </c:pt>
                <c:pt idx="68">
                  <c:v>-100</c:v>
                </c:pt>
                <c:pt idx="69">
                  <c:v>-100</c:v>
                </c:pt>
                <c:pt idx="70">
                  <c:v>-100</c:v>
                </c:pt>
                <c:pt idx="71">
                  <c:v>-100</c:v>
                </c:pt>
                <c:pt idx="72">
                  <c:v>-100</c:v>
                </c:pt>
                <c:pt idx="73">
                  <c:v>-100</c:v>
                </c:pt>
                <c:pt idx="74">
                  <c:v>-100</c:v>
                </c:pt>
                <c:pt idx="75">
                  <c:v>-100</c:v>
                </c:pt>
                <c:pt idx="76">
                  <c:v>-100</c:v>
                </c:pt>
                <c:pt idx="77">
                  <c:v>-100</c:v>
                </c:pt>
                <c:pt idx="78">
                  <c:v>-100</c:v>
                </c:pt>
                <c:pt idx="79">
                  <c:v>-100</c:v>
                </c:pt>
                <c:pt idx="80">
                  <c:v>-100</c:v>
                </c:pt>
                <c:pt idx="81">
                  <c:v>-100</c:v>
                </c:pt>
                <c:pt idx="82">
                  <c:v>-100</c:v>
                </c:pt>
                <c:pt idx="83">
                  <c:v>-100</c:v>
                </c:pt>
                <c:pt idx="84">
                  <c:v>-100</c:v>
                </c:pt>
                <c:pt idx="85">
                  <c:v>-100</c:v>
                </c:pt>
                <c:pt idx="86">
                  <c:v>-100</c:v>
                </c:pt>
                <c:pt idx="87">
                  <c:v>-100</c:v>
                </c:pt>
                <c:pt idx="88">
                  <c:v>-100</c:v>
                </c:pt>
                <c:pt idx="89">
                  <c:v>-100</c:v>
                </c:pt>
                <c:pt idx="90">
                  <c:v>-100</c:v>
                </c:pt>
                <c:pt idx="91">
                  <c:v>-100</c:v>
                </c:pt>
                <c:pt idx="92">
                  <c:v>-100</c:v>
                </c:pt>
                <c:pt idx="93">
                  <c:v>-100</c:v>
                </c:pt>
                <c:pt idx="94">
                  <c:v>-100</c:v>
                </c:pt>
                <c:pt idx="95">
                  <c:v>-100</c:v>
                </c:pt>
                <c:pt idx="96">
                  <c:v>-100</c:v>
                </c:pt>
                <c:pt idx="97">
                  <c:v>-100</c:v>
                </c:pt>
                <c:pt idx="98">
                  <c:v>-100</c:v>
                </c:pt>
                <c:pt idx="99">
                  <c:v>-100</c:v>
                </c:pt>
                <c:pt idx="100">
                  <c:v>-100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F0-4091-83D0-064C1E4BA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5291920"/>
        <c:axId val="1085298640"/>
      </c:areaChart>
      <c:lineChart>
        <c:grouping val="standar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Normal Distribution Function Value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Sheet1!$B$3:$B$103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Sheet1!$H$3:$H$103</c:f>
              <c:numCache>
                <c:formatCode>General</c:formatCode>
                <c:ptCount val="101"/>
                <c:pt idx="0">
                  <c:v>1.4867195147342977E-7</c:v>
                </c:pt>
                <c:pt idx="1">
                  <c:v>2.438960745893352E-7</c:v>
                </c:pt>
                <c:pt idx="2">
                  <c:v>3.9612990910320755E-7</c:v>
                </c:pt>
                <c:pt idx="3">
                  <c:v>6.3698251788670893E-7</c:v>
                </c:pt>
                <c:pt idx="4">
                  <c:v>1.014085206548676E-6</c:v>
                </c:pt>
                <c:pt idx="5">
                  <c:v>1.5983741106905478E-6</c:v>
                </c:pt>
                <c:pt idx="6">
                  <c:v>2.4942471290053532E-6</c:v>
                </c:pt>
                <c:pt idx="7">
                  <c:v>3.8535196742087128E-6</c:v>
                </c:pt>
                <c:pt idx="8">
                  <c:v>5.8943067756539858E-6</c:v>
                </c:pt>
                <c:pt idx="9">
                  <c:v>8.9261657177132918E-6</c:v>
                </c:pt>
                <c:pt idx="10">
                  <c:v>1.3383022576488536E-5</c:v>
                </c:pt>
                <c:pt idx="11">
                  <c:v>1.9865547139277272E-5</c:v>
                </c:pt>
                <c:pt idx="12">
                  <c:v>2.9194692579146026E-5</c:v>
                </c:pt>
                <c:pt idx="13">
                  <c:v>4.2478027055075142E-5</c:v>
                </c:pt>
                <c:pt idx="14">
                  <c:v>6.1190193011377187E-5</c:v>
                </c:pt>
                <c:pt idx="15">
                  <c:v>8.726826950457601E-5</c:v>
                </c:pt>
                <c:pt idx="16">
                  <c:v>1.2322191684730198E-4</c:v>
                </c:pt>
                <c:pt idx="17">
                  <c:v>1.722568939053681E-4</c:v>
                </c:pt>
                <c:pt idx="18">
                  <c:v>2.3840882014648405E-4</c:v>
                </c:pt>
                <c:pt idx="19">
                  <c:v>3.2668190561999186E-4</c:v>
                </c:pt>
                <c:pt idx="20">
                  <c:v>4.4318484119380076E-4</c:v>
                </c:pt>
                <c:pt idx="21">
                  <c:v>5.9525324197758534E-4</c:v>
                </c:pt>
                <c:pt idx="22">
                  <c:v>7.9154515829799694E-4</c:v>
                </c:pt>
                <c:pt idx="23">
                  <c:v>1.0420934814422591E-3</c:v>
                </c:pt>
                <c:pt idx="24">
                  <c:v>1.3582969233685612E-3</c:v>
                </c:pt>
                <c:pt idx="25">
                  <c:v>1.752830049356854E-3</c:v>
                </c:pt>
                <c:pt idx="26">
                  <c:v>2.2394530294842902E-3</c:v>
                </c:pt>
                <c:pt idx="27">
                  <c:v>2.8327037741601186E-3</c:v>
                </c:pt>
                <c:pt idx="28">
                  <c:v>3.5474592846231421E-3</c:v>
                </c:pt>
                <c:pt idx="29">
                  <c:v>4.3983595980427196E-3</c:v>
                </c:pt>
                <c:pt idx="30">
                  <c:v>5.3990966513188061E-3</c:v>
                </c:pt>
                <c:pt idx="31">
                  <c:v>6.5615814774676604E-3</c:v>
                </c:pt>
                <c:pt idx="32">
                  <c:v>7.8950158300894139E-3</c:v>
                </c:pt>
                <c:pt idx="33">
                  <c:v>9.4049077376886937E-3</c:v>
                </c:pt>
                <c:pt idx="34">
                  <c:v>1.1092083467945555E-2</c:v>
                </c:pt>
                <c:pt idx="35">
                  <c:v>1.2951759566589173E-2</c:v>
                </c:pt>
                <c:pt idx="36">
                  <c:v>1.4972746563574486E-2</c:v>
                </c:pt>
                <c:pt idx="37">
                  <c:v>1.7136859204780735E-2</c:v>
                </c:pt>
                <c:pt idx="38">
                  <c:v>1.9418605498321296E-2</c:v>
                </c:pt>
                <c:pt idx="39">
                  <c:v>2.1785217703255054E-2</c:v>
                </c:pt>
                <c:pt idx="40">
                  <c:v>2.4197072451914336E-2</c:v>
                </c:pt>
                <c:pt idx="41">
                  <c:v>2.6608524989875482E-2</c:v>
                </c:pt>
                <c:pt idx="42">
                  <c:v>2.8969155276148274E-2</c:v>
                </c:pt>
                <c:pt idx="43">
                  <c:v>3.1225393336676129E-2</c:v>
                </c:pt>
                <c:pt idx="44">
                  <c:v>3.3322460289179963E-2</c:v>
                </c:pt>
                <c:pt idx="45">
                  <c:v>3.5206532676429952E-2</c:v>
                </c:pt>
                <c:pt idx="46">
                  <c:v>3.6827014030332332E-2</c:v>
                </c:pt>
                <c:pt idx="47">
                  <c:v>3.8138781546052408E-2</c:v>
                </c:pt>
                <c:pt idx="48">
                  <c:v>3.9104269397545591E-2</c:v>
                </c:pt>
                <c:pt idx="49">
                  <c:v>3.9695254747701178E-2</c:v>
                </c:pt>
                <c:pt idx="50">
                  <c:v>3.9894228040143274E-2</c:v>
                </c:pt>
                <c:pt idx="51">
                  <c:v>3.9695254747701178E-2</c:v>
                </c:pt>
                <c:pt idx="52">
                  <c:v>3.9104269397545591E-2</c:v>
                </c:pt>
                <c:pt idx="53">
                  <c:v>3.8138781546052408E-2</c:v>
                </c:pt>
                <c:pt idx="54">
                  <c:v>3.6827014030332332E-2</c:v>
                </c:pt>
                <c:pt idx="55">
                  <c:v>3.5206532676429952E-2</c:v>
                </c:pt>
                <c:pt idx="56">
                  <c:v>3.3322460289179963E-2</c:v>
                </c:pt>
                <c:pt idx="57">
                  <c:v>3.1225393336676129E-2</c:v>
                </c:pt>
                <c:pt idx="58">
                  <c:v>2.8969155276148274E-2</c:v>
                </c:pt>
                <c:pt idx="59">
                  <c:v>2.6608524989875482E-2</c:v>
                </c:pt>
                <c:pt idx="60">
                  <c:v>2.4197072451914336E-2</c:v>
                </c:pt>
                <c:pt idx="61">
                  <c:v>2.1785217703255054E-2</c:v>
                </c:pt>
                <c:pt idx="62">
                  <c:v>1.9418605498321296E-2</c:v>
                </c:pt>
                <c:pt idx="63">
                  <c:v>1.7136859204780735E-2</c:v>
                </c:pt>
                <c:pt idx="64">
                  <c:v>1.4972746563574486E-2</c:v>
                </c:pt>
                <c:pt idx="65">
                  <c:v>1.2951759566589173E-2</c:v>
                </c:pt>
                <c:pt idx="66">
                  <c:v>1.1092083467945555E-2</c:v>
                </c:pt>
                <c:pt idx="67">
                  <c:v>9.4049077376886937E-3</c:v>
                </c:pt>
                <c:pt idx="68">
                  <c:v>7.8950158300894139E-3</c:v>
                </c:pt>
                <c:pt idx="69">
                  <c:v>6.5615814774676604E-3</c:v>
                </c:pt>
                <c:pt idx="70">
                  <c:v>5.3990966513188061E-3</c:v>
                </c:pt>
                <c:pt idx="71">
                  <c:v>4.3983595980427196E-3</c:v>
                </c:pt>
                <c:pt idx="72">
                  <c:v>3.5474592846231421E-3</c:v>
                </c:pt>
                <c:pt idx="73">
                  <c:v>2.8327037741601186E-3</c:v>
                </c:pt>
                <c:pt idx="74">
                  <c:v>2.2394530294842902E-3</c:v>
                </c:pt>
                <c:pt idx="75">
                  <c:v>1.752830049356854E-3</c:v>
                </c:pt>
                <c:pt idx="76">
                  <c:v>1.3582969233685612E-3</c:v>
                </c:pt>
                <c:pt idx="77">
                  <c:v>1.0420934814422591E-3</c:v>
                </c:pt>
                <c:pt idx="78">
                  <c:v>7.9154515829799694E-4</c:v>
                </c:pt>
                <c:pt idx="79">
                  <c:v>5.9525324197758534E-4</c:v>
                </c:pt>
                <c:pt idx="80">
                  <c:v>4.4318484119380076E-4</c:v>
                </c:pt>
                <c:pt idx="81">
                  <c:v>3.2668190561999186E-4</c:v>
                </c:pt>
                <c:pt idx="82">
                  <c:v>2.3840882014648405E-4</c:v>
                </c:pt>
                <c:pt idx="83">
                  <c:v>1.722568939053681E-4</c:v>
                </c:pt>
                <c:pt idx="84">
                  <c:v>1.2322191684730198E-4</c:v>
                </c:pt>
                <c:pt idx="85">
                  <c:v>8.726826950457601E-5</c:v>
                </c:pt>
                <c:pt idx="86">
                  <c:v>6.1190193011377187E-5</c:v>
                </c:pt>
                <c:pt idx="87">
                  <c:v>4.2478027055075142E-5</c:v>
                </c:pt>
                <c:pt idx="88">
                  <c:v>2.9194692579146026E-5</c:v>
                </c:pt>
                <c:pt idx="89">
                  <c:v>1.9865547139277272E-5</c:v>
                </c:pt>
                <c:pt idx="90">
                  <c:v>1.3383022576488536E-5</c:v>
                </c:pt>
                <c:pt idx="91">
                  <c:v>8.9261657177132918E-6</c:v>
                </c:pt>
                <c:pt idx="92">
                  <c:v>5.8943067756539858E-6</c:v>
                </c:pt>
                <c:pt idx="93">
                  <c:v>3.8535196742087128E-6</c:v>
                </c:pt>
                <c:pt idx="94">
                  <c:v>2.4942471290053532E-6</c:v>
                </c:pt>
                <c:pt idx="95">
                  <c:v>1.5983741106905478E-6</c:v>
                </c:pt>
                <c:pt idx="96">
                  <c:v>1.014085206548676E-6</c:v>
                </c:pt>
                <c:pt idx="97">
                  <c:v>6.3698251788670893E-7</c:v>
                </c:pt>
                <c:pt idx="98">
                  <c:v>3.9612990910320755E-7</c:v>
                </c:pt>
                <c:pt idx="99">
                  <c:v>2.438960745893352E-7</c:v>
                </c:pt>
                <c:pt idx="100">
                  <c:v>1.4867195147342977E-7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7F0-4091-83D0-064C1E4BA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5291920"/>
        <c:axId val="1085298640"/>
      </c:lineChart>
      <c:catAx>
        <c:axId val="108529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Marks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298640"/>
        <c:crosses val="autoZero"/>
        <c:auto val="1"/>
        <c:lblAlgn val="ctr"/>
        <c:lblOffset val="100"/>
        <c:noMultiLvlLbl val="0"/>
      </c:catAx>
      <c:valAx>
        <c:axId val="1085298640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8529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Standardized Normal PDF (µ=0,</a:t>
            </a:r>
            <a:r>
              <a:rPr lang="en-US" baseline="0" dirty="0"/>
              <a:t> </a:t>
            </a:r>
            <a:r>
              <a:rPr lang="el-GR" dirty="0"/>
              <a:t>σ</a:t>
            </a:r>
            <a:r>
              <a:rPr lang="en-US" dirty="0"/>
              <a:t>=1)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Sheet1!$C$3:$C$103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</c:v>
                </c:pt>
                <c:pt idx="16">
                  <c:v>-3.4</c:v>
                </c:pt>
                <c:pt idx="17">
                  <c:v>-3.3</c:v>
                </c:pt>
                <c:pt idx="18">
                  <c:v>-3.2</c:v>
                </c:pt>
                <c:pt idx="19">
                  <c:v>-3.1</c:v>
                </c:pt>
                <c:pt idx="20">
                  <c:v>-3</c:v>
                </c:pt>
                <c:pt idx="21">
                  <c:v>-2.9</c:v>
                </c:pt>
                <c:pt idx="22">
                  <c:v>-2.8</c:v>
                </c:pt>
                <c:pt idx="23">
                  <c:v>-2.7</c:v>
                </c:pt>
                <c:pt idx="24">
                  <c:v>-2.6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</c:v>
                </c:pt>
                <c:pt idx="36">
                  <c:v>-1.4</c:v>
                </c:pt>
                <c:pt idx="37">
                  <c:v>-1.3</c:v>
                </c:pt>
                <c:pt idx="38">
                  <c:v>-1.2</c:v>
                </c:pt>
                <c:pt idx="39">
                  <c:v>-1.1000000000000001</c:v>
                </c:pt>
                <c:pt idx="40">
                  <c:v>-1</c:v>
                </c:pt>
                <c:pt idx="41">
                  <c:v>-0.9</c:v>
                </c:pt>
                <c:pt idx="42">
                  <c:v>-0.8</c:v>
                </c:pt>
                <c:pt idx="43">
                  <c:v>-0.7</c:v>
                </c:pt>
                <c:pt idx="44">
                  <c:v>-0.6</c:v>
                </c:pt>
                <c:pt idx="45">
                  <c:v>-0.5</c:v>
                </c:pt>
                <c:pt idx="46">
                  <c:v>-0.4</c:v>
                </c:pt>
                <c:pt idx="47">
                  <c:v>-0.3</c:v>
                </c:pt>
                <c:pt idx="48">
                  <c:v>-0.2</c:v>
                </c:pt>
                <c:pt idx="49">
                  <c:v>-0.1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0.8</c:v>
                </c:pt>
                <c:pt idx="59">
                  <c:v>0.9</c:v>
                </c:pt>
                <c:pt idx="60">
                  <c:v>1</c:v>
                </c:pt>
                <c:pt idx="61">
                  <c:v>1.1000000000000001</c:v>
                </c:pt>
                <c:pt idx="62">
                  <c:v>1.2</c:v>
                </c:pt>
                <c:pt idx="63">
                  <c:v>1.3</c:v>
                </c:pt>
                <c:pt idx="64">
                  <c:v>1.4</c:v>
                </c:pt>
                <c:pt idx="65">
                  <c:v>1.5</c:v>
                </c:pt>
                <c:pt idx="66">
                  <c:v>1.6</c:v>
                </c:pt>
                <c:pt idx="67">
                  <c:v>1.7</c:v>
                </c:pt>
                <c:pt idx="68">
                  <c:v>1.8</c:v>
                </c:pt>
                <c:pt idx="69">
                  <c:v>1.9</c:v>
                </c:pt>
                <c:pt idx="70">
                  <c:v>2</c:v>
                </c:pt>
                <c:pt idx="71">
                  <c:v>2.1</c:v>
                </c:pt>
                <c:pt idx="72">
                  <c:v>2.2000000000000002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</c:v>
                </c:pt>
                <c:pt idx="79">
                  <c:v>2.9</c:v>
                </c:pt>
                <c:pt idx="80">
                  <c:v>3</c:v>
                </c:pt>
                <c:pt idx="81">
                  <c:v>3.1</c:v>
                </c:pt>
                <c:pt idx="82">
                  <c:v>3.2</c:v>
                </c:pt>
                <c:pt idx="83">
                  <c:v>3.3</c:v>
                </c:pt>
                <c:pt idx="84">
                  <c:v>3.4</c:v>
                </c:pt>
                <c:pt idx="85">
                  <c:v>3.5</c:v>
                </c:pt>
                <c:pt idx="86">
                  <c:v>3.6</c:v>
                </c:pt>
                <c:pt idx="87">
                  <c:v>3.7</c:v>
                </c:pt>
                <c:pt idx="88">
                  <c:v>3.8</c:v>
                </c:pt>
                <c:pt idx="89">
                  <c:v>3.9</c:v>
                </c:pt>
                <c:pt idx="90">
                  <c:v>4</c:v>
                </c:pt>
                <c:pt idx="91">
                  <c:v>4.0999999999999996</c:v>
                </c:pt>
                <c:pt idx="92">
                  <c:v>4.2</c:v>
                </c:pt>
                <c:pt idx="93">
                  <c:v>4.3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4.7</c:v>
                </c:pt>
                <c:pt idx="98">
                  <c:v>4.8</c:v>
                </c:pt>
                <c:pt idx="99">
                  <c:v>4.9000000000000004</c:v>
                </c:pt>
                <c:pt idx="100">
                  <c:v>5</c:v>
                </c:pt>
              </c:numCache>
            </c:numRef>
          </c:cat>
          <c:val>
            <c:numRef>
              <c:f>Sheet1!$H$3:$H$103</c:f>
              <c:numCache>
                <c:formatCode>General</c:formatCode>
                <c:ptCount val="101"/>
                <c:pt idx="0">
                  <c:v>1.4867195147342977E-7</c:v>
                </c:pt>
                <c:pt idx="1">
                  <c:v>2.438960745893352E-7</c:v>
                </c:pt>
                <c:pt idx="2">
                  <c:v>3.9612990910320755E-7</c:v>
                </c:pt>
                <c:pt idx="3">
                  <c:v>6.3698251788670893E-7</c:v>
                </c:pt>
                <c:pt idx="4">
                  <c:v>1.014085206548676E-6</c:v>
                </c:pt>
                <c:pt idx="5">
                  <c:v>1.5983741106905478E-6</c:v>
                </c:pt>
                <c:pt idx="6">
                  <c:v>2.4942471290053532E-6</c:v>
                </c:pt>
                <c:pt idx="7">
                  <c:v>3.8535196742087128E-6</c:v>
                </c:pt>
                <c:pt idx="8">
                  <c:v>5.8943067756539858E-6</c:v>
                </c:pt>
                <c:pt idx="9">
                  <c:v>8.9261657177132918E-6</c:v>
                </c:pt>
                <c:pt idx="10">
                  <c:v>1.3383022576488536E-5</c:v>
                </c:pt>
                <c:pt idx="11">
                  <c:v>1.9865547139277272E-5</c:v>
                </c:pt>
                <c:pt idx="12">
                  <c:v>2.9194692579146026E-5</c:v>
                </c:pt>
                <c:pt idx="13">
                  <c:v>4.2478027055075142E-5</c:v>
                </c:pt>
                <c:pt idx="14">
                  <c:v>6.1190193011377187E-5</c:v>
                </c:pt>
                <c:pt idx="15">
                  <c:v>8.726826950457601E-5</c:v>
                </c:pt>
                <c:pt idx="16">
                  <c:v>1.2322191684730198E-4</c:v>
                </c:pt>
                <c:pt idx="17">
                  <c:v>1.722568939053681E-4</c:v>
                </c:pt>
                <c:pt idx="18">
                  <c:v>2.3840882014648405E-4</c:v>
                </c:pt>
                <c:pt idx="19">
                  <c:v>3.2668190561999186E-4</c:v>
                </c:pt>
                <c:pt idx="20">
                  <c:v>4.4318484119380076E-4</c:v>
                </c:pt>
                <c:pt idx="21">
                  <c:v>5.9525324197758534E-4</c:v>
                </c:pt>
                <c:pt idx="22">
                  <c:v>7.9154515829799694E-4</c:v>
                </c:pt>
                <c:pt idx="23">
                  <c:v>1.0420934814422591E-3</c:v>
                </c:pt>
                <c:pt idx="24">
                  <c:v>1.3582969233685612E-3</c:v>
                </c:pt>
                <c:pt idx="25">
                  <c:v>1.752830049356854E-3</c:v>
                </c:pt>
                <c:pt idx="26">
                  <c:v>2.2394530294842902E-3</c:v>
                </c:pt>
                <c:pt idx="27">
                  <c:v>2.8327037741601186E-3</c:v>
                </c:pt>
                <c:pt idx="28">
                  <c:v>3.5474592846231421E-3</c:v>
                </c:pt>
                <c:pt idx="29">
                  <c:v>4.3983595980427196E-3</c:v>
                </c:pt>
                <c:pt idx="30">
                  <c:v>5.3990966513188061E-3</c:v>
                </c:pt>
                <c:pt idx="31">
                  <c:v>6.5615814774676604E-3</c:v>
                </c:pt>
                <c:pt idx="32">
                  <c:v>7.8950158300894139E-3</c:v>
                </c:pt>
                <c:pt idx="33">
                  <c:v>9.4049077376886937E-3</c:v>
                </c:pt>
                <c:pt idx="34">
                  <c:v>1.1092083467945555E-2</c:v>
                </c:pt>
                <c:pt idx="35">
                  <c:v>1.2951759566589173E-2</c:v>
                </c:pt>
                <c:pt idx="36">
                  <c:v>1.4972746563574486E-2</c:v>
                </c:pt>
                <c:pt idx="37">
                  <c:v>1.7136859204780735E-2</c:v>
                </c:pt>
                <c:pt idx="38">
                  <c:v>1.9418605498321296E-2</c:v>
                </c:pt>
                <c:pt idx="39">
                  <c:v>2.1785217703255054E-2</c:v>
                </c:pt>
                <c:pt idx="40">
                  <c:v>2.4197072451914336E-2</c:v>
                </c:pt>
                <c:pt idx="41">
                  <c:v>2.6608524989875482E-2</c:v>
                </c:pt>
                <c:pt idx="42">
                  <c:v>2.8969155276148274E-2</c:v>
                </c:pt>
                <c:pt idx="43">
                  <c:v>3.1225393336676129E-2</c:v>
                </c:pt>
                <c:pt idx="44">
                  <c:v>3.3322460289179963E-2</c:v>
                </c:pt>
                <c:pt idx="45">
                  <c:v>3.5206532676429952E-2</c:v>
                </c:pt>
                <c:pt idx="46">
                  <c:v>3.6827014030332332E-2</c:v>
                </c:pt>
                <c:pt idx="47">
                  <c:v>3.8138781546052408E-2</c:v>
                </c:pt>
                <c:pt idx="48">
                  <c:v>3.9104269397545591E-2</c:v>
                </c:pt>
                <c:pt idx="49">
                  <c:v>3.9695254747701178E-2</c:v>
                </c:pt>
                <c:pt idx="50">
                  <c:v>3.9894228040143274E-2</c:v>
                </c:pt>
                <c:pt idx="51">
                  <c:v>3.9695254747701178E-2</c:v>
                </c:pt>
                <c:pt idx="52">
                  <c:v>3.9104269397545591E-2</c:v>
                </c:pt>
                <c:pt idx="53">
                  <c:v>3.8138781546052408E-2</c:v>
                </c:pt>
                <c:pt idx="54">
                  <c:v>3.6827014030332332E-2</c:v>
                </c:pt>
                <c:pt idx="55">
                  <c:v>3.5206532676429952E-2</c:v>
                </c:pt>
                <c:pt idx="56">
                  <c:v>3.3322460289179963E-2</c:v>
                </c:pt>
                <c:pt idx="57">
                  <c:v>3.1225393336676129E-2</c:v>
                </c:pt>
                <c:pt idx="58">
                  <c:v>2.8969155276148274E-2</c:v>
                </c:pt>
                <c:pt idx="59">
                  <c:v>2.6608524989875482E-2</c:v>
                </c:pt>
                <c:pt idx="60">
                  <c:v>2.4197072451914336E-2</c:v>
                </c:pt>
                <c:pt idx="61">
                  <c:v>2.1785217703255054E-2</c:v>
                </c:pt>
                <c:pt idx="62">
                  <c:v>1.9418605498321296E-2</c:v>
                </c:pt>
                <c:pt idx="63">
                  <c:v>1.7136859204780735E-2</c:v>
                </c:pt>
                <c:pt idx="64">
                  <c:v>1.4972746563574486E-2</c:v>
                </c:pt>
                <c:pt idx="65">
                  <c:v>1.2951759566589173E-2</c:v>
                </c:pt>
                <c:pt idx="66">
                  <c:v>1.1092083467945555E-2</c:v>
                </c:pt>
                <c:pt idx="67">
                  <c:v>9.4049077376886937E-3</c:v>
                </c:pt>
                <c:pt idx="68">
                  <c:v>7.8950158300894139E-3</c:v>
                </c:pt>
                <c:pt idx="69">
                  <c:v>6.5615814774676604E-3</c:v>
                </c:pt>
                <c:pt idx="70">
                  <c:v>5.3990966513188061E-3</c:v>
                </c:pt>
                <c:pt idx="71">
                  <c:v>4.3983595980427196E-3</c:v>
                </c:pt>
                <c:pt idx="72">
                  <c:v>3.5474592846231421E-3</c:v>
                </c:pt>
                <c:pt idx="73">
                  <c:v>2.8327037741601186E-3</c:v>
                </c:pt>
                <c:pt idx="74">
                  <c:v>2.2394530294842902E-3</c:v>
                </c:pt>
                <c:pt idx="75">
                  <c:v>1.752830049356854E-3</c:v>
                </c:pt>
                <c:pt idx="76">
                  <c:v>1.3582969233685612E-3</c:v>
                </c:pt>
                <c:pt idx="77">
                  <c:v>1.0420934814422591E-3</c:v>
                </c:pt>
                <c:pt idx="78">
                  <c:v>7.9154515829799694E-4</c:v>
                </c:pt>
                <c:pt idx="79">
                  <c:v>5.9525324197758534E-4</c:v>
                </c:pt>
                <c:pt idx="80">
                  <c:v>4.4318484119380076E-4</c:v>
                </c:pt>
                <c:pt idx="81">
                  <c:v>3.2668190561999186E-4</c:v>
                </c:pt>
                <c:pt idx="82">
                  <c:v>2.3840882014648405E-4</c:v>
                </c:pt>
                <c:pt idx="83">
                  <c:v>1.722568939053681E-4</c:v>
                </c:pt>
                <c:pt idx="84">
                  <c:v>1.2322191684730198E-4</c:v>
                </c:pt>
                <c:pt idx="85">
                  <c:v>8.726826950457601E-5</c:v>
                </c:pt>
                <c:pt idx="86">
                  <c:v>6.1190193011377187E-5</c:v>
                </c:pt>
                <c:pt idx="87">
                  <c:v>4.2478027055075142E-5</c:v>
                </c:pt>
                <c:pt idx="88">
                  <c:v>2.9194692579146026E-5</c:v>
                </c:pt>
                <c:pt idx="89">
                  <c:v>1.9865547139277272E-5</c:v>
                </c:pt>
                <c:pt idx="90">
                  <c:v>1.3383022576488536E-5</c:v>
                </c:pt>
                <c:pt idx="91">
                  <c:v>8.9261657177132918E-6</c:v>
                </c:pt>
                <c:pt idx="92">
                  <c:v>5.8943067756539858E-6</c:v>
                </c:pt>
                <c:pt idx="93">
                  <c:v>3.8535196742087128E-6</c:v>
                </c:pt>
                <c:pt idx="94">
                  <c:v>2.4942471290053532E-6</c:v>
                </c:pt>
                <c:pt idx="95">
                  <c:v>1.5983741106905478E-6</c:v>
                </c:pt>
                <c:pt idx="96">
                  <c:v>1.014085206548676E-6</c:v>
                </c:pt>
                <c:pt idx="97">
                  <c:v>6.3698251788670893E-7</c:v>
                </c:pt>
                <c:pt idx="98">
                  <c:v>3.9612990910320755E-7</c:v>
                </c:pt>
                <c:pt idx="99">
                  <c:v>2.438960745893352E-7</c:v>
                </c:pt>
                <c:pt idx="100">
                  <c:v>1.4867195147342977E-7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A28-456F-B719-6AC483C295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2284576"/>
        <c:axId val="1222285536"/>
      </c:lineChart>
      <c:catAx>
        <c:axId val="122228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285536"/>
        <c:crosses val="autoZero"/>
        <c:auto val="1"/>
        <c:lblAlgn val="ctr"/>
        <c:lblOffset val="100"/>
        <c:noMultiLvlLbl val="0"/>
      </c:catAx>
      <c:valAx>
        <c:axId val="12222855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22284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'Z-Problem'!$I$2</c:f>
              <c:strCache>
                <c:ptCount val="1"/>
                <c:pt idx="0">
                  <c:v>For chart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'Z-Problem'!$I$3:$I$103</c:f>
              <c:numCache>
                <c:formatCode>General</c:formatCode>
                <c:ptCount val="101"/>
                <c:pt idx="0">
                  <c:v>1.4867195147342977E-6</c:v>
                </c:pt>
                <c:pt idx="1">
                  <c:v>2.4389607458933522E-6</c:v>
                </c:pt>
                <c:pt idx="2">
                  <c:v>3.9612990910320753E-6</c:v>
                </c:pt>
                <c:pt idx="3">
                  <c:v>6.3698251788670899E-6</c:v>
                </c:pt>
                <c:pt idx="4">
                  <c:v>1.0140852065486758E-5</c:v>
                </c:pt>
                <c:pt idx="5">
                  <c:v>1.5983741106905475E-5</c:v>
                </c:pt>
                <c:pt idx="6">
                  <c:v>2.4942471290053535E-5</c:v>
                </c:pt>
                <c:pt idx="7">
                  <c:v>3.8535196742087129E-5</c:v>
                </c:pt>
                <c:pt idx="8">
                  <c:v>5.8943067756539855E-5</c:v>
                </c:pt>
                <c:pt idx="9">
                  <c:v>8.9261657177132928E-5</c:v>
                </c:pt>
                <c:pt idx="10">
                  <c:v>1.3383022576488537E-4</c:v>
                </c:pt>
                <c:pt idx="11">
                  <c:v>1.9865547139277272E-4</c:v>
                </c:pt>
                <c:pt idx="12">
                  <c:v>2.9194692579146027E-4</c:v>
                </c:pt>
                <c:pt idx="13">
                  <c:v>4.2478027055075143E-4</c:v>
                </c:pt>
                <c:pt idx="14">
                  <c:v>6.119019301137719E-4</c:v>
                </c:pt>
                <c:pt idx="15">
                  <c:v>8.7268269504576015E-4</c:v>
                </c:pt>
                <c:pt idx="16">
                  <c:v>1.2322191684730199E-3</c:v>
                </c:pt>
                <c:pt idx="17">
                  <c:v>1.7225689390536812E-3</c:v>
                </c:pt>
                <c:pt idx="18">
                  <c:v>2.3840882014648404E-3</c:v>
                </c:pt>
                <c:pt idx="19">
                  <c:v>3.2668190561999182E-3</c:v>
                </c:pt>
                <c:pt idx="20">
                  <c:v>4.4318484119380075E-3</c:v>
                </c:pt>
                <c:pt idx="21">
                  <c:v>5.9525324197758538E-3</c:v>
                </c:pt>
                <c:pt idx="22">
                  <c:v>7.9154515829799686E-3</c:v>
                </c:pt>
                <c:pt idx="23">
                  <c:v>1.0420934814422592E-2</c:v>
                </c:pt>
                <c:pt idx="24">
                  <c:v>1.3582969233685613E-2</c:v>
                </c:pt>
                <c:pt idx="25">
                  <c:v>1.752830049356854E-2</c:v>
                </c:pt>
                <c:pt idx="26">
                  <c:v>2.2394530294842899E-2</c:v>
                </c:pt>
                <c:pt idx="27">
                  <c:v>2.8327037741601186E-2</c:v>
                </c:pt>
                <c:pt idx="28">
                  <c:v>3.5474592846231424E-2</c:v>
                </c:pt>
                <c:pt idx="29">
                  <c:v>4.3983595980427191E-2</c:v>
                </c:pt>
                <c:pt idx="30">
                  <c:v>5.3990966513188063E-2</c:v>
                </c:pt>
                <c:pt idx="31">
                  <c:v>6.5615814774676595E-2</c:v>
                </c:pt>
                <c:pt idx="32">
                  <c:v>7.8950158300894149E-2</c:v>
                </c:pt>
                <c:pt idx="33">
                  <c:v>9.4049077376886947E-2</c:v>
                </c:pt>
                <c:pt idx="34">
                  <c:v>0.11092083467945554</c:v>
                </c:pt>
                <c:pt idx="35">
                  <c:v>0.12951759566589174</c:v>
                </c:pt>
                <c:pt idx="36">
                  <c:v>0.14972746563574488</c:v>
                </c:pt>
                <c:pt idx="37">
                  <c:v>0.17136859204780736</c:v>
                </c:pt>
                <c:pt idx="38">
                  <c:v>0.19418605498321295</c:v>
                </c:pt>
                <c:pt idx="39">
                  <c:v>0.21785217703255053</c:v>
                </c:pt>
                <c:pt idx="40">
                  <c:v>0.24197072451914337</c:v>
                </c:pt>
                <c:pt idx="41">
                  <c:v>0.26608524989875482</c:v>
                </c:pt>
                <c:pt idx="42">
                  <c:v>0.28969155276148273</c:v>
                </c:pt>
                <c:pt idx="43">
                  <c:v>0.31225393336676127</c:v>
                </c:pt>
                <c:pt idx="44">
                  <c:v>0.33322460289179967</c:v>
                </c:pt>
                <c:pt idx="45">
                  <c:v>0.35206532676429952</c:v>
                </c:pt>
                <c:pt idx="46">
                  <c:v>-100</c:v>
                </c:pt>
                <c:pt idx="47">
                  <c:v>-100</c:v>
                </c:pt>
                <c:pt idx="48">
                  <c:v>-100</c:v>
                </c:pt>
                <c:pt idx="49">
                  <c:v>-100</c:v>
                </c:pt>
                <c:pt idx="50">
                  <c:v>-100</c:v>
                </c:pt>
                <c:pt idx="51">
                  <c:v>-100</c:v>
                </c:pt>
                <c:pt idx="52">
                  <c:v>-100</c:v>
                </c:pt>
                <c:pt idx="53">
                  <c:v>-100</c:v>
                </c:pt>
                <c:pt idx="54">
                  <c:v>-100</c:v>
                </c:pt>
                <c:pt idx="55">
                  <c:v>-100</c:v>
                </c:pt>
                <c:pt idx="56">
                  <c:v>-100</c:v>
                </c:pt>
                <c:pt idx="57">
                  <c:v>-100</c:v>
                </c:pt>
                <c:pt idx="58">
                  <c:v>-100</c:v>
                </c:pt>
                <c:pt idx="59">
                  <c:v>-100</c:v>
                </c:pt>
                <c:pt idx="60">
                  <c:v>-100</c:v>
                </c:pt>
                <c:pt idx="61">
                  <c:v>-100</c:v>
                </c:pt>
                <c:pt idx="62">
                  <c:v>-100</c:v>
                </c:pt>
                <c:pt idx="63">
                  <c:v>-100</c:v>
                </c:pt>
                <c:pt idx="64">
                  <c:v>-100</c:v>
                </c:pt>
                <c:pt idx="65">
                  <c:v>-100</c:v>
                </c:pt>
                <c:pt idx="66">
                  <c:v>-100</c:v>
                </c:pt>
                <c:pt idx="67">
                  <c:v>-100</c:v>
                </c:pt>
                <c:pt idx="68">
                  <c:v>-100</c:v>
                </c:pt>
                <c:pt idx="69">
                  <c:v>-100</c:v>
                </c:pt>
                <c:pt idx="70">
                  <c:v>-100</c:v>
                </c:pt>
                <c:pt idx="71">
                  <c:v>-100</c:v>
                </c:pt>
                <c:pt idx="72">
                  <c:v>-100</c:v>
                </c:pt>
                <c:pt idx="73">
                  <c:v>-100</c:v>
                </c:pt>
                <c:pt idx="74">
                  <c:v>-100</c:v>
                </c:pt>
                <c:pt idx="75">
                  <c:v>-100</c:v>
                </c:pt>
                <c:pt idx="76">
                  <c:v>-100</c:v>
                </c:pt>
                <c:pt idx="77">
                  <c:v>-100</c:v>
                </c:pt>
                <c:pt idx="78">
                  <c:v>-100</c:v>
                </c:pt>
                <c:pt idx="79">
                  <c:v>-100</c:v>
                </c:pt>
                <c:pt idx="80">
                  <c:v>-100</c:v>
                </c:pt>
                <c:pt idx="81">
                  <c:v>-100</c:v>
                </c:pt>
                <c:pt idx="82">
                  <c:v>-100</c:v>
                </c:pt>
                <c:pt idx="83">
                  <c:v>-100</c:v>
                </c:pt>
                <c:pt idx="84">
                  <c:v>-100</c:v>
                </c:pt>
                <c:pt idx="85">
                  <c:v>-100</c:v>
                </c:pt>
                <c:pt idx="86">
                  <c:v>-100</c:v>
                </c:pt>
                <c:pt idx="87">
                  <c:v>-100</c:v>
                </c:pt>
                <c:pt idx="88">
                  <c:v>-100</c:v>
                </c:pt>
                <c:pt idx="89">
                  <c:v>-100</c:v>
                </c:pt>
                <c:pt idx="90">
                  <c:v>-100</c:v>
                </c:pt>
                <c:pt idx="91">
                  <c:v>-100</c:v>
                </c:pt>
                <c:pt idx="92">
                  <c:v>-100</c:v>
                </c:pt>
                <c:pt idx="93">
                  <c:v>-100</c:v>
                </c:pt>
                <c:pt idx="94">
                  <c:v>-100</c:v>
                </c:pt>
                <c:pt idx="95">
                  <c:v>-100</c:v>
                </c:pt>
                <c:pt idx="96">
                  <c:v>-100</c:v>
                </c:pt>
                <c:pt idx="97">
                  <c:v>-100</c:v>
                </c:pt>
                <c:pt idx="98">
                  <c:v>-100</c:v>
                </c:pt>
                <c:pt idx="99">
                  <c:v>-100</c:v>
                </c:pt>
                <c:pt idx="100">
                  <c:v>-100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D8-43E0-83A4-91961BEE89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0107007"/>
        <c:axId val="260103167"/>
      </c:areaChart>
      <c:lineChart>
        <c:grouping val="standard"/>
        <c:varyColors val="0"/>
        <c:ser>
          <c:idx val="0"/>
          <c:order val="0"/>
          <c:tx>
            <c:strRef>
              <c:f>'Z-Problem'!$H$2</c:f>
              <c:strCache>
                <c:ptCount val="1"/>
                <c:pt idx="0">
                  <c:v>Standardized Normal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'Z-Problem'!$C$3:$C$103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</c:v>
                </c:pt>
                <c:pt idx="16">
                  <c:v>-3.4</c:v>
                </c:pt>
                <c:pt idx="17">
                  <c:v>-3.3</c:v>
                </c:pt>
                <c:pt idx="18">
                  <c:v>-3.2</c:v>
                </c:pt>
                <c:pt idx="19">
                  <c:v>-3.1</c:v>
                </c:pt>
                <c:pt idx="20">
                  <c:v>-3</c:v>
                </c:pt>
                <c:pt idx="21">
                  <c:v>-2.9</c:v>
                </c:pt>
                <c:pt idx="22">
                  <c:v>-2.8</c:v>
                </c:pt>
                <c:pt idx="23">
                  <c:v>-2.7</c:v>
                </c:pt>
                <c:pt idx="24">
                  <c:v>-2.6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</c:v>
                </c:pt>
                <c:pt idx="36">
                  <c:v>-1.4</c:v>
                </c:pt>
                <c:pt idx="37">
                  <c:v>-1.3</c:v>
                </c:pt>
                <c:pt idx="38">
                  <c:v>-1.2</c:v>
                </c:pt>
                <c:pt idx="39">
                  <c:v>-1.1000000000000001</c:v>
                </c:pt>
                <c:pt idx="40">
                  <c:v>-1</c:v>
                </c:pt>
                <c:pt idx="41">
                  <c:v>-0.9</c:v>
                </c:pt>
                <c:pt idx="42">
                  <c:v>-0.8</c:v>
                </c:pt>
                <c:pt idx="43">
                  <c:v>-0.7</c:v>
                </c:pt>
                <c:pt idx="44">
                  <c:v>-0.6</c:v>
                </c:pt>
                <c:pt idx="45">
                  <c:v>-0.5</c:v>
                </c:pt>
                <c:pt idx="46">
                  <c:v>-0.4</c:v>
                </c:pt>
                <c:pt idx="47">
                  <c:v>-0.3</c:v>
                </c:pt>
                <c:pt idx="48">
                  <c:v>-0.2</c:v>
                </c:pt>
                <c:pt idx="49">
                  <c:v>-0.1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0.8</c:v>
                </c:pt>
                <c:pt idx="59">
                  <c:v>0.9</c:v>
                </c:pt>
                <c:pt idx="60">
                  <c:v>1</c:v>
                </c:pt>
                <c:pt idx="61">
                  <c:v>1.1000000000000001</c:v>
                </c:pt>
                <c:pt idx="62">
                  <c:v>1.2</c:v>
                </c:pt>
                <c:pt idx="63">
                  <c:v>1.3</c:v>
                </c:pt>
                <c:pt idx="64">
                  <c:v>1.4</c:v>
                </c:pt>
                <c:pt idx="65">
                  <c:v>1.5</c:v>
                </c:pt>
                <c:pt idx="66">
                  <c:v>1.6</c:v>
                </c:pt>
                <c:pt idx="67">
                  <c:v>1.7</c:v>
                </c:pt>
                <c:pt idx="68">
                  <c:v>1.8</c:v>
                </c:pt>
                <c:pt idx="69">
                  <c:v>1.9</c:v>
                </c:pt>
                <c:pt idx="70">
                  <c:v>2</c:v>
                </c:pt>
                <c:pt idx="71">
                  <c:v>2.1</c:v>
                </c:pt>
                <c:pt idx="72">
                  <c:v>2.2000000000000002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</c:v>
                </c:pt>
                <c:pt idx="79">
                  <c:v>2.9</c:v>
                </c:pt>
                <c:pt idx="80">
                  <c:v>3</c:v>
                </c:pt>
                <c:pt idx="81">
                  <c:v>3.1</c:v>
                </c:pt>
                <c:pt idx="82">
                  <c:v>3.2</c:v>
                </c:pt>
                <c:pt idx="83">
                  <c:v>3.3</c:v>
                </c:pt>
                <c:pt idx="84">
                  <c:v>3.4</c:v>
                </c:pt>
                <c:pt idx="85">
                  <c:v>3.5</c:v>
                </c:pt>
                <c:pt idx="86">
                  <c:v>3.6</c:v>
                </c:pt>
                <c:pt idx="87">
                  <c:v>3.7</c:v>
                </c:pt>
                <c:pt idx="88">
                  <c:v>3.8</c:v>
                </c:pt>
                <c:pt idx="89">
                  <c:v>3.9</c:v>
                </c:pt>
                <c:pt idx="90">
                  <c:v>4</c:v>
                </c:pt>
                <c:pt idx="91">
                  <c:v>4.0999999999999996</c:v>
                </c:pt>
                <c:pt idx="92">
                  <c:v>4.2</c:v>
                </c:pt>
                <c:pt idx="93">
                  <c:v>4.3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4.7</c:v>
                </c:pt>
                <c:pt idx="98">
                  <c:v>4.8</c:v>
                </c:pt>
                <c:pt idx="99">
                  <c:v>4.9000000000000004</c:v>
                </c:pt>
                <c:pt idx="100">
                  <c:v>5</c:v>
                </c:pt>
              </c:numCache>
            </c:numRef>
          </c:cat>
          <c:val>
            <c:numRef>
              <c:f>'Z-Problem'!$H$3:$H$103</c:f>
              <c:numCache>
                <c:formatCode>General</c:formatCode>
                <c:ptCount val="101"/>
                <c:pt idx="0">
                  <c:v>1.4867195147342977E-6</c:v>
                </c:pt>
                <c:pt idx="1">
                  <c:v>2.4389607458933522E-6</c:v>
                </c:pt>
                <c:pt idx="2">
                  <c:v>3.9612990910320753E-6</c:v>
                </c:pt>
                <c:pt idx="3">
                  <c:v>6.3698251788670899E-6</c:v>
                </c:pt>
                <c:pt idx="4">
                  <c:v>1.0140852065486758E-5</c:v>
                </c:pt>
                <c:pt idx="5">
                  <c:v>1.5983741106905475E-5</c:v>
                </c:pt>
                <c:pt idx="6">
                  <c:v>2.4942471290053535E-5</c:v>
                </c:pt>
                <c:pt idx="7">
                  <c:v>3.8535196742087129E-5</c:v>
                </c:pt>
                <c:pt idx="8">
                  <c:v>5.8943067756539855E-5</c:v>
                </c:pt>
                <c:pt idx="9">
                  <c:v>8.9261657177132928E-5</c:v>
                </c:pt>
                <c:pt idx="10">
                  <c:v>1.3383022576488537E-4</c:v>
                </c:pt>
                <c:pt idx="11">
                  <c:v>1.9865547139277272E-4</c:v>
                </c:pt>
                <c:pt idx="12">
                  <c:v>2.9194692579146027E-4</c:v>
                </c:pt>
                <c:pt idx="13">
                  <c:v>4.2478027055075143E-4</c:v>
                </c:pt>
                <c:pt idx="14">
                  <c:v>6.119019301137719E-4</c:v>
                </c:pt>
                <c:pt idx="15">
                  <c:v>8.7268269504576015E-4</c:v>
                </c:pt>
                <c:pt idx="16">
                  <c:v>1.2322191684730199E-3</c:v>
                </c:pt>
                <c:pt idx="17">
                  <c:v>1.7225689390536812E-3</c:v>
                </c:pt>
                <c:pt idx="18">
                  <c:v>2.3840882014648404E-3</c:v>
                </c:pt>
                <c:pt idx="19">
                  <c:v>3.2668190561999182E-3</c:v>
                </c:pt>
                <c:pt idx="20">
                  <c:v>4.4318484119380075E-3</c:v>
                </c:pt>
                <c:pt idx="21">
                  <c:v>5.9525324197758538E-3</c:v>
                </c:pt>
                <c:pt idx="22">
                  <c:v>7.9154515829799686E-3</c:v>
                </c:pt>
                <c:pt idx="23">
                  <c:v>1.0420934814422592E-2</c:v>
                </c:pt>
                <c:pt idx="24">
                  <c:v>1.3582969233685613E-2</c:v>
                </c:pt>
                <c:pt idx="25">
                  <c:v>1.752830049356854E-2</c:v>
                </c:pt>
                <c:pt idx="26">
                  <c:v>2.2394530294842899E-2</c:v>
                </c:pt>
                <c:pt idx="27">
                  <c:v>2.8327037741601186E-2</c:v>
                </c:pt>
                <c:pt idx="28">
                  <c:v>3.5474592846231424E-2</c:v>
                </c:pt>
                <c:pt idx="29">
                  <c:v>4.3983595980427191E-2</c:v>
                </c:pt>
                <c:pt idx="30">
                  <c:v>5.3990966513188063E-2</c:v>
                </c:pt>
                <c:pt idx="31">
                  <c:v>6.5615814774676595E-2</c:v>
                </c:pt>
                <c:pt idx="32">
                  <c:v>7.8950158300894149E-2</c:v>
                </c:pt>
                <c:pt idx="33">
                  <c:v>9.4049077376886947E-2</c:v>
                </c:pt>
                <c:pt idx="34">
                  <c:v>0.11092083467945554</c:v>
                </c:pt>
                <c:pt idx="35">
                  <c:v>0.12951759566589174</c:v>
                </c:pt>
                <c:pt idx="36">
                  <c:v>0.14972746563574488</c:v>
                </c:pt>
                <c:pt idx="37">
                  <c:v>0.17136859204780736</c:v>
                </c:pt>
                <c:pt idx="38">
                  <c:v>0.19418605498321295</c:v>
                </c:pt>
                <c:pt idx="39">
                  <c:v>0.21785217703255053</c:v>
                </c:pt>
                <c:pt idx="40">
                  <c:v>0.24197072451914337</c:v>
                </c:pt>
                <c:pt idx="41">
                  <c:v>0.26608524989875482</c:v>
                </c:pt>
                <c:pt idx="42">
                  <c:v>0.28969155276148273</c:v>
                </c:pt>
                <c:pt idx="43">
                  <c:v>0.31225393336676127</c:v>
                </c:pt>
                <c:pt idx="44">
                  <c:v>0.33322460289179967</c:v>
                </c:pt>
                <c:pt idx="45">
                  <c:v>0.35206532676429952</c:v>
                </c:pt>
                <c:pt idx="46">
                  <c:v>0.36827014030332333</c:v>
                </c:pt>
                <c:pt idx="47">
                  <c:v>0.38138781546052414</c:v>
                </c:pt>
                <c:pt idx="48">
                  <c:v>0.39104269397545588</c:v>
                </c:pt>
                <c:pt idx="49">
                  <c:v>0.39695254747701181</c:v>
                </c:pt>
                <c:pt idx="50">
                  <c:v>0.3989422804014327</c:v>
                </c:pt>
                <c:pt idx="51">
                  <c:v>0.39695254747701181</c:v>
                </c:pt>
                <c:pt idx="52">
                  <c:v>0.39104269397545588</c:v>
                </c:pt>
                <c:pt idx="53">
                  <c:v>0.38138781546052414</c:v>
                </c:pt>
                <c:pt idx="54">
                  <c:v>0.36827014030332333</c:v>
                </c:pt>
                <c:pt idx="55">
                  <c:v>0.35206532676429952</c:v>
                </c:pt>
                <c:pt idx="56">
                  <c:v>0.33322460289179967</c:v>
                </c:pt>
                <c:pt idx="57">
                  <c:v>0.31225393336676127</c:v>
                </c:pt>
                <c:pt idx="58">
                  <c:v>0.28969155276148273</c:v>
                </c:pt>
                <c:pt idx="59">
                  <c:v>0.26608524989875482</c:v>
                </c:pt>
                <c:pt idx="60">
                  <c:v>0.24197072451914337</c:v>
                </c:pt>
                <c:pt idx="61">
                  <c:v>0.21785217703255053</c:v>
                </c:pt>
                <c:pt idx="62">
                  <c:v>0.19418605498321295</c:v>
                </c:pt>
                <c:pt idx="63">
                  <c:v>0.17136859204780736</c:v>
                </c:pt>
                <c:pt idx="64">
                  <c:v>0.14972746563574488</c:v>
                </c:pt>
                <c:pt idx="65">
                  <c:v>0.12951759566589174</c:v>
                </c:pt>
                <c:pt idx="66">
                  <c:v>0.11092083467945554</c:v>
                </c:pt>
                <c:pt idx="67">
                  <c:v>9.4049077376886947E-2</c:v>
                </c:pt>
                <c:pt idx="68">
                  <c:v>7.8950158300894149E-2</c:v>
                </c:pt>
                <c:pt idx="69">
                  <c:v>6.5615814774676595E-2</c:v>
                </c:pt>
                <c:pt idx="70">
                  <c:v>5.3990966513188063E-2</c:v>
                </c:pt>
                <c:pt idx="71">
                  <c:v>4.3983595980427191E-2</c:v>
                </c:pt>
                <c:pt idx="72">
                  <c:v>3.5474592846231424E-2</c:v>
                </c:pt>
                <c:pt idx="73">
                  <c:v>2.8327037741601186E-2</c:v>
                </c:pt>
                <c:pt idx="74">
                  <c:v>2.2394530294842899E-2</c:v>
                </c:pt>
                <c:pt idx="75">
                  <c:v>1.752830049356854E-2</c:v>
                </c:pt>
                <c:pt idx="76">
                  <c:v>1.3582969233685613E-2</c:v>
                </c:pt>
                <c:pt idx="77">
                  <c:v>1.0420934814422592E-2</c:v>
                </c:pt>
                <c:pt idx="78">
                  <c:v>7.9154515829799686E-3</c:v>
                </c:pt>
                <c:pt idx="79">
                  <c:v>5.9525324197758538E-3</c:v>
                </c:pt>
                <c:pt idx="80">
                  <c:v>4.4318484119380075E-3</c:v>
                </c:pt>
                <c:pt idx="81">
                  <c:v>3.2668190561999182E-3</c:v>
                </c:pt>
                <c:pt idx="82">
                  <c:v>2.3840882014648404E-3</c:v>
                </c:pt>
                <c:pt idx="83">
                  <c:v>1.7225689390536812E-3</c:v>
                </c:pt>
                <c:pt idx="84">
                  <c:v>1.2322191684730199E-3</c:v>
                </c:pt>
                <c:pt idx="85">
                  <c:v>8.7268269504576015E-4</c:v>
                </c:pt>
                <c:pt idx="86">
                  <c:v>6.119019301137719E-4</c:v>
                </c:pt>
                <c:pt idx="87">
                  <c:v>4.2478027055075143E-4</c:v>
                </c:pt>
                <c:pt idx="88">
                  <c:v>2.9194692579146027E-4</c:v>
                </c:pt>
                <c:pt idx="89">
                  <c:v>1.9865547139277272E-4</c:v>
                </c:pt>
                <c:pt idx="90">
                  <c:v>1.3383022576488537E-4</c:v>
                </c:pt>
                <c:pt idx="91">
                  <c:v>8.9261657177132928E-5</c:v>
                </c:pt>
                <c:pt idx="92">
                  <c:v>5.8943067756539855E-5</c:v>
                </c:pt>
                <c:pt idx="93">
                  <c:v>3.8535196742087129E-5</c:v>
                </c:pt>
                <c:pt idx="94">
                  <c:v>2.4942471290053535E-5</c:v>
                </c:pt>
                <c:pt idx="95">
                  <c:v>1.5983741106905475E-5</c:v>
                </c:pt>
                <c:pt idx="96">
                  <c:v>1.0140852065486758E-5</c:v>
                </c:pt>
                <c:pt idx="97">
                  <c:v>6.3698251788670899E-6</c:v>
                </c:pt>
                <c:pt idx="98">
                  <c:v>3.9612990910320753E-6</c:v>
                </c:pt>
                <c:pt idx="99">
                  <c:v>2.4389607458933522E-6</c:v>
                </c:pt>
                <c:pt idx="100">
                  <c:v>1.4867195147342977E-6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3D8-43E0-83A4-91961BEE89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107007"/>
        <c:axId val="260103167"/>
      </c:lineChart>
      <c:catAx>
        <c:axId val="260107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103167"/>
        <c:crosses val="autoZero"/>
        <c:auto val="1"/>
        <c:lblAlgn val="ctr"/>
        <c:lblOffset val="100"/>
        <c:tickLblSkip val="5"/>
        <c:noMultiLvlLbl val="0"/>
      </c:catAx>
      <c:valAx>
        <c:axId val="26010316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107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993231"/>
        <c:axId val="43899131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v>X value</c:v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'Z-Problem'!$C$3:$C$103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-5</c:v>
                      </c:pt>
                      <c:pt idx="1">
                        <c:v>-4.9000000000000004</c:v>
                      </c:pt>
                      <c:pt idx="2">
                        <c:v>-4.8</c:v>
                      </c:pt>
                      <c:pt idx="3">
                        <c:v>-4.7</c:v>
                      </c:pt>
                      <c:pt idx="4">
                        <c:v>-4.5999999999999996</c:v>
                      </c:pt>
                      <c:pt idx="5">
                        <c:v>-4.5</c:v>
                      </c:pt>
                      <c:pt idx="6">
                        <c:v>-4.4000000000000004</c:v>
                      </c:pt>
                      <c:pt idx="7">
                        <c:v>-4.3</c:v>
                      </c:pt>
                      <c:pt idx="8">
                        <c:v>-4.2</c:v>
                      </c:pt>
                      <c:pt idx="9">
                        <c:v>-4.0999999999999996</c:v>
                      </c:pt>
                      <c:pt idx="10">
                        <c:v>-4</c:v>
                      </c:pt>
                      <c:pt idx="11">
                        <c:v>-3.9</c:v>
                      </c:pt>
                      <c:pt idx="12">
                        <c:v>-3.8</c:v>
                      </c:pt>
                      <c:pt idx="13">
                        <c:v>-3.7</c:v>
                      </c:pt>
                      <c:pt idx="14">
                        <c:v>-3.6</c:v>
                      </c:pt>
                      <c:pt idx="15">
                        <c:v>-3.5</c:v>
                      </c:pt>
                      <c:pt idx="16">
                        <c:v>-3.4</c:v>
                      </c:pt>
                      <c:pt idx="17">
                        <c:v>-3.3</c:v>
                      </c:pt>
                      <c:pt idx="18">
                        <c:v>-3.2</c:v>
                      </c:pt>
                      <c:pt idx="19">
                        <c:v>-3.1</c:v>
                      </c:pt>
                      <c:pt idx="20">
                        <c:v>-3</c:v>
                      </c:pt>
                      <c:pt idx="21">
                        <c:v>-2.9</c:v>
                      </c:pt>
                      <c:pt idx="22">
                        <c:v>-2.8</c:v>
                      </c:pt>
                      <c:pt idx="23">
                        <c:v>-2.7</c:v>
                      </c:pt>
                      <c:pt idx="24">
                        <c:v>-2.6</c:v>
                      </c:pt>
                      <c:pt idx="25">
                        <c:v>-2.5</c:v>
                      </c:pt>
                      <c:pt idx="26">
                        <c:v>-2.4</c:v>
                      </c:pt>
                      <c:pt idx="27">
                        <c:v>-2.2999999999999998</c:v>
                      </c:pt>
                      <c:pt idx="28">
                        <c:v>-2.2000000000000002</c:v>
                      </c:pt>
                      <c:pt idx="29">
                        <c:v>-2.1</c:v>
                      </c:pt>
                      <c:pt idx="30">
                        <c:v>-2</c:v>
                      </c:pt>
                      <c:pt idx="31">
                        <c:v>-1.9</c:v>
                      </c:pt>
                      <c:pt idx="32">
                        <c:v>-1.8</c:v>
                      </c:pt>
                      <c:pt idx="33">
                        <c:v>-1.7</c:v>
                      </c:pt>
                      <c:pt idx="34">
                        <c:v>-1.6</c:v>
                      </c:pt>
                      <c:pt idx="35">
                        <c:v>-1.5</c:v>
                      </c:pt>
                      <c:pt idx="36">
                        <c:v>-1.4</c:v>
                      </c:pt>
                      <c:pt idx="37">
                        <c:v>-1.3</c:v>
                      </c:pt>
                      <c:pt idx="38">
                        <c:v>-1.2</c:v>
                      </c:pt>
                      <c:pt idx="39">
                        <c:v>-1.1000000000000001</c:v>
                      </c:pt>
                      <c:pt idx="40">
                        <c:v>-1</c:v>
                      </c:pt>
                      <c:pt idx="41">
                        <c:v>-0.9</c:v>
                      </c:pt>
                      <c:pt idx="42">
                        <c:v>-0.8</c:v>
                      </c:pt>
                      <c:pt idx="43">
                        <c:v>-0.7</c:v>
                      </c:pt>
                      <c:pt idx="44">
                        <c:v>-0.6</c:v>
                      </c:pt>
                      <c:pt idx="45">
                        <c:v>-0.5</c:v>
                      </c:pt>
                      <c:pt idx="46">
                        <c:v>-0.4</c:v>
                      </c:pt>
                      <c:pt idx="47">
                        <c:v>-0.3</c:v>
                      </c:pt>
                      <c:pt idx="48">
                        <c:v>-0.2</c:v>
                      </c:pt>
                      <c:pt idx="49">
                        <c:v>-0.1</c:v>
                      </c:pt>
                      <c:pt idx="50">
                        <c:v>0</c:v>
                      </c:pt>
                      <c:pt idx="51">
                        <c:v>0.1</c:v>
                      </c:pt>
                      <c:pt idx="52">
                        <c:v>0.2</c:v>
                      </c:pt>
                      <c:pt idx="53">
                        <c:v>0.3</c:v>
                      </c:pt>
                      <c:pt idx="54">
                        <c:v>0.4</c:v>
                      </c:pt>
                      <c:pt idx="55">
                        <c:v>0.5</c:v>
                      </c:pt>
                      <c:pt idx="56">
                        <c:v>0.6</c:v>
                      </c:pt>
                      <c:pt idx="57">
                        <c:v>0.7</c:v>
                      </c:pt>
                      <c:pt idx="58">
                        <c:v>0.8</c:v>
                      </c:pt>
                      <c:pt idx="59">
                        <c:v>0.9</c:v>
                      </c:pt>
                      <c:pt idx="60">
                        <c:v>1</c:v>
                      </c:pt>
                      <c:pt idx="61">
                        <c:v>1.1000000000000001</c:v>
                      </c:pt>
                      <c:pt idx="62">
                        <c:v>1.2</c:v>
                      </c:pt>
                      <c:pt idx="63">
                        <c:v>1.3</c:v>
                      </c:pt>
                      <c:pt idx="64">
                        <c:v>1.4</c:v>
                      </c:pt>
                      <c:pt idx="65">
                        <c:v>1.5</c:v>
                      </c:pt>
                      <c:pt idx="66">
                        <c:v>1.6</c:v>
                      </c:pt>
                      <c:pt idx="67">
                        <c:v>1.7</c:v>
                      </c:pt>
                      <c:pt idx="68">
                        <c:v>1.8</c:v>
                      </c:pt>
                      <c:pt idx="69">
                        <c:v>1.9</c:v>
                      </c:pt>
                      <c:pt idx="70">
                        <c:v>2</c:v>
                      </c:pt>
                      <c:pt idx="71">
                        <c:v>2.1</c:v>
                      </c:pt>
                      <c:pt idx="72">
                        <c:v>2.2000000000000002</c:v>
                      </c:pt>
                      <c:pt idx="73">
                        <c:v>2.2999999999999998</c:v>
                      </c:pt>
                      <c:pt idx="74">
                        <c:v>2.4</c:v>
                      </c:pt>
                      <c:pt idx="75">
                        <c:v>2.5</c:v>
                      </c:pt>
                      <c:pt idx="76">
                        <c:v>2.6</c:v>
                      </c:pt>
                      <c:pt idx="77">
                        <c:v>2.7</c:v>
                      </c:pt>
                      <c:pt idx="78">
                        <c:v>2.8</c:v>
                      </c:pt>
                      <c:pt idx="79">
                        <c:v>2.9</c:v>
                      </c:pt>
                      <c:pt idx="80">
                        <c:v>3</c:v>
                      </c:pt>
                      <c:pt idx="81">
                        <c:v>3.1</c:v>
                      </c:pt>
                      <c:pt idx="82">
                        <c:v>3.2</c:v>
                      </c:pt>
                      <c:pt idx="83">
                        <c:v>3.3</c:v>
                      </c:pt>
                      <c:pt idx="84">
                        <c:v>3.4</c:v>
                      </c:pt>
                      <c:pt idx="85">
                        <c:v>3.5</c:v>
                      </c:pt>
                      <c:pt idx="86">
                        <c:v>3.6</c:v>
                      </c:pt>
                      <c:pt idx="87">
                        <c:v>3.7</c:v>
                      </c:pt>
                      <c:pt idx="88">
                        <c:v>3.8</c:v>
                      </c:pt>
                      <c:pt idx="89">
                        <c:v>3.9</c:v>
                      </c:pt>
                      <c:pt idx="90">
                        <c:v>4</c:v>
                      </c:pt>
                      <c:pt idx="91">
                        <c:v>4.0999999999999996</c:v>
                      </c:pt>
                      <c:pt idx="92">
                        <c:v>4.2</c:v>
                      </c:pt>
                      <c:pt idx="93">
                        <c:v>4.3</c:v>
                      </c:pt>
                      <c:pt idx="94">
                        <c:v>4.4000000000000004</c:v>
                      </c:pt>
                      <c:pt idx="95">
                        <c:v>4.5</c:v>
                      </c:pt>
                      <c:pt idx="96">
                        <c:v>4.5999999999999996</c:v>
                      </c:pt>
                      <c:pt idx="97">
                        <c:v>4.7</c:v>
                      </c:pt>
                      <c:pt idx="98">
                        <c:v>4.8</c:v>
                      </c:pt>
                      <c:pt idx="99">
                        <c:v>4.9000000000000004</c:v>
                      </c:pt>
                      <c:pt idx="100">
                        <c:v>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'Z-Problem'!$J$43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0.15865525393145699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BBB-4A2B-BF94-134C9D5FDF63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'Z-Problem'!$J$2</c:f>
              <c:strCache>
                <c:ptCount val="1"/>
                <c:pt idx="0">
                  <c:v>Cum2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'Z-Problem'!$C$3:$C$103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</c:v>
                </c:pt>
                <c:pt idx="16">
                  <c:v>-3.4</c:v>
                </c:pt>
                <c:pt idx="17">
                  <c:v>-3.3</c:v>
                </c:pt>
                <c:pt idx="18">
                  <c:v>-3.2</c:v>
                </c:pt>
                <c:pt idx="19">
                  <c:v>-3.1</c:v>
                </c:pt>
                <c:pt idx="20">
                  <c:v>-3</c:v>
                </c:pt>
                <c:pt idx="21">
                  <c:v>-2.9</c:v>
                </c:pt>
                <c:pt idx="22">
                  <c:v>-2.8</c:v>
                </c:pt>
                <c:pt idx="23">
                  <c:v>-2.7</c:v>
                </c:pt>
                <c:pt idx="24">
                  <c:v>-2.6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</c:v>
                </c:pt>
                <c:pt idx="36">
                  <c:v>-1.4</c:v>
                </c:pt>
                <c:pt idx="37">
                  <c:v>-1.3</c:v>
                </c:pt>
                <c:pt idx="38">
                  <c:v>-1.2</c:v>
                </c:pt>
                <c:pt idx="39">
                  <c:v>-1.1000000000000001</c:v>
                </c:pt>
                <c:pt idx="40">
                  <c:v>-1</c:v>
                </c:pt>
                <c:pt idx="41">
                  <c:v>-0.9</c:v>
                </c:pt>
                <c:pt idx="42">
                  <c:v>-0.8</c:v>
                </c:pt>
                <c:pt idx="43">
                  <c:v>-0.7</c:v>
                </c:pt>
                <c:pt idx="44">
                  <c:v>-0.6</c:v>
                </c:pt>
                <c:pt idx="45">
                  <c:v>-0.5</c:v>
                </c:pt>
                <c:pt idx="46">
                  <c:v>-0.4</c:v>
                </c:pt>
                <c:pt idx="47">
                  <c:v>-0.3</c:v>
                </c:pt>
                <c:pt idx="48">
                  <c:v>-0.2</c:v>
                </c:pt>
                <c:pt idx="49">
                  <c:v>-0.1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0.8</c:v>
                </c:pt>
                <c:pt idx="59">
                  <c:v>0.9</c:v>
                </c:pt>
                <c:pt idx="60">
                  <c:v>1</c:v>
                </c:pt>
                <c:pt idx="61">
                  <c:v>1.1000000000000001</c:v>
                </c:pt>
                <c:pt idx="62">
                  <c:v>1.2</c:v>
                </c:pt>
                <c:pt idx="63">
                  <c:v>1.3</c:v>
                </c:pt>
                <c:pt idx="64">
                  <c:v>1.4</c:v>
                </c:pt>
                <c:pt idx="65">
                  <c:v>1.5</c:v>
                </c:pt>
                <c:pt idx="66">
                  <c:v>1.6</c:v>
                </c:pt>
                <c:pt idx="67">
                  <c:v>1.7</c:v>
                </c:pt>
                <c:pt idx="68">
                  <c:v>1.8</c:v>
                </c:pt>
                <c:pt idx="69">
                  <c:v>1.9</c:v>
                </c:pt>
                <c:pt idx="70">
                  <c:v>2</c:v>
                </c:pt>
                <c:pt idx="71">
                  <c:v>2.1</c:v>
                </c:pt>
                <c:pt idx="72">
                  <c:v>2.2000000000000002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</c:v>
                </c:pt>
                <c:pt idx="79">
                  <c:v>2.9</c:v>
                </c:pt>
                <c:pt idx="80">
                  <c:v>3</c:v>
                </c:pt>
                <c:pt idx="81">
                  <c:v>3.1</c:v>
                </c:pt>
                <c:pt idx="82">
                  <c:v>3.2</c:v>
                </c:pt>
                <c:pt idx="83">
                  <c:v>3.3</c:v>
                </c:pt>
                <c:pt idx="84">
                  <c:v>3.4</c:v>
                </c:pt>
                <c:pt idx="85">
                  <c:v>3.5</c:v>
                </c:pt>
                <c:pt idx="86">
                  <c:v>3.6</c:v>
                </c:pt>
                <c:pt idx="87">
                  <c:v>3.7</c:v>
                </c:pt>
                <c:pt idx="88">
                  <c:v>3.8</c:v>
                </c:pt>
                <c:pt idx="89">
                  <c:v>3.9</c:v>
                </c:pt>
                <c:pt idx="90">
                  <c:v>4</c:v>
                </c:pt>
                <c:pt idx="91">
                  <c:v>4.0999999999999996</c:v>
                </c:pt>
                <c:pt idx="92">
                  <c:v>4.2</c:v>
                </c:pt>
                <c:pt idx="93">
                  <c:v>4.3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4.7</c:v>
                </c:pt>
                <c:pt idx="98">
                  <c:v>4.8</c:v>
                </c:pt>
                <c:pt idx="99">
                  <c:v>4.9000000000000004</c:v>
                </c:pt>
                <c:pt idx="100">
                  <c:v>5</c:v>
                </c:pt>
              </c:numCache>
            </c:numRef>
          </c:cat>
          <c:val>
            <c:numRef>
              <c:f>'Z-Problem'!$J$3:$J$103</c:f>
              <c:numCache>
                <c:formatCode>General</c:formatCode>
                <c:ptCount val="101"/>
                <c:pt idx="0">
                  <c:v>2.8665157187919333E-7</c:v>
                </c:pt>
                <c:pt idx="1">
                  <c:v>4.7918327659031834E-7</c:v>
                </c:pt>
                <c:pt idx="2">
                  <c:v>7.933281519755948E-7</c:v>
                </c:pt>
                <c:pt idx="3">
                  <c:v>1.3008074539172773E-6</c:v>
                </c:pt>
                <c:pt idx="4">
                  <c:v>2.1124547025028533E-6</c:v>
                </c:pt>
                <c:pt idx="5">
                  <c:v>3.3976731247300535E-6</c:v>
                </c:pt>
                <c:pt idx="6">
                  <c:v>5.4125439077038416E-6</c:v>
                </c:pt>
                <c:pt idx="7">
                  <c:v>8.5399054709917942E-6</c:v>
                </c:pt>
                <c:pt idx="8">
                  <c:v>1.3345749015906309E-5</c:v>
                </c:pt>
                <c:pt idx="9">
                  <c:v>2.0657506912546714E-5</c:v>
                </c:pt>
                <c:pt idx="10">
                  <c:v>3.1671241833119857E-5</c:v>
                </c:pt>
                <c:pt idx="11">
                  <c:v>4.8096344017602614E-5</c:v>
                </c:pt>
                <c:pt idx="12">
                  <c:v>7.234804392511999E-5</c:v>
                </c:pt>
                <c:pt idx="13">
                  <c:v>1.0779973347738824E-4</c:v>
                </c:pt>
                <c:pt idx="14">
                  <c:v>1.5910859015753364E-4</c:v>
                </c:pt>
                <c:pt idx="15">
                  <c:v>2.3262907903552504E-4</c:v>
                </c:pt>
                <c:pt idx="16">
                  <c:v>3.369292656768808E-4</c:v>
                </c:pt>
                <c:pt idx="17">
                  <c:v>4.8342414238377744E-4</c:v>
                </c:pt>
                <c:pt idx="18">
                  <c:v>6.8713793791584719E-4</c:v>
                </c:pt>
                <c:pt idx="19">
                  <c:v>9.676032132183561E-4</c:v>
                </c:pt>
                <c:pt idx="20">
                  <c:v>1.3498980316300933E-3</c:v>
                </c:pt>
                <c:pt idx="21">
                  <c:v>1.8658133003840378E-3</c:v>
                </c:pt>
                <c:pt idx="22">
                  <c:v>2.5551303304279312E-3</c:v>
                </c:pt>
                <c:pt idx="23">
                  <c:v>3.4669738030406643E-3</c:v>
                </c:pt>
                <c:pt idx="24">
                  <c:v>4.6611880237187476E-3</c:v>
                </c:pt>
                <c:pt idx="25">
                  <c:v>6.2096653257761331E-3</c:v>
                </c:pt>
                <c:pt idx="26">
                  <c:v>8.1975359245961311E-3</c:v>
                </c:pt>
                <c:pt idx="27">
                  <c:v>1.0724110021675811E-2</c:v>
                </c:pt>
                <c:pt idx="28">
                  <c:v>1.3903447513498597E-2</c:v>
                </c:pt>
                <c:pt idx="29">
                  <c:v>1.7864420562816546E-2</c:v>
                </c:pt>
                <c:pt idx="30">
                  <c:v>2.2750131948179191E-2</c:v>
                </c:pt>
                <c:pt idx="31">
                  <c:v>2.87165598160018E-2</c:v>
                </c:pt>
                <c:pt idx="32">
                  <c:v>3.5930319112925789E-2</c:v>
                </c:pt>
                <c:pt idx="33">
                  <c:v>4.4565462758543041E-2</c:v>
                </c:pt>
                <c:pt idx="34">
                  <c:v>5.4799291699557967E-2</c:v>
                </c:pt>
                <c:pt idx="35">
                  <c:v>6.6807201268858057E-2</c:v>
                </c:pt>
                <c:pt idx="36">
                  <c:v>8.0756659233771053E-2</c:v>
                </c:pt>
                <c:pt idx="37">
                  <c:v>9.6800484585610316E-2</c:v>
                </c:pt>
                <c:pt idx="38">
                  <c:v>0.11506967022170828</c:v>
                </c:pt>
                <c:pt idx="39">
                  <c:v>0.13566606094638264</c:v>
                </c:pt>
                <c:pt idx="40">
                  <c:v>0.15865525393145699</c:v>
                </c:pt>
                <c:pt idx="41">
                  <c:v>0.1840601253467595</c:v>
                </c:pt>
                <c:pt idx="42">
                  <c:v>0.21185539858339661</c:v>
                </c:pt>
                <c:pt idx="43">
                  <c:v>0.24196365222307298</c:v>
                </c:pt>
                <c:pt idx="44">
                  <c:v>0.27425311775007355</c:v>
                </c:pt>
                <c:pt idx="45">
                  <c:v>0.30853753872598688</c:v>
                </c:pt>
                <c:pt idx="46">
                  <c:v>0.34457825838967576</c:v>
                </c:pt>
                <c:pt idx="47">
                  <c:v>0.38208857781104733</c:v>
                </c:pt>
                <c:pt idx="48">
                  <c:v>0.42074029056089696</c:v>
                </c:pt>
                <c:pt idx="49">
                  <c:v>0.46017216272297101</c:v>
                </c:pt>
                <c:pt idx="50">
                  <c:v>0.5</c:v>
                </c:pt>
                <c:pt idx="51">
                  <c:v>0.53982783727702899</c:v>
                </c:pt>
                <c:pt idx="52">
                  <c:v>0.57925970943910299</c:v>
                </c:pt>
                <c:pt idx="53">
                  <c:v>0.61791142218895267</c:v>
                </c:pt>
                <c:pt idx="54">
                  <c:v>0.65542174161032429</c:v>
                </c:pt>
                <c:pt idx="55">
                  <c:v>0.69146246127401312</c:v>
                </c:pt>
                <c:pt idx="56">
                  <c:v>0.72574688224992645</c:v>
                </c:pt>
                <c:pt idx="57">
                  <c:v>0.75803634777692697</c:v>
                </c:pt>
                <c:pt idx="58">
                  <c:v>0.78814460141660336</c:v>
                </c:pt>
                <c:pt idx="59">
                  <c:v>0.81593987465324047</c:v>
                </c:pt>
                <c:pt idx="60">
                  <c:v>0.84134474606854304</c:v>
                </c:pt>
                <c:pt idx="61">
                  <c:v>0.86433393905361733</c:v>
                </c:pt>
                <c:pt idx="62">
                  <c:v>0.88493032977829178</c:v>
                </c:pt>
                <c:pt idx="63">
                  <c:v>0.9031995154143897</c:v>
                </c:pt>
                <c:pt idx="64">
                  <c:v>0.91924334076622893</c:v>
                </c:pt>
                <c:pt idx="65">
                  <c:v>0.93319279873114191</c:v>
                </c:pt>
                <c:pt idx="66">
                  <c:v>0.94520070830044201</c:v>
                </c:pt>
                <c:pt idx="67">
                  <c:v>0.95543453724145699</c:v>
                </c:pt>
                <c:pt idx="68">
                  <c:v>0.96406968088707423</c:v>
                </c:pt>
                <c:pt idx="69">
                  <c:v>0.97128344018399815</c:v>
                </c:pt>
                <c:pt idx="70">
                  <c:v>0.97724986805182079</c:v>
                </c:pt>
                <c:pt idx="71">
                  <c:v>0.98213557943718344</c:v>
                </c:pt>
                <c:pt idx="72">
                  <c:v>0.98609655248650141</c:v>
                </c:pt>
                <c:pt idx="73">
                  <c:v>0.98927588997832416</c:v>
                </c:pt>
                <c:pt idx="74">
                  <c:v>0.99180246407540384</c:v>
                </c:pt>
                <c:pt idx="75">
                  <c:v>0.99379033467422384</c:v>
                </c:pt>
                <c:pt idx="76">
                  <c:v>0.99533881197628127</c:v>
                </c:pt>
                <c:pt idx="77">
                  <c:v>0.99653302619695938</c:v>
                </c:pt>
                <c:pt idx="78">
                  <c:v>0.99744486966957202</c:v>
                </c:pt>
                <c:pt idx="79">
                  <c:v>0.99813418669961596</c:v>
                </c:pt>
                <c:pt idx="80">
                  <c:v>0.9986501019683699</c:v>
                </c:pt>
                <c:pt idx="81">
                  <c:v>0.99903239678678168</c:v>
                </c:pt>
                <c:pt idx="82">
                  <c:v>0.99931286206208414</c:v>
                </c:pt>
                <c:pt idx="83">
                  <c:v>0.99951657585761622</c:v>
                </c:pt>
                <c:pt idx="84">
                  <c:v>0.99966307073432314</c:v>
                </c:pt>
                <c:pt idx="85">
                  <c:v>0.99976737092096446</c:v>
                </c:pt>
                <c:pt idx="86">
                  <c:v>0.99984089140984245</c:v>
                </c:pt>
                <c:pt idx="87">
                  <c:v>0.99989220026652259</c:v>
                </c:pt>
                <c:pt idx="88">
                  <c:v>0.99992765195607491</c:v>
                </c:pt>
                <c:pt idx="89">
                  <c:v>0.99995190365598241</c:v>
                </c:pt>
                <c:pt idx="90">
                  <c:v>0.99996832875816688</c:v>
                </c:pt>
                <c:pt idx="91">
                  <c:v>0.99997934249308751</c:v>
                </c:pt>
                <c:pt idx="92">
                  <c:v>0.9999866542509841</c:v>
                </c:pt>
                <c:pt idx="93">
                  <c:v>0.99999146009452899</c:v>
                </c:pt>
                <c:pt idx="94">
                  <c:v>0.99999458745609227</c:v>
                </c:pt>
                <c:pt idx="95">
                  <c:v>0.99999660232687526</c:v>
                </c:pt>
                <c:pt idx="96">
                  <c:v>0.9999978875452975</c:v>
                </c:pt>
                <c:pt idx="97">
                  <c:v>0.99999869919254614</c:v>
                </c:pt>
                <c:pt idx="98">
                  <c:v>0.99999920667184805</c:v>
                </c:pt>
                <c:pt idx="99">
                  <c:v>0.99999952081672339</c:v>
                </c:pt>
                <c:pt idx="100">
                  <c:v>0.99999971334842808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BBB-4A2B-BF94-134C9D5FD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8993231"/>
        <c:axId val="438991311"/>
      </c:lineChart>
      <c:catAx>
        <c:axId val="438993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991311"/>
        <c:crosses val="autoZero"/>
        <c:auto val="1"/>
        <c:lblAlgn val="ctr"/>
        <c:lblOffset val="100"/>
        <c:noMultiLvlLbl val="0"/>
      </c:catAx>
      <c:valAx>
        <c:axId val="43899131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993231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'Z-Problem (2)'!$I$2</c:f>
              <c:strCache>
                <c:ptCount val="1"/>
                <c:pt idx="0">
                  <c:v>For chart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'Z-Problem (2)'!$I$3:$I$103</c:f>
              <c:numCache>
                <c:formatCode>General</c:formatCode>
                <c:ptCount val="101"/>
                <c:pt idx="0">
                  <c:v>-100</c:v>
                </c:pt>
                <c:pt idx="1">
                  <c:v>-100</c:v>
                </c:pt>
                <c:pt idx="2">
                  <c:v>-100</c:v>
                </c:pt>
                <c:pt idx="3">
                  <c:v>-100</c:v>
                </c:pt>
                <c:pt idx="4">
                  <c:v>-100</c:v>
                </c:pt>
                <c:pt idx="5">
                  <c:v>-100</c:v>
                </c:pt>
                <c:pt idx="6">
                  <c:v>-100</c:v>
                </c:pt>
                <c:pt idx="7">
                  <c:v>-100</c:v>
                </c:pt>
                <c:pt idx="8">
                  <c:v>-100</c:v>
                </c:pt>
                <c:pt idx="9">
                  <c:v>-100</c:v>
                </c:pt>
                <c:pt idx="10">
                  <c:v>-100</c:v>
                </c:pt>
                <c:pt idx="11">
                  <c:v>-100</c:v>
                </c:pt>
                <c:pt idx="12">
                  <c:v>-100</c:v>
                </c:pt>
                <c:pt idx="13">
                  <c:v>-100</c:v>
                </c:pt>
                <c:pt idx="14">
                  <c:v>-100</c:v>
                </c:pt>
                <c:pt idx="15">
                  <c:v>-100</c:v>
                </c:pt>
                <c:pt idx="16">
                  <c:v>-100</c:v>
                </c:pt>
                <c:pt idx="17">
                  <c:v>-100</c:v>
                </c:pt>
                <c:pt idx="18">
                  <c:v>-100</c:v>
                </c:pt>
                <c:pt idx="19">
                  <c:v>-100</c:v>
                </c:pt>
                <c:pt idx="20">
                  <c:v>-100</c:v>
                </c:pt>
                <c:pt idx="21">
                  <c:v>-100</c:v>
                </c:pt>
                <c:pt idx="22">
                  <c:v>-100</c:v>
                </c:pt>
                <c:pt idx="23">
                  <c:v>-100</c:v>
                </c:pt>
                <c:pt idx="24">
                  <c:v>-100</c:v>
                </c:pt>
                <c:pt idx="25">
                  <c:v>-100</c:v>
                </c:pt>
                <c:pt idx="26">
                  <c:v>-100</c:v>
                </c:pt>
                <c:pt idx="27">
                  <c:v>-100</c:v>
                </c:pt>
                <c:pt idx="28">
                  <c:v>-100</c:v>
                </c:pt>
                <c:pt idx="29">
                  <c:v>-100</c:v>
                </c:pt>
                <c:pt idx="30">
                  <c:v>-100</c:v>
                </c:pt>
                <c:pt idx="31">
                  <c:v>-100</c:v>
                </c:pt>
                <c:pt idx="32">
                  <c:v>-100</c:v>
                </c:pt>
                <c:pt idx="33">
                  <c:v>-100</c:v>
                </c:pt>
                <c:pt idx="34">
                  <c:v>-100</c:v>
                </c:pt>
                <c:pt idx="35">
                  <c:v>-100</c:v>
                </c:pt>
                <c:pt idx="36">
                  <c:v>-100</c:v>
                </c:pt>
                <c:pt idx="37">
                  <c:v>-100</c:v>
                </c:pt>
                <c:pt idx="38">
                  <c:v>-100</c:v>
                </c:pt>
                <c:pt idx="39">
                  <c:v>-100</c:v>
                </c:pt>
                <c:pt idx="40">
                  <c:v>-100</c:v>
                </c:pt>
                <c:pt idx="41">
                  <c:v>-100</c:v>
                </c:pt>
                <c:pt idx="42">
                  <c:v>-100</c:v>
                </c:pt>
                <c:pt idx="43">
                  <c:v>-100</c:v>
                </c:pt>
                <c:pt idx="44">
                  <c:v>-100</c:v>
                </c:pt>
                <c:pt idx="45">
                  <c:v>0.35206532676429952</c:v>
                </c:pt>
                <c:pt idx="46">
                  <c:v>0.36827014030332333</c:v>
                </c:pt>
                <c:pt idx="47">
                  <c:v>0.38138781546052414</c:v>
                </c:pt>
                <c:pt idx="48">
                  <c:v>0.39104269397545588</c:v>
                </c:pt>
                <c:pt idx="49">
                  <c:v>0.39695254747701181</c:v>
                </c:pt>
                <c:pt idx="50">
                  <c:v>0.3989422804014327</c:v>
                </c:pt>
                <c:pt idx="51">
                  <c:v>0.39695254747701181</c:v>
                </c:pt>
                <c:pt idx="52">
                  <c:v>0.39104269397545588</c:v>
                </c:pt>
                <c:pt idx="53">
                  <c:v>0.38138781546052414</c:v>
                </c:pt>
                <c:pt idx="54">
                  <c:v>0.36827014030332333</c:v>
                </c:pt>
                <c:pt idx="55">
                  <c:v>0.35206532676429952</c:v>
                </c:pt>
                <c:pt idx="56">
                  <c:v>-100</c:v>
                </c:pt>
                <c:pt idx="57">
                  <c:v>-100</c:v>
                </c:pt>
                <c:pt idx="58">
                  <c:v>-100</c:v>
                </c:pt>
                <c:pt idx="59">
                  <c:v>-100</c:v>
                </c:pt>
                <c:pt idx="60">
                  <c:v>-100</c:v>
                </c:pt>
                <c:pt idx="61">
                  <c:v>-100</c:v>
                </c:pt>
                <c:pt idx="62">
                  <c:v>-100</c:v>
                </c:pt>
                <c:pt idx="63">
                  <c:v>-100</c:v>
                </c:pt>
                <c:pt idx="64">
                  <c:v>-100</c:v>
                </c:pt>
                <c:pt idx="65">
                  <c:v>-100</c:v>
                </c:pt>
                <c:pt idx="66">
                  <c:v>-100</c:v>
                </c:pt>
                <c:pt idx="67">
                  <c:v>-100</c:v>
                </c:pt>
                <c:pt idx="68">
                  <c:v>-100</c:v>
                </c:pt>
                <c:pt idx="69">
                  <c:v>-100</c:v>
                </c:pt>
                <c:pt idx="70">
                  <c:v>-100</c:v>
                </c:pt>
                <c:pt idx="71">
                  <c:v>-100</c:v>
                </c:pt>
                <c:pt idx="72">
                  <c:v>-100</c:v>
                </c:pt>
                <c:pt idx="73">
                  <c:v>-100</c:v>
                </c:pt>
                <c:pt idx="74">
                  <c:v>-100</c:v>
                </c:pt>
                <c:pt idx="75">
                  <c:v>-100</c:v>
                </c:pt>
                <c:pt idx="76">
                  <c:v>-100</c:v>
                </c:pt>
                <c:pt idx="77">
                  <c:v>-100</c:v>
                </c:pt>
                <c:pt idx="78">
                  <c:v>-100</c:v>
                </c:pt>
                <c:pt idx="79">
                  <c:v>-100</c:v>
                </c:pt>
                <c:pt idx="80">
                  <c:v>-100</c:v>
                </c:pt>
                <c:pt idx="81">
                  <c:v>-100</c:v>
                </c:pt>
                <c:pt idx="82">
                  <c:v>-100</c:v>
                </c:pt>
                <c:pt idx="83">
                  <c:v>-100</c:v>
                </c:pt>
                <c:pt idx="84">
                  <c:v>-100</c:v>
                </c:pt>
                <c:pt idx="85">
                  <c:v>-100</c:v>
                </c:pt>
                <c:pt idx="86">
                  <c:v>-100</c:v>
                </c:pt>
                <c:pt idx="87">
                  <c:v>-100</c:v>
                </c:pt>
                <c:pt idx="88">
                  <c:v>-100</c:v>
                </c:pt>
                <c:pt idx="89">
                  <c:v>-100</c:v>
                </c:pt>
                <c:pt idx="90">
                  <c:v>-100</c:v>
                </c:pt>
                <c:pt idx="91">
                  <c:v>-100</c:v>
                </c:pt>
                <c:pt idx="92">
                  <c:v>-100</c:v>
                </c:pt>
                <c:pt idx="93">
                  <c:v>-100</c:v>
                </c:pt>
                <c:pt idx="94">
                  <c:v>-100</c:v>
                </c:pt>
                <c:pt idx="95">
                  <c:v>-100</c:v>
                </c:pt>
                <c:pt idx="96">
                  <c:v>-100</c:v>
                </c:pt>
                <c:pt idx="97">
                  <c:v>-100</c:v>
                </c:pt>
                <c:pt idx="98">
                  <c:v>-100</c:v>
                </c:pt>
                <c:pt idx="99">
                  <c:v>-100</c:v>
                </c:pt>
                <c:pt idx="100">
                  <c:v>-100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02-4D34-BA90-1816935C2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0107007"/>
        <c:axId val="260103167"/>
      </c:areaChart>
      <c:lineChart>
        <c:grouping val="standard"/>
        <c:varyColors val="0"/>
        <c:ser>
          <c:idx val="0"/>
          <c:order val="0"/>
          <c:tx>
            <c:strRef>
              <c:f>'Z-Problem (2)'!$H$2</c:f>
              <c:strCache>
                <c:ptCount val="1"/>
                <c:pt idx="0">
                  <c:v>Standardized Normal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'Z-Problem (2)'!$C$3:$C$103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</c:v>
                </c:pt>
                <c:pt idx="16">
                  <c:v>-3.4</c:v>
                </c:pt>
                <c:pt idx="17">
                  <c:v>-3.3</c:v>
                </c:pt>
                <c:pt idx="18">
                  <c:v>-3.2</c:v>
                </c:pt>
                <c:pt idx="19">
                  <c:v>-3.1</c:v>
                </c:pt>
                <c:pt idx="20">
                  <c:v>-3</c:v>
                </c:pt>
                <c:pt idx="21">
                  <c:v>-2.9</c:v>
                </c:pt>
                <c:pt idx="22">
                  <c:v>-2.8</c:v>
                </c:pt>
                <c:pt idx="23">
                  <c:v>-2.7</c:v>
                </c:pt>
                <c:pt idx="24">
                  <c:v>-2.6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</c:v>
                </c:pt>
                <c:pt idx="36">
                  <c:v>-1.4</c:v>
                </c:pt>
                <c:pt idx="37">
                  <c:v>-1.3</c:v>
                </c:pt>
                <c:pt idx="38">
                  <c:v>-1.2</c:v>
                </c:pt>
                <c:pt idx="39">
                  <c:v>-1.1000000000000001</c:v>
                </c:pt>
                <c:pt idx="40">
                  <c:v>-1</c:v>
                </c:pt>
                <c:pt idx="41">
                  <c:v>-0.9</c:v>
                </c:pt>
                <c:pt idx="42">
                  <c:v>-0.8</c:v>
                </c:pt>
                <c:pt idx="43">
                  <c:v>-0.7</c:v>
                </c:pt>
                <c:pt idx="44">
                  <c:v>-0.6</c:v>
                </c:pt>
                <c:pt idx="45">
                  <c:v>-0.5</c:v>
                </c:pt>
                <c:pt idx="46">
                  <c:v>-0.4</c:v>
                </c:pt>
                <c:pt idx="47">
                  <c:v>-0.3</c:v>
                </c:pt>
                <c:pt idx="48">
                  <c:v>-0.2</c:v>
                </c:pt>
                <c:pt idx="49">
                  <c:v>-0.1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0.8</c:v>
                </c:pt>
                <c:pt idx="59">
                  <c:v>0.9</c:v>
                </c:pt>
                <c:pt idx="60">
                  <c:v>1</c:v>
                </c:pt>
                <c:pt idx="61">
                  <c:v>1.1000000000000001</c:v>
                </c:pt>
                <c:pt idx="62">
                  <c:v>1.2</c:v>
                </c:pt>
                <c:pt idx="63">
                  <c:v>1.3</c:v>
                </c:pt>
                <c:pt idx="64">
                  <c:v>1.4</c:v>
                </c:pt>
                <c:pt idx="65">
                  <c:v>1.5</c:v>
                </c:pt>
                <c:pt idx="66">
                  <c:v>1.6</c:v>
                </c:pt>
                <c:pt idx="67">
                  <c:v>1.7</c:v>
                </c:pt>
                <c:pt idx="68">
                  <c:v>1.8</c:v>
                </c:pt>
                <c:pt idx="69">
                  <c:v>1.9</c:v>
                </c:pt>
                <c:pt idx="70">
                  <c:v>2</c:v>
                </c:pt>
                <c:pt idx="71">
                  <c:v>2.1</c:v>
                </c:pt>
                <c:pt idx="72">
                  <c:v>2.2000000000000002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</c:v>
                </c:pt>
                <c:pt idx="79">
                  <c:v>2.9</c:v>
                </c:pt>
                <c:pt idx="80">
                  <c:v>3</c:v>
                </c:pt>
                <c:pt idx="81">
                  <c:v>3.1</c:v>
                </c:pt>
                <c:pt idx="82">
                  <c:v>3.2</c:v>
                </c:pt>
                <c:pt idx="83">
                  <c:v>3.3</c:v>
                </c:pt>
                <c:pt idx="84">
                  <c:v>3.4</c:v>
                </c:pt>
                <c:pt idx="85">
                  <c:v>3.5</c:v>
                </c:pt>
                <c:pt idx="86">
                  <c:v>3.6</c:v>
                </c:pt>
                <c:pt idx="87">
                  <c:v>3.7</c:v>
                </c:pt>
                <c:pt idx="88">
                  <c:v>3.8</c:v>
                </c:pt>
                <c:pt idx="89">
                  <c:v>3.9</c:v>
                </c:pt>
                <c:pt idx="90">
                  <c:v>4</c:v>
                </c:pt>
                <c:pt idx="91">
                  <c:v>4.0999999999999996</c:v>
                </c:pt>
                <c:pt idx="92">
                  <c:v>4.2</c:v>
                </c:pt>
                <c:pt idx="93">
                  <c:v>4.3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4.7</c:v>
                </c:pt>
                <c:pt idx="98">
                  <c:v>4.8</c:v>
                </c:pt>
                <c:pt idx="99">
                  <c:v>4.9000000000000004</c:v>
                </c:pt>
                <c:pt idx="100">
                  <c:v>5</c:v>
                </c:pt>
              </c:numCache>
            </c:numRef>
          </c:cat>
          <c:val>
            <c:numRef>
              <c:f>'Z-Problem (2)'!$H$3:$H$103</c:f>
              <c:numCache>
                <c:formatCode>General</c:formatCode>
                <c:ptCount val="101"/>
                <c:pt idx="0">
                  <c:v>1.4867195147342977E-6</c:v>
                </c:pt>
                <c:pt idx="1">
                  <c:v>2.4389607458933522E-6</c:v>
                </c:pt>
                <c:pt idx="2">
                  <c:v>3.9612990910320753E-6</c:v>
                </c:pt>
                <c:pt idx="3">
                  <c:v>6.3698251788670899E-6</c:v>
                </c:pt>
                <c:pt idx="4">
                  <c:v>1.0140852065486758E-5</c:v>
                </c:pt>
                <c:pt idx="5">
                  <c:v>1.5983741106905475E-5</c:v>
                </c:pt>
                <c:pt idx="6">
                  <c:v>2.4942471290053535E-5</c:v>
                </c:pt>
                <c:pt idx="7">
                  <c:v>3.8535196742087129E-5</c:v>
                </c:pt>
                <c:pt idx="8">
                  <c:v>5.8943067756539855E-5</c:v>
                </c:pt>
                <c:pt idx="9">
                  <c:v>8.9261657177132928E-5</c:v>
                </c:pt>
                <c:pt idx="10">
                  <c:v>1.3383022576488537E-4</c:v>
                </c:pt>
                <c:pt idx="11">
                  <c:v>1.9865547139277272E-4</c:v>
                </c:pt>
                <c:pt idx="12">
                  <c:v>2.9194692579146027E-4</c:v>
                </c:pt>
                <c:pt idx="13">
                  <c:v>4.2478027055075143E-4</c:v>
                </c:pt>
                <c:pt idx="14">
                  <c:v>6.119019301137719E-4</c:v>
                </c:pt>
                <c:pt idx="15">
                  <c:v>8.7268269504576015E-4</c:v>
                </c:pt>
                <c:pt idx="16">
                  <c:v>1.2322191684730199E-3</c:v>
                </c:pt>
                <c:pt idx="17">
                  <c:v>1.7225689390536812E-3</c:v>
                </c:pt>
                <c:pt idx="18">
                  <c:v>2.3840882014648404E-3</c:v>
                </c:pt>
                <c:pt idx="19">
                  <c:v>3.2668190561999182E-3</c:v>
                </c:pt>
                <c:pt idx="20">
                  <c:v>4.4318484119380075E-3</c:v>
                </c:pt>
                <c:pt idx="21">
                  <c:v>5.9525324197758538E-3</c:v>
                </c:pt>
                <c:pt idx="22">
                  <c:v>7.9154515829799686E-3</c:v>
                </c:pt>
                <c:pt idx="23">
                  <c:v>1.0420934814422592E-2</c:v>
                </c:pt>
                <c:pt idx="24">
                  <c:v>1.3582969233685613E-2</c:v>
                </c:pt>
                <c:pt idx="25">
                  <c:v>1.752830049356854E-2</c:v>
                </c:pt>
                <c:pt idx="26">
                  <c:v>2.2394530294842899E-2</c:v>
                </c:pt>
                <c:pt idx="27">
                  <c:v>2.8327037741601186E-2</c:v>
                </c:pt>
                <c:pt idx="28">
                  <c:v>3.5474592846231424E-2</c:v>
                </c:pt>
                <c:pt idx="29">
                  <c:v>4.3983595980427191E-2</c:v>
                </c:pt>
                <c:pt idx="30">
                  <c:v>5.3990966513188063E-2</c:v>
                </c:pt>
                <c:pt idx="31">
                  <c:v>6.5615814774676595E-2</c:v>
                </c:pt>
                <c:pt idx="32">
                  <c:v>7.8950158300894149E-2</c:v>
                </c:pt>
                <c:pt idx="33">
                  <c:v>9.4049077376886947E-2</c:v>
                </c:pt>
                <c:pt idx="34">
                  <c:v>0.11092083467945554</c:v>
                </c:pt>
                <c:pt idx="35">
                  <c:v>0.12951759566589174</c:v>
                </c:pt>
                <c:pt idx="36">
                  <c:v>0.14972746563574488</c:v>
                </c:pt>
                <c:pt idx="37">
                  <c:v>0.17136859204780736</c:v>
                </c:pt>
                <c:pt idx="38">
                  <c:v>0.19418605498321295</c:v>
                </c:pt>
                <c:pt idx="39">
                  <c:v>0.21785217703255053</c:v>
                </c:pt>
                <c:pt idx="40">
                  <c:v>0.24197072451914337</c:v>
                </c:pt>
                <c:pt idx="41">
                  <c:v>0.26608524989875482</c:v>
                </c:pt>
                <c:pt idx="42">
                  <c:v>0.28969155276148273</c:v>
                </c:pt>
                <c:pt idx="43">
                  <c:v>0.31225393336676127</c:v>
                </c:pt>
                <c:pt idx="44">
                  <c:v>0.33322460289179967</c:v>
                </c:pt>
                <c:pt idx="45">
                  <c:v>0.35206532676429952</c:v>
                </c:pt>
                <c:pt idx="46">
                  <c:v>0.36827014030332333</c:v>
                </c:pt>
                <c:pt idx="47">
                  <c:v>0.38138781546052414</c:v>
                </c:pt>
                <c:pt idx="48">
                  <c:v>0.39104269397545588</c:v>
                </c:pt>
                <c:pt idx="49">
                  <c:v>0.39695254747701181</c:v>
                </c:pt>
                <c:pt idx="50">
                  <c:v>0.3989422804014327</c:v>
                </c:pt>
                <c:pt idx="51">
                  <c:v>0.39695254747701181</c:v>
                </c:pt>
                <c:pt idx="52">
                  <c:v>0.39104269397545588</c:v>
                </c:pt>
                <c:pt idx="53">
                  <c:v>0.38138781546052414</c:v>
                </c:pt>
                <c:pt idx="54">
                  <c:v>0.36827014030332333</c:v>
                </c:pt>
                <c:pt idx="55">
                  <c:v>0.35206532676429952</c:v>
                </c:pt>
                <c:pt idx="56">
                  <c:v>0.33322460289179967</c:v>
                </c:pt>
                <c:pt idx="57">
                  <c:v>0.31225393336676127</c:v>
                </c:pt>
                <c:pt idx="58">
                  <c:v>0.28969155276148273</c:v>
                </c:pt>
                <c:pt idx="59">
                  <c:v>0.26608524989875482</c:v>
                </c:pt>
                <c:pt idx="60">
                  <c:v>0.24197072451914337</c:v>
                </c:pt>
                <c:pt idx="61">
                  <c:v>0.21785217703255053</c:v>
                </c:pt>
                <c:pt idx="62">
                  <c:v>0.19418605498321295</c:v>
                </c:pt>
                <c:pt idx="63">
                  <c:v>0.17136859204780736</c:v>
                </c:pt>
                <c:pt idx="64">
                  <c:v>0.14972746563574488</c:v>
                </c:pt>
                <c:pt idx="65">
                  <c:v>0.12951759566589174</c:v>
                </c:pt>
                <c:pt idx="66">
                  <c:v>0.11092083467945554</c:v>
                </c:pt>
                <c:pt idx="67">
                  <c:v>9.4049077376886947E-2</c:v>
                </c:pt>
                <c:pt idx="68">
                  <c:v>7.8950158300894149E-2</c:v>
                </c:pt>
                <c:pt idx="69">
                  <c:v>6.5615814774676595E-2</c:v>
                </c:pt>
                <c:pt idx="70">
                  <c:v>5.3990966513188063E-2</c:v>
                </c:pt>
                <c:pt idx="71">
                  <c:v>4.3983595980427191E-2</c:v>
                </c:pt>
                <c:pt idx="72">
                  <c:v>3.5474592846231424E-2</c:v>
                </c:pt>
                <c:pt idx="73">
                  <c:v>2.8327037741601186E-2</c:v>
                </c:pt>
                <c:pt idx="74">
                  <c:v>2.2394530294842899E-2</c:v>
                </c:pt>
                <c:pt idx="75">
                  <c:v>1.752830049356854E-2</c:v>
                </c:pt>
                <c:pt idx="76">
                  <c:v>1.3582969233685613E-2</c:v>
                </c:pt>
                <c:pt idx="77">
                  <c:v>1.0420934814422592E-2</c:v>
                </c:pt>
                <c:pt idx="78">
                  <c:v>7.9154515829799686E-3</c:v>
                </c:pt>
                <c:pt idx="79">
                  <c:v>5.9525324197758538E-3</c:v>
                </c:pt>
                <c:pt idx="80">
                  <c:v>4.4318484119380075E-3</c:v>
                </c:pt>
                <c:pt idx="81">
                  <c:v>3.2668190561999182E-3</c:v>
                </c:pt>
                <c:pt idx="82">
                  <c:v>2.3840882014648404E-3</c:v>
                </c:pt>
                <c:pt idx="83">
                  <c:v>1.7225689390536812E-3</c:v>
                </c:pt>
                <c:pt idx="84">
                  <c:v>1.2322191684730199E-3</c:v>
                </c:pt>
                <c:pt idx="85">
                  <c:v>8.7268269504576015E-4</c:v>
                </c:pt>
                <c:pt idx="86">
                  <c:v>6.119019301137719E-4</c:v>
                </c:pt>
                <c:pt idx="87">
                  <c:v>4.2478027055075143E-4</c:v>
                </c:pt>
                <c:pt idx="88">
                  <c:v>2.9194692579146027E-4</c:v>
                </c:pt>
                <c:pt idx="89">
                  <c:v>1.9865547139277272E-4</c:v>
                </c:pt>
                <c:pt idx="90">
                  <c:v>1.3383022576488537E-4</c:v>
                </c:pt>
                <c:pt idx="91">
                  <c:v>8.9261657177132928E-5</c:v>
                </c:pt>
                <c:pt idx="92">
                  <c:v>5.8943067756539855E-5</c:v>
                </c:pt>
                <c:pt idx="93">
                  <c:v>3.8535196742087129E-5</c:v>
                </c:pt>
                <c:pt idx="94">
                  <c:v>2.4942471290053535E-5</c:v>
                </c:pt>
                <c:pt idx="95">
                  <c:v>1.5983741106905475E-5</c:v>
                </c:pt>
                <c:pt idx="96">
                  <c:v>1.0140852065486758E-5</c:v>
                </c:pt>
                <c:pt idx="97">
                  <c:v>6.3698251788670899E-6</c:v>
                </c:pt>
                <c:pt idx="98">
                  <c:v>3.9612990910320753E-6</c:v>
                </c:pt>
                <c:pt idx="99">
                  <c:v>2.4389607458933522E-6</c:v>
                </c:pt>
                <c:pt idx="100">
                  <c:v>1.4867195147342977E-6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702-4D34-BA90-1816935C2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107007"/>
        <c:axId val="260103167"/>
      </c:lineChart>
      <c:catAx>
        <c:axId val="260107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103167"/>
        <c:crosses val="autoZero"/>
        <c:auto val="1"/>
        <c:lblAlgn val="ctr"/>
        <c:lblOffset val="100"/>
        <c:tickLblSkip val="5"/>
        <c:noMultiLvlLbl val="0"/>
      </c:catAx>
      <c:valAx>
        <c:axId val="260103167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60107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993231"/>
        <c:axId val="43899131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v>X value</c:v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'Z-Problem'!$C$3:$C$103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-5</c:v>
                      </c:pt>
                      <c:pt idx="1">
                        <c:v>-4.9000000000000004</c:v>
                      </c:pt>
                      <c:pt idx="2">
                        <c:v>-4.8</c:v>
                      </c:pt>
                      <c:pt idx="3">
                        <c:v>-4.7</c:v>
                      </c:pt>
                      <c:pt idx="4">
                        <c:v>-4.5999999999999996</c:v>
                      </c:pt>
                      <c:pt idx="5">
                        <c:v>-4.5</c:v>
                      </c:pt>
                      <c:pt idx="6">
                        <c:v>-4.4000000000000004</c:v>
                      </c:pt>
                      <c:pt idx="7">
                        <c:v>-4.3</c:v>
                      </c:pt>
                      <c:pt idx="8">
                        <c:v>-4.2</c:v>
                      </c:pt>
                      <c:pt idx="9">
                        <c:v>-4.0999999999999996</c:v>
                      </c:pt>
                      <c:pt idx="10">
                        <c:v>-4</c:v>
                      </c:pt>
                      <c:pt idx="11">
                        <c:v>-3.9</c:v>
                      </c:pt>
                      <c:pt idx="12">
                        <c:v>-3.8</c:v>
                      </c:pt>
                      <c:pt idx="13">
                        <c:v>-3.7</c:v>
                      </c:pt>
                      <c:pt idx="14">
                        <c:v>-3.6</c:v>
                      </c:pt>
                      <c:pt idx="15">
                        <c:v>-3.5</c:v>
                      </c:pt>
                      <c:pt idx="16">
                        <c:v>-3.4</c:v>
                      </c:pt>
                      <c:pt idx="17">
                        <c:v>-3.3</c:v>
                      </c:pt>
                      <c:pt idx="18">
                        <c:v>-3.2</c:v>
                      </c:pt>
                      <c:pt idx="19">
                        <c:v>-3.1</c:v>
                      </c:pt>
                      <c:pt idx="20">
                        <c:v>-3</c:v>
                      </c:pt>
                      <c:pt idx="21">
                        <c:v>-2.9</c:v>
                      </c:pt>
                      <c:pt idx="22">
                        <c:v>-2.8</c:v>
                      </c:pt>
                      <c:pt idx="23">
                        <c:v>-2.7</c:v>
                      </c:pt>
                      <c:pt idx="24">
                        <c:v>-2.6</c:v>
                      </c:pt>
                      <c:pt idx="25">
                        <c:v>-2.5</c:v>
                      </c:pt>
                      <c:pt idx="26">
                        <c:v>-2.4</c:v>
                      </c:pt>
                      <c:pt idx="27">
                        <c:v>-2.2999999999999998</c:v>
                      </c:pt>
                      <c:pt idx="28">
                        <c:v>-2.2000000000000002</c:v>
                      </c:pt>
                      <c:pt idx="29">
                        <c:v>-2.1</c:v>
                      </c:pt>
                      <c:pt idx="30">
                        <c:v>-2</c:v>
                      </c:pt>
                      <c:pt idx="31">
                        <c:v>-1.9</c:v>
                      </c:pt>
                      <c:pt idx="32">
                        <c:v>-1.8</c:v>
                      </c:pt>
                      <c:pt idx="33">
                        <c:v>-1.7</c:v>
                      </c:pt>
                      <c:pt idx="34">
                        <c:v>-1.6</c:v>
                      </c:pt>
                      <c:pt idx="35">
                        <c:v>-1.5</c:v>
                      </c:pt>
                      <c:pt idx="36">
                        <c:v>-1.4</c:v>
                      </c:pt>
                      <c:pt idx="37">
                        <c:v>-1.3</c:v>
                      </c:pt>
                      <c:pt idx="38">
                        <c:v>-1.2</c:v>
                      </c:pt>
                      <c:pt idx="39">
                        <c:v>-1.1000000000000001</c:v>
                      </c:pt>
                      <c:pt idx="40">
                        <c:v>-1</c:v>
                      </c:pt>
                      <c:pt idx="41">
                        <c:v>-0.9</c:v>
                      </c:pt>
                      <c:pt idx="42">
                        <c:v>-0.8</c:v>
                      </c:pt>
                      <c:pt idx="43">
                        <c:v>-0.7</c:v>
                      </c:pt>
                      <c:pt idx="44">
                        <c:v>-0.6</c:v>
                      </c:pt>
                      <c:pt idx="45">
                        <c:v>-0.5</c:v>
                      </c:pt>
                      <c:pt idx="46">
                        <c:v>-0.4</c:v>
                      </c:pt>
                      <c:pt idx="47">
                        <c:v>-0.3</c:v>
                      </c:pt>
                      <c:pt idx="48">
                        <c:v>-0.2</c:v>
                      </c:pt>
                      <c:pt idx="49">
                        <c:v>-0.1</c:v>
                      </c:pt>
                      <c:pt idx="50">
                        <c:v>0</c:v>
                      </c:pt>
                      <c:pt idx="51">
                        <c:v>0.1</c:v>
                      </c:pt>
                      <c:pt idx="52">
                        <c:v>0.2</c:v>
                      </c:pt>
                      <c:pt idx="53">
                        <c:v>0.3</c:v>
                      </c:pt>
                      <c:pt idx="54">
                        <c:v>0.4</c:v>
                      </c:pt>
                      <c:pt idx="55">
                        <c:v>0.5</c:v>
                      </c:pt>
                      <c:pt idx="56">
                        <c:v>0.6</c:v>
                      </c:pt>
                      <c:pt idx="57">
                        <c:v>0.7</c:v>
                      </c:pt>
                      <c:pt idx="58">
                        <c:v>0.8</c:v>
                      </c:pt>
                      <c:pt idx="59">
                        <c:v>0.9</c:v>
                      </c:pt>
                      <c:pt idx="60">
                        <c:v>1</c:v>
                      </c:pt>
                      <c:pt idx="61">
                        <c:v>1.1000000000000001</c:v>
                      </c:pt>
                      <c:pt idx="62">
                        <c:v>1.2</c:v>
                      </c:pt>
                      <c:pt idx="63">
                        <c:v>1.3</c:v>
                      </c:pt>
                      <c:pt idx="64">
                        <c:v>1.4</c:v>
                      </c:pt>
                      <c:pt idx="65">
                        <c:v>1.5</c:v>
                      </c:pt>
                      <c:pt idx="66">
                        <c:v>1.6</c:v>
                      </c:pt>
                      <c:pt idx="67">
                        <c:v>1.7</c:v>
                      </c:pt>
                      <c:pt idx="68">
                        <c:v>1.8</c:v>
                      </c:pt>
                      <c:pt idx="69">
                        <c:v>1.9</c:v>
                      </c:pt>
                      <c:pt idx="70">
                        <c:v>2</c:v>
                      </c:pt>
                      <c:pt idx="71">
                        <c:v>2.1</c:v>
                      </c:pt>
                      <c:pt idx="72">
                        <c:v>2.2000000000000002</c:v>
                      </c:pt>
                      <c:pt idx="73">
                        <c:v>2.2999999999999998</c:v>
                      </c:pt>
                      <c:pt idx="74">
                        <c:v>2.4</c:v>
                      </c:pt>
                      <c:pt idx="75">
                        <c:v>2.5</c:v>
                      </c:pt>
                      <c:pt idx="76">
                        <c:v>2.6</c:v>
                      </c:pt>
                      <c:pt idx="77">
                        <c:v>2.7</c:v>
                      </c:pt>
                      <c:pt idx="78">
                        <c:v>2.8</c:v>
                      </c:pt>
                      <c:pt idx="79">
                        <c:v>2.9</c:v>
                      </c:pt>
                      <c:pt idx="80">
                        <c:v>3</c:v>
                      </c:pt>
                      <c:pt idx="81">
                        <c:v>3.1</c:v>
                      </c:pt>
                      <c:pt idx="82">
                        <c:v>3.2</c:v>
                      </c:pt>
                      <c:pt idx="83">
                        <c:v>3.3</c:v>
                      </c:pt>
                      <c:pt idx="84">
                        <c:v>3.4</c:v>
                      </c:pt>
                      <c:pt idx="85">
                        <c:v>3.5</c:v>
                      </c:pt>
                      <c:pt idx="86">
                        <c:v>3.6</c:v>
                      </c:pt>
                      <c:pt idx="87">
                        <c:v>3.7</c:v>
                      </c:pt>
                      <c:pt idx="88">
                        <c:v>3.8</c:v>
                      </c:pt>
                      <c:pt idx="89">
                        <c:v>3.9</c:v>
                      </c:pt>
                      <c:pt idx="90">
                        <c:v>4</c:v>
                      </c:pt>
                      <c:pt idx="91">
                        <c:v>4.0999999999999996</c:v>
                      </c:pt>
                      <c:pt idx="92">
                        <c:v>4.2</c:v>
                      </c:pt>
                      <c:pt idx="93">
                        <c:v>4.3</c:v>
                      </c:pt>
                      <c:pt idx="94">
                        <c:v>4.4000000000000004</c:v>
                      </c:pt>
                      <c:pt idx="95">
                        <c:v>4.5</c:v>
                      </c:pt>
                      <c:pt idx="96">
                        <c:v>4.5999999999999996</c:v>
                      </c:pt>
                      <c:pt idx="97">
                        <c:v>4.7</c:v>
                      </c:pt>
                      <c:pt idx="98">
                        <c:v>4.8</c:v>
                      </c:pt>
                      <c:pt idx="99">
                        <c:v>4.9000000000000004</c:v>
                      </c:pt>
                      <c:pt idx="100">
                        <c:v>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'Z-Problem'!$J$43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0.15865525393145699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BBB-4A2B-BF94-134C9D5FDF63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'Z-Problem'!$J$2</c:f>
              <c:strCache>
                <c:ptCount val="1"/>
                <c:pt idx="0">
                  <c:v>Cum2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'Z-Problem'!$C$3:$C$103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</c:v>
                </c:pt>
                <c:pt idx="16">
                  <c:v>-3.4</c:v>
                </c:pt>
                <c:pt idx="17">
                  <c:v>-3.3</c:v>
                </c:pt>
                <c:pt idx="18">
                  <c:v>-3.2</c:v>
                </c:pt>
                <c:pt idx="19">
                  <c:v>-3.1</c:v>
                </c:pt>
                <c:pt idx="20">
                  <c:v>-3</c:v>
                </c:pt>
                <c:pt idx="21">
                  <c:v>-2.9</c:v>
                </c:pt>
                <c:pt idx="22">
                  <c:v>-2.8</c:v>
                </c:pt>
                <c:pt idx="23">
                  <c:v>-2.7</c:v>
                </c:pt>
                <c:pt idx="24">
                  <c:v>-2.6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</c:v>
                </c:pt>
                <c:pt idx="36">
                  <c:v>-1.4</c:v>
                </c:pt>
                <c:pt idx="37">
                  <c:v>-1.3</c:v>
                </c:pt>
                <c:pt idx="38">
                  <c:v>-1.2</c:v>
                </c:pt>
                <c:pt idx="39">
                  <c:v>-1.1000000000000001</c:v>
                </c:pt>
                <c:pt idx="40">
                  <c:v>-1</c:v>
                </c:pt>
                <c:pt idx="41">
                  <c:v>-0.9</c:v>
                </c:pt>
                <c:pt idx="42">
                  <c:v>-0.8</c:v>
                </c:pt>
                <c:pt idx="43">
                  <c:v>-0.7</c:v>
                </c:pt>
                <c:pt idx="44">
                  <c:v>-0.6</c:v>
                </c:pt>
                <c:pt idx="45">
                  <c:v>-0.5</c:v>
                </c:pt>
                <c:pt idx="46">
                  <c:v>-0.4</c:v>
                </c:pt>
                <c:pt idx="47">
                  <c:v>-0.3</c:v>
                </c:pt>
                <c:pt idx="48">
                  <c:v>-0.2</c:v>
                </c:pt>
                <c:pt idx="49">
                  <c:v>-0.1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0.8</c:v>
                </c:pt>
                <c:pt idx="59">
                  <c:v>0.9</c:v>
                </c:pt>
                <c:pt idx="60">
                  <c:v>1</c:v>
                </c:pt>
                <c:pt idx="61">
                  <c:v>1.1000000000000001</c:v>
                </c:pt>
                <c:pt idx="62">
                  <c:v>1.2</c:v>
                </c:pt>
                <c:pt idx="63">
                  <c:v>1.3</c:v>
                </c:pt>
                <c:pt idx="64">
                  <c:v>1.4</c:v>
                </c:pt>
                <c:pt idx="65">
                  <c:v>1.5</c:v>
                </c:pt>
                <c:pt idx="66">
                  <c:v>1.6</c:v>
                </c:pt>
                <c:pt idx="67">
                  <c:v>1.7</c:v>
                </c:pt>
                <c:pt idx="68">
                  <c:v>1.8</c:v>
                </c:pt>
                <c:pt idx="69">
                  <c:v>1.9</c:v>
                </c:pt>
                <c:pt idx="70">
                  <c:v>2</c:v>
                </c:pt>
                <c:pt idx="71">
                  <c:v>2.1</c:v>
                </c:pt>
                <c:pt idx="72">
                  <c:v>2.2000000000000002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</c:v>
                </c:pt>
                <c:pt idx="79">
                  <c:v>2.9</c:v>
                </c:pt>
                <c:pt idx="80">
                  <c:v>3</c:v>
                </c:pt>
                <c:pt idx="81">
                  <c:v>3.1</c:v>
                </c:pt>
                <c:pt idx="82">
                  <c:v>3.2</c:v>
                </c:pt>
                <c:pt idx="83">
                  <c:v>3.3</c:v>
                </c:pt>
                <c:pt idx="84">
                  <c:v>3.4</c:v>
                </c:pt>
                <c:pt idx="85">
                  <c:v>3.5</c:v>
                </c:pt>
                <c:pt idx="86">
                  <c:v>3.6</c:v>
                </c:pt>
                <c:pt idx="87">
                  <c:v>3.7</c:v>
                </c:pt>
                <c:pt idx="88">
                  <c:v>3.8</c:v>
                </c:pt>
                <c:pt idx="89">
                  <c:v>3.9</c:v>
                </c:pt>
                <c:pt idx="90">
                  <c:v>4</c:v>
                </c:pt>
                <c:pt idx="91">
                  <c:v>4.0999999999999996</c:v>
                </c:pt>
                <c:pt idx="92">
                  <c:v>4.2</c:v>
                </c:pt>
                <c:pt idx="93">
                  <c:v>4.3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4.7</c:v>
                </c:pt>
                <c:pt idx="98">
                  <c:v>4.8</c:v>
                </c:pt>
                <c:pt idx="99">
                  <c:v>4.9000000000000004</c:v>
                </c:pt>
                <c:pt idx="100">
                  <c:v>5</c:v>
                </c:pt>
              </c:numCache>
            </c:numRef>
          </c:cat>
          <c:val>
            <c:numRef>
              <c:f>'Z-Problem'!$J$3:$J$103</c:f>
              <c:numCache>
                <c:formatCode>General</c:formatCode>
                <c:ptCount val="101"/>
                <c:pt idx="0">
                  <c:v>2.8665157187919333E-7</c:v>
                </c:pt>
                <c:pt idx="1">
                  <c:v>4.7918327659031834E-7</c:v>
                </c:pt>
                <c:pt idx="2">
                  <c:v>7.933281519755948E-7</c:v>
                </c:pt>
                <c:pt idx="3">
                  <c:v>1.3008074539172773E-6</c:v>
                </c:pt>
                <c:pt idx="4">
                  <c:v>2.1124547025028533E-6</c:v>
                </c:pt>
                <c:pt idx="5">
                  <c:v>3.3976731247300535E-6</c:v>
                </c:pt>
                <c:pt idx="6">
                  <c:v>5.4125439077038416E-6</c:v>
                </c:pt>
                <c:pt idx="7">
                  <c:v>8.5399054709917942E-6</c:v>
                </c:pt>
                <c:pt idx="8">
                  <c:v>1.3345749015906309E-5</c:v>
                </c:pt>
                <c:pt idx="9">
                  <c:v>2.0657506912546714E-5</c:v>
                </c:pt>
                <c:pt idx="10">
                  <c:v>3.1671241833119857E-5</c:v>
                </c:pt>
                <c:pt idx="11">
                  <c:v>4.8096344017602614E-5</c:v>
                </c:pt>
                <c:pt idx="12">
                  <c:v>7.234804392511999E-5</c:v>
                </c:pt>
                <c:pt idx="13">
                  <c:v>1.0779973347738824E-4</c:v>
                </c:pt>
                <c:pt idx="14">
                  <c:v>1.5910859015753364E-4</c:v>
                </c:pt>
                <c:pt idx="15">
                  <c:v>2.3262907903552504E-4</c:v>
                </c:pt>
                <c:pt idx="16">
                  <c:v>3.369292656768808E-4</c:v>
                </c:pt>
                <c:pt idx="17">
                  <c:v>4.8342414238377744E-4</c:v>
                </c:pt>
                <c:pt idx="18">
                  <c:v>6.8713793791584719E-4</c:v>
                </c:pt>
                <c:pt idx="19">
                  <c:v>9.676032132183561E-4</c:v>
                </c:pt>
                <c:pt idx="20">
                  <c:v>1.3498980316300933E-3</c:v>
                </c:pt>
                <c:pt idx="21">
                  <c:v>1.8658133003840378E-3</c:v>
                </c:pt>
                <c:pt idx="22">
                  <c:v>2.5551303304279312E-3</c:v>
                </c:pt>
                <c:pt idx="23">
                  <c:v>3.4669738030406643E-3</c:v>
                </c:pt>
                <c:pt idx="24">
                  <c:v>4.6611880237187476E-3</c:v>
                </c:pt>
                <c:pt idx="25">
                  <c:v>6.2096653257761331E-3</c:v>
                </c:pt>
                <c:pt idx="26">
                  <c:v>8.1975359245961311E-3</c:v>
                </c:pt>
                <c:pt idx="27">
                  <c:v>1.0724110021675811E-2</c:v>
                </c:pt>
                <c:pt idx="28">
                  <c:v>1.3903447513498597E-2</c:v>
                </c:pt>
                <c:pt idx="29">
                  <c:v>1.7864420562816546E-2</c:v>
                </c:pt>
                <c:pt idx="30">
                  <c:v>2.2750131948179191E-2</c:v>
                </c:pt>
                <c:pt idx="31">
                  <c:v>2.87165598160018E-2</c:v>
                </c:pt>
                <c:pt idx="32">
                  <c:v>3.5930319112925789E-2</c:v>
                </c:pt>
                <c:pt idx="33">
                  <c:v>4.4565462758543041E-2</c:v>
                </c:pt>
                <c:pt idx="34">
                  <c:v>5.4799291699557967E-2</c:v>
                </c:pt>
                <c:pt idx="35">
                  <c:v>6.6807201268858057E-2</c:v>
                </c:pt>
                <c:pt idx="36">
                  <c:v>8.0756659233771053E-2</c:v>
                </c:pt>
                <c:pt idx="37">
                  <c:v>9.6800484585610316E-2</c:v>
                </c:pt>
                <c:pt idx="38">
                  <c:v>0.11506967022170828</c:v>
                </c:pt>
                <c:pt idx="39">
                  <c:v>0.13566606094638264</c:v>
                </c:pt>
                <c:pt idx="40">
                  <c:v>0.15865525393145699</c:v>
                </c:pt>
                <c:pt idx="41">
                  <c:v>0.1840601253467595</c:v>
                </c:pt>
                <c:pt idx="42">
                  <c:v>0.21185539858339661</c:v>
                </c:pt>
                <c:pt idx="43">
                  <c:v>0.24196365222307298</c:v>
                </c:pt>
                <c:pt idx="44">
                  <c:v>0.27425311775007355</c:v>
                </c:pt>
                <c:pt idx="45">
                  <c:v>0.30853753872598688</c:v>
                </c:pt>
                <c:pt idx="46">
                  <c:v>0.34457825838967576</c:v>
                </c:pt>
                <c:pt idx="47">
                  <c:v>0.38208857781104733</c:v>
                </c:pt>
                <c:pt idx="48">
                  <c:v>0.42074029056089696</c:v>
                </c:pt>
                <c:pt idx="49">
                  <c:v>0.46017216272297101</c:v>
                </c:pt>
                <c:pt idx="50">
                  <c:v>0.5</c:v>
                </c:pt>
                <c:pt idx="51">
                  <c:v>0.53982783727702899</c:v>
                </c:pt>
                <c:pt idx="52">
                  <c:v>0.57925970943910299</c:v>
                </c:pt>
                <c:pt idx="53">
                  <c:v>0.61791142218895267</c:v>
                </c:pt>
                <c:pt idx="54">
                  <c:v>0.65542174161032429</c:v>
                </c:pt>
                <c:pt idx="55">
                  <c:v>0.69146246127401312</c:v>
                </c:pt>
                <c:pt idx="56">
                  <c:v>0.72574688224992645</c:v>
                </c:pt>
                <c:pt idx="57">
                  <c:v>0.75803634777692697</c:v>
                </c:pt>
                <c:pt idx="58">
                  <c:v>0.78814460141660336</c:v>
                </c:pt>
                <c:pt idx="59">
                  <c:v>0.81593987465324047</c:v>
                </c:pt>
                <c:pt idx="60">
                  <c:v>0.84134474606854304</c:v>
                </c:pt>
                <c:pt idx="61">
                  <c:v>0.86433393905361733</c:v>
                </c:pt>
                <c:pt idx="62">
                  <c:v>0.88493032977829178</c:v>
                </c:pt>
                <c:pt idx="63">
                  <c:v>0.9031995154143897</c:v>
                </c:pt>
                <c:pt idx="64">
                  <c:v>0.91924334076622893</c:v>
                </c:pt>
                <c:pt idx="65">
                  <c:v>0.93319279873114191</c:v>
                </c:pt>
                <c:pt idx="66">
                  <c:v>0.94520070830044201</c:v>
                </c:pt>
                <c:pt idx="67">
                  <c:v>0.95543453724145699</c:v>
                </c:pt>
                <c:pt idx="68">
                  <c:v>0.96406968088707423</c:v>
                </c:pt>
                <c:pt idx="69">
                  <c:v>0.97128344018399815</c:v>
                </c:pt>
                <c:pt idx="70">
                  <c:v>0.97724986805182079</c:v>
                </c:pt>
                <c:pt idx="71">
                  <c:v>0.98213557943718344</c:v>
                </c:pt>
                <c:pt idx="72">
                  <c:v>0.98609655248650141</c:v>
                </c:pt>
                <c:pt idx="73">
                  <c:v>0.98927588997832416</c:v>
                </c:pt>
                <c:pt idx="74">
                  <c:v>0.99180246407540384</c:v>
                </c:pt>
                <c:pt idx="75">
                  <c:v>0.99379033467422384</c:v>
                </c:pt>
                <c:pt idx="76">
                  <c:v>0.99533881197628127</c:v>
                </c:pt>
                <c:pt idx="77">
                  <c:v>0.99653302619695938</c:v>
                </c:pt>
                <c:pt idx="78">
                  <c:v>0.99744486966957202</c:v>
                </c:pt>
                <c:pt idx="79">
                  <c:v>0.99813418669961596</c:v>
                </c:pt>
                <c:pt idx="80">
                  <c:v>0.9986501019683699</c:v>
                </c:pt>
                <c:pt idx="81">
                  <c:v>0.99903239678678168</c:v>
                </c:pt>
                <c:pt idx="82">
                  <c:v>0.99931286206208414</c:v>
                </c:pt>
                <c:pt idx="83">
                  <c:v>0.99951657585761622</c:v>
                </c:pt>
                <c:pt idx="84">
                  <c:v>0.99966307073432314</c:v>
                </c:pt>
                <c:pt idx="85">
                  <c:v>0.99976737092096446</c:v>
                </c:pt>
                <c:pt idx="86">
                  <c:v>0.99984089140984245</c:v>
                </c:pt>
                <c:pt idx="87">
                  <c:v>0.99989220026652259</c:v>
                </c:pt>
                <c:pt idx="88">
                  <c:v>0.99992765195607491</c:v>
                </c:pt>
                <c:pt idx="89">
                  <c:v>0.99995190365598241</c:v>
                </c:pt>
                <c:pt idx="90">
                  <c:v>0.99996832875816688</c:v>
                </c:pt>
                <c:pt idx="91">
                  <c:v>0.99997934249308751</c:v>
                </c:pt>
                <c:pt idx="92">
                  <c:v>0.9999866542509841</c:v>
                </c:pt>
                <c:pt idx="93">
                  <c:v>0.99999146009452899</c:v>
                </c:pt>
                <c:pt idx="94">
                  <c:v>0.99999458745609227</c:v>
                </c:pt>
                <c:pt idx="95">
                  <c:v>0.99999660232687526</c:v>
                </c:pt>
                <c:pt idx="96">
                  <c:v>0.9999978875452975</c:v>
                </c:pt>
                <c:pt idx="97">
                  <c:v>0.99999869919254614</c:v>
                </c:pt>
                <c:pt idx="98">
                  <c:v>0.99999920667184805</c:v>
                </c:pt>
                <c:pt idx="99">
                  <c:v>0.99999952081672339</c:v>
                </c:pt>
                <c:pt idx="100">
                  <c:v>0.99999971334842808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BBB-4A2B-BF94-134C9D5FD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8993231"/>
        <c:axId val="438991311"/>
      </c:lineChart>
      <c:catAx>
        <c:axId val="438993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991311"/>
        <c:crosses val="autoZero"/>
        <c:auto val="1"/>
        <c:lblAlgn val="ctr"/>
        <c:lblOffset val="100"/>
        <c:noMultiLvlLbl val="0"/>
      </c:catAx>
      <c:valAx>
        <c:axId val="43899131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993231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6D84062-5D5F-4CF7-BC2B-E728D0C6DA15}" type="datetimeFigureOut">
              <a:rPr lang="en-US"/>
              <a:pPr>
                <a:defRPr/>
              </a:pPr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CE705D-7BED-4A6E-8683-FB1A91584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974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47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C63D-A7EF-46ED-9B91-E09EAA0C1C1F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C8BB9-E12D-4AE3-8361-2DB442602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4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225DA-22BE-4196-9C5E-86D9759ACC81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FE7B4-D7F4-42A3-B0B1-750371C6F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26FF4-2CD5-436C-85E0-155912910783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6EF9F-3CD4-43D1-8BDB-7734D8F62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4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BF244-9C85-4027-B191-D8CF6E8D6C5C}" type="datetime1">
              <a:rPr lang="en-US" smtClean="0"/>
              <a:t>9/7/2024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2FD216F-C9D8-4115-9514-FE31DAD0D8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00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7" name="Rectangle 6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3C0B-3E71-4747-9A3B-B6FCA67992FE}" type="datetime1">
              <a:rPr lang="en-US" smtClean="0"/>
              <a:t>9/7/2024</a:t>
            </a:fld>
            <a:endParaRPr lang="en-US"/>
          </a:p>
        </p:txBody>
      </p:sp>
      <p:sp>
        <p:nvSpPr>
          <p:cNvPr id="20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2DC8B-C28B-4627-8DB2-51611EE15F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4FBF58-18DD-4F6D-9654-C0535CFCFBB3}" type="datetime1">
              <a:rPr lang="en-US" altLang="en-US" smtClean="0"/>
              <a:t>9/7/2024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EDECD-7342-41F1-B519-3111894A4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81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63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41D22-C79E-43F8-B395-5AFEA1E10FA4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8507-6BD3-4A3C-BC79-225E2F5291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1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5613-9FA9-4779-B5B1-CCD3B565D11C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03974-4636-43D4-9F6F-7E2AC9C49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8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5F746-2BF2-4751-ACFA-C314E2B019D7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9A09A-C1F4-4AB3-8B9C-50C8DA7024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1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0C917-81D0-4279-8312-FF8DF7459E44}" type="datetime1">
              <a:rPr lang="en-US" smtClean="0"/>
              <a:t>9/7/2024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D2A29-C66D-4E61-AA3C-CAD5180E2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70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7B7B5-8FFE-40F7-9991-8CDE0955ABBF}" type="datetime1">
              <a:rPr lang="en-US" smtClean="0"/>
              <a:t>9/7/2024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A7E-9DDF-4C44-91E7-43E9ABED6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0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38033-475C-4C85-9F58-47B856572242}" type="datetime1">
              <a:rPr lang="en-US" smtClean="0"/>
              <a:t>9/7/2024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C7BF0-95C7-49D5-A368-0D9D72FC1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52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0095C-A0A5-48B6-8D9F-0E0D459166B1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7F2E-3301-473C-A22C-392EA57AA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26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CEC6-8C92-4057-A20D-72F153427639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FAE28-9343-4838-879C-7F3FD867F0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8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61C11D25-1859-4E56-94DA-295ADB271F0E}" type="datetime1">
              <a:rPr lang="en-US" smtClean="0"/>
              <a:t>9/7/2024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E9E1F9-EFF5-46E3-B155-544287AB2E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1" r:id="rId12"/>
    <p:sldLayoutId id="2147484023" r:id="rId13"/>
    <p:sldLayoutId id="2147484025" r:id="rId14"/>
    <p:sldLayoutId id="2147484038" r:id="rId15"/>
    <p:sldLayoutId id="2147484039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hart" Target="../charts/chart3.xml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3352800" y="3808413"/>
            <a:ext cx="8026400" cy="1524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Quantitative Methods</a:t>
            </a:r>
            <a:br>
              <a:rPr lang="en-US" altLang="en-US" sz="3600" b="1" dirty="0"/>
            </a:br>
            <a:br>
              <a:rPr lang="en-US" altLang="en-US" sz="3200" b="1" dirty="0"/>
            </a:br>
            <a:r>
              <a:rPr lang="en-US" altLang="en-US" sz="2800" b="1" dirty="0"/>
              <a:t>Lecture-7</a:t>
            </a:r>
            <a:endParaRPr lang="en-US" altLang="en-US" sz="3200" strike="sngStrike" dirty="0">
              <a:solidFill>
                <a:srgbClr val="FF0000"/>
              </a:solidFill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3E465D-F841-4BAA-A05B-298108B99BC9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1"/>
                <a:ext cx="10871201" cy="5257799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Other names- Gaussian, Bell-shaped curve, and Law of error.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It is a continuous distribution- fractional values like 1.23, 6.66, etc. (distance, temperature) are allowed on x-axis.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curve ranges from –infinity to +infinity on x-axis.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Area under the curve represents probability.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Total area under the curve is 1, that is, probability of all the events=1.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Normal distribution curve is symmetric around Mean, and for a Normal distribution, Mean= Median= Mode.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Normal distribution is described by only two parameters- mean (</a:t>
                </a:r>
                <a:r>
                  <a:rPr lang="el-GR" sz="1800" dirty="0"/>
                  <a:t>μ</a:t>
                </a:r>
                <a:r>
                  <a:rPr lang="en-US" sz="1800" dirty="0"/>
                  <a:t>) and standard deviation (</a:t>
                </a:r>
                <a:r>
                  <a:rPr lang="el-GR" sz="1800" dirty="0"/>
                  <a:t>σ</a:t>
                </a:r>
                <a:r>
                  <a:rPr lang="en-US" sz="1800" dirty="0"/>
                  <a:t>). For each mean and standard deviation, there is a separate curve.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Normal curve with mean, </a:t>
                </a:r>
                <a:r>
                  <a:rPr lang="el-GR" sz="1800" dirty="0"/>
                  <a:t>μ</a:t>
                </a:r>
                <a:r>
                  <a:rPr lang="en-US" sz="1800" dirty="0"/>
                  <a:t>= 0 and standard deviation, </a:t>
                </a:r>
                <a:r>
                  <a:rPr lang="el-GR" sz="1800" dirty="0"/>
                  <a:t>σ</a:t>
                </a:r>
                <a:r>
                  <a:rPr lang="en-US" sz="1800" dirty="0"/>
                  <a:t> = 1 is called Z curve, or Standardized Normal distribution</a:t>
                </a:r>
                <a:r>
                  <a:rPr lang="en-US" sz="1200" dirty="0"/>
                  <a:t>.</a:t>
                </a:r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Equation of Normal distribution curve,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I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 S</a:t>
                </a:r>
                <a:r>
                  <a:rPr lang="en-IN" sz="1800" dirty="0" err="1"/>
                  <a:t>ince</a:t>
                </a:r>
                <a:r>
                  <a:rPr lang="en-IN" sz="1800" dirty="0"/>
                  <a:t> above equation is not easy, tables have been made with area (probability) under the curve.  </a:t>
                </a:r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1"/>
                <a:ext cx="10871201" cy="5257799"/>
              </a:xfrm>
              <a:blipFill>
                <a:blip r:embed="rId2"/>
                <a:stretch>
                  <a:fillRect l="-337" t="-696" r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Normal Distribution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54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>
            <a:normAutofit/>
          </a:bodyPr>
          <a:lstStyle/>
          <a:p>
            <a:r>
              <a:rPr lang="en-US" dirty="0"/>
              <a:t>Calculating Normal probabilities</a:t>
            </a:r>
            <a:r>
              <a:rPr lang="en-US" sz="2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11353800" cy="5181600"/>
          </a:xfrm>
        </p:spPr>
        <p:txBody>
          <a:bodyPr/>
          <a:lstStyle/>
          <a:p>
            <a:pPr marL="0" indent="0"/>
            <a:r>
              <a:rPr lang="en-US" u="sng" dirty="0"/>
              <a:t>Example scenario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Assuming students marks are normally distributed with µ=50 and </a:t>
            </a:r>
            <a:r>
              <a:rPr lang="el-GR" sz="2400" dirty="0"/>
              <a:t>σ</a:t>
            </a:r>
            <a:r>
              <a:rPr lang="en-US" sz="2400" dirty="0"/>
              <a:t>=10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X ~ N (50, 100)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is the probability of a student receiving 45 or less marks?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Or proportion of the students receiving 45 or less marks [P(X&lt;=45)]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Steps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Calculate Z values for cut off points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Find the cumulative probability up to the cut-off points from the z cumulative distribution table (standardized normal cumulative probability table)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these probability values to solve the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can use this approach to solve any normal probability question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2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Calculating Normal probabilities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7848600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RV: X ~ N (µ = 50, </a:t>
            </a:r>
            <a:r>
              <a:rPr lang="el-GR" sz="2400" dirty="0"/>
              <a:t>σ </a:t>
            </a:r>
            <a:r>
              <a:rPr lang="en-US" sz="2400"/>
              <a:t>=10); </a:t>
            </a:r>
            <a:r>
              <a:rPr lang="en-US" sz="2400" dirty="0"/>
              <a:t>µ=50 and </a:t>
            </a:r>
            <a:r>
              <a:rPr lang="el-GR" sz="2400" dirty="0"/>
              <a:t>σ</a:t>
            </a:r>
            <a:r>
              <a:rPr lang="en-US" sz="2400" dirty="0"/>
              <a:t>=10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P(X&lt;=45.5)? = P(X&lt;45.5)+ P(X=45.5)  =  P(X&lt;45.5)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% of the students have scored 45.5 or less?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Steps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Calculate Z value of the value of interest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(45.5-50)/10 = -0.45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Find the cumulative probability up to that value from the z table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0.3264  or 32.64%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8D7ED2-E536-4BFC-5F69-FAD2231737FE}"/>
              </a:ext>
            </a:extLst>
          </p:cNvPr>
          <p:cNvSpPr txBox="1"/>
          <p:nvPr/>
        </p:nvSpPr>
        <p:spPr>
          <a:xfrm>
            <a:off x="9707535" y="27536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B2908-CC9F-4F31-55C4-937EED8C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4" y="5190188"/>
            <a:ext cx="9505950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9F3939-84D4-04D0-EA68-B2E4A57C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40" y="5797409"/>
            <a:ext cx="9410700" cy="5905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26B273D-EBBE-52FE-BDDE-B1631E36D3A1}"/>
              </a:ext>
            </a:extLst>
          </p:cNvPr>
          <p:cNvSpPr/>
          <p:nvPr/>
        </p:nvSpPr>
        <p:spPr>
          <a:xfrm>
            <a:off x="5655340" y="5980147"/>
            <a:ext cx="685800" cy="198277"/>
          </a:xfrm>
          <a:prstGeom prst="ellipse">
            <a:avLst/>
          </a:prstGeom>
          <a:solidFill>
            <a:srgbClr val="C0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9EF66-50D5-499A-43A9-87EBDFC71CD0}"/>
              </a:ext>
            </a:extLst>
          </p:cNvPr>
          <p:cNvSpPr/>
          <p:nvPr/>
        </p:nvSpPr>
        <p:spPr>
          <a:xfrm>
            <a:off x="577910" y="5971666"/>
            <a:ext cx="9677400" cy="207595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B9AC9-7878-72BD-6A5A-32FAB4914366}"/>
              </a:ext>
            </a:extLst>
          </p:cNvPr>
          <p:cNvSpPr/>
          <p:nvPr/>
        </p:nvSpPr>
        <p:spPr>
          <a:xfrm>
            <a:off x="5643783" y="5559520"/>
            <a:ext cx="697357" cy="877828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8ADA92-0628-0B2E-C161-80B3A5DC43BB}"/>
              </a:ext>
            </a:extLst>
          </p:cNvPr>
          <p:cNvGrpSpPr/>
          <p:nvPr/>
        </p:nvGrpSpPr>
        <p:grpSpPr>
          <a:xfrm>
            <a:off x="7850131" y="1323754"/>
            <a:ext cx="3756787" cy="1451450"/>
            <a:chOff x="7850131" y="1323754"/>
            <a:chExt cx="3756787" cy="1451450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50F811F7-8D21-2448-6995-BF3B89344FF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31507414"/>
                </p:ext>
              </p:extLst>
            </p:nvPr>
          </p:nvGraphicFramePr>
          <p:xfrm>
            <a:off x="7850131" y="1323754"/>
            <a:ext cx="3756787" cy="1451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88C829-4D25-8E1F-F748-A27AA2F8C920}"/>
                </a:ext>
              </a:extLst>
            </p:cNvPr>
            <p:cNvSpPr txBox="1"/>
            <p:nvPr/>
          </p:nvSpPr>
          <p:spPr>
            <a:xfrm>
              <a:off x="10822813" y="16764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PDF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CBFD9D-41B9-9582-C727-11BD1DD016EB}"/>
              </a:ext>
            </a:extLst>
          </p:cNvPr>
          <p:cNvGrpSpPr/>
          <p:nvPr/>
        </p:nvGrpSpPr>
        <p:grpSpPr>
          <a:xfrm>
            <a:off x="8077200" y="3193781"/>
            <a:ext cx="3756786" cy="1606819"/>
            <a:chOff x="7963666" y="3011827"/>
            <a:chExt cx="3756786" cy="1606819"/>
          </a:xfrm>
        </p:grpSpPr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DE6F6FEF-9CC8-9CA4-2A8D-A58456CF235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74349570"/>
                </p:ext>
              </p:extLst>
            </p:nvPr>
          </p:nvGraphicFramePr>
          <p:xfrm>
            <a:off x="7963666" y="3011827"/>
            <a:ext cx="3756786" cy="16068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7885B5-D8E2-5E4A-3274-F4FDFA1708E6}"/>
                </a:ext>
              </a:extLst>
            </p:cNvPr>
            <p:cNvSpPr txBox="1"/>
            <p:nvPr/>
          </p:nvSpPr>
          <p:spPr>
            <a:xfrm>
              <a:off x="10947763" y="363057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CDF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FDCD7C51-24C9-D96D-C669-06017D8BD0C1}"/>
              </a:ext>
            </a:extLst>
          </p:cNvPr>
          <p:cNvSpPr/>
          <p:nvPr/>
        </p:nvSpPr>
        <p:spPr>
          <a:xfrm flipH="1">
            <a:off x="9860604" y="4053603"/>
            <a:ext cx="45719" cy="1243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3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6" grpId="0"/>
      <p:bldP spid="11" grpId="0" animBg="1"/>
      <p:bldP spid="12" grpId="0" animBg="1"/>
      <p:bldP spid="13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Calculating Normal probabilities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7848600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000" dirty="0"/>
              <a:t>X ~ N (</a:t>
            </a:r>
            <a:r>
              <a:rPr lang="el-GR" sz="2000" dirty="0"/>
              <a:t>μ</a:t>
            </a:r>
            <a:r>
              <a:rPr lang="en-US" sz="2000" dirty="0"/>
              <a:t>=50, </a:t>
            </a:r>
            <a:r>
              <a:rPr lang="el-GR" sz="2000" dirty="0"/>
              <a:t>σ</a:t>
            </a:r>
            <a:r>
              <a:rPr lang="en-US" sz="2000" dirty="0"/>
              <a:t>=10), then P(X&gt;=45)  and P(X&lt;=55)?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What % of students have scores between 45 and 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Steps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Calculate Z values of the values of interest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P(X&lt;=45)  and P(X&lt;=55), Z for 45 and 55?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(45-50)/10 = -0.5  &amp; (55-50)/10 = 0.5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Find the cumulative probabilities up to the values of interest from the Z table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(P(Z&lt;=0.5)? P(Z&lt;=-0.5)?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P(Z&lt;=0.5) - P(Z&lt;=-0.5) = 0.6915 – 0.3085 = 0.3830  or 38.30%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8D7ED2-E536-4BFC-5F69-FAD2231737FE}"/>
              </a:ext>
            </a:extLst>
          </p:cNvPr>
          <p:cNvSpPr txBox="1"/>
          <p:nvPr/>
        </p:nvSpPr>
        <p:spPr>
          <a:xfrm>
            <a:off x="8776543" y="580561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- CDF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6F15E1-788E-DC29-882D-AB3BED26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2" y="5177579"/>
            <a:ext cx="9505950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15383A-5830-A1D0-19E7-2BA413EE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52" y="5753687"/>
            <a:ext cx="9410700" cy="590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9D009A-D15D-A6A8-06B8-0A6A80FE0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87" y="6173325"/>
            <a:ext cx="9601200" cy="266700"/>
          </a:xfrm>
          <a:prstGeom prst="rect">
            <a:avLst/>
          </a:prstGeom>
        </p:spPr>
      </p:pic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85FC558B-1EC5-46EB-B03F-F32F5A0F1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923988"/>
              </p:ext>
            </p:extLst>
          </p:nvPr>
        </p:nvGraphicFramePr>
        <p:xfrm>
          <a:off x="7772400" y="1340033"/>
          <a:ext cx="4419600" cy="184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E5C7FC2-1825-3A89-6460-8D340B4795EA}"/>
              </a:ext>
            </a:extLst>
          </p:cNvPr>
          <p:cNvSpPr txBox="1"/>
          <p:nvPr/>
        </p:nvSpPr>
        <p:spPr>
          <a:xfrm>
            <a:off x="10896600" y="15982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2419B91-28C5-3EAF-996A-681366ACBBED}"/>
              </a:ext>
            </a:extLst>
          </p:cNvPr>
          <p:cNvGrpSpPr/>
          <p:nvPr/>
        </p:nvGrpSpPr>
        <p:grpSpPr>
          <a:xfrm>
            <a:off x="7924800" y="3368089"/>
            <a:ext cx="4114800" cy="2178822"/>
            <a:chOff x="7924800" y="3368089"/>
            <a:chExt cx="4114800" cy="2178822"/>
          </a:xfrm>
        </p:grpSpPr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DE6F6FEF-9CC8-9CA4-2A8D-A58456CF235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51018500"/>
                </p:ext>
              </p:extLst>
            </p:nvPr>
          </p:nvGraphicFramePr>
          <p:xfrm>
            <a:off x="7924800" y="3368089"/>
            <a:ext cx="4114800" cy="18342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17ABD0-BDA6-CC24-4C1E-95297346E71A}"/>
                </a:ext>
              </a:extLst>
            </p:cNvPr>
            <p:cNvSpPr txBox="1"/>
            <p:nvPr/>
          </p:nvSpPr>
          <p:spPr>
            <a:xfrm>
              <a:off x="8597014" y="5177579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 - CDF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A7D2E7-BC8C-9300-3BC1-FB1270BA0813}"/>
                </a:ext>
              </a:extLst>
            </p:cNvPr>
            <p:cNvSpPr txBox="1"/>
            <p:nvPr/>
          </p:nvSpPr>
          <p:spPr>
            <a:xfrm>
              <a:off x="11201400" y="40386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CDF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7B2C1984-3C7C-EB40-0337-931190FE80E0}"/>
              </a:ext>
            </a:extLst>
          </p:cNvPr>
          <p:cNvSpPr/>
          <p:nvPr/>
        </p:nvSpPr>
        <p:spPr>
          <a:xfrm>
            <a:off x="10254344" y="3873137"/>
            <a:ext cx="45719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D3B275-D4E3-3419-D4BB-70219E7ADF9C}"/>
              </a:ext>
            </a:extLst>
          </p:cNvPr>
          <p:cNvSpPr/>
          <p:nvPr/>
        </p:nvSpPr>
        <p:spPr>
          <a:xfrm>
            <a:off x="9892937" y="4406537"/>
            <a:ext cx="45719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5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23" grpId="0">
        <p:bldAsOne/>
      </p:bldGraphic>
      <p:bldP spid="40" grpId="0"/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Calculating Normal probabilities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7543798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sz="2400" dirty="0"/>
              <a:t>X ~ N (</a:t>
            </a:r>
            <a:r>
              <a:rPr lang="el-GR" sz="2400" dirty="0"/>
              <a:t>μ</a:t>
            </a:r>
            <a:r>
              <a:rPr lang="en-US" sz="2400" dirty="0"/>
              <a:t>=50, </a:t>
            </a:r>
            <a:r>
              <a:rPr lang="el-GR" sz="2400" dirty="0"/>
              <a:t>σ</a:t>
            </a:r>
            <a:r>
              <a:rPr lang="en-US" sz="2400" dirty="0"/>
              <a:t>=10), </a:t>
            </a:r>
            <a:r>
              <a:rPr lang="en-US" sz="2000" dirty="0"/>
              <a:t>What % of the students have  scored more than 55 marks?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Steps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Calculate Z values of the value of interest, (Z for X=55?)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Z = (55-50)/10 = 0.5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Which of the shaded area is P(Z&gt;=0.5)?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P(Z&gt;=0.5) = 1- P(Z&lt;=0.5), why?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P(</a:t>
            </a:r>
            <a:r>
              <a:rPr lang="en-US" sz="1800" b="1" dirty="0">
                <a:solidFill>
                  <a:srgbClr val="FF3300"/>
                </a:solidFill>
              </a:rPr>
              <a:t>Z&gt;=0.5</a:t>
            </a:r>
            <a:r>
              <a:rPr lang="en-US" sz="1800" dirty="0"/>
              <a:t>) = P(</a:t>
            </a:r>
            <a:r>
              <a:rPr lang="en-US" sz="1800" b="1" dirty="0">
                <a:solidFill>
                  <a:srgbClr val="0070C0"/>
                </a:solidFill>
              </a:rPr>
              <a:t>Z&lt;=-0.5</a:t>
            </a:r>
            <a:r>
              <a:rPr lang="en-US" sz="1800" dirty="0"/>
              <a:t>), why?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Using symmetry of the distribution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Cumulative prob values for Z=-0.5? and Z=0.5?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Is P(Z&lt;=-.5) =  1- P(Z&lt;=.5)?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1 – 0.6915 = 0.3085</a:t>
            </a:r>
            <a:endParaRPr lang="en-US" sz="1800" b="1" dirty="0">
              <a:solidFill>
                <a:srgbClr val="C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E6F6FEF-9CC8-9CA4-2A8D-A58456CF2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877627"/>
              </p:ext>
            </p:extLst>
          </p:nvPr>
        </p:nvGraphicFramePr>
        <p:xfrm>
          <a:off x="7563676" y="3336509"/>
          <a:ext cx="4563146" cy="1834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86A205A-6360-0F78-5233-092ED2C65E57}"/>
              </a:ext>
            </a:extLst>
          </p:cNvPr>
          <p:cNvGrpSpPr/>
          <p:nvPr/>
        </p:nvGrpSpPr>
        <p:grpSpPr>
          <a:xfrm>
            <a:off x="425994" y="5542425"/>
            <a:ext cx="9601200" cy="1315575"/>
            <a:chOff x="262887" y="5124450"/>
            <a:chExt cx="9601200" cy="13155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8D7ED2-E536-4BFC-5F69-FAD2231737FE}"/>
                </a:ext>
              </a:extLst>
            </p:cNvPr>
            <p:cNvSpPr txBox="1"/>
            <p:nvPr/>
          </p:nvSpPr>
          <p:spPr>
            <a:xfrm>
              <a:off x="8776543" y="58056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 - CDF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17ABD0-BDA6-CC24-4C1E-95297346E71A}"/>
                </a:ext>
              </a:extLst>
            </p:cNvPr>
            <p:cNvSpPr txBox="1"/>
            <p:nvPr/>
          </p:nvSpPr>
          <p:spPr>
            <a:xfrm>
              <a:off x="8597014" y="5177579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 - CDF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A6F15E1-788E-DC29-882D-AB3BED26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872" y="5124450"/>
              <a:ext cx="9505950" cy="5905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15383A-5830-A1D0-19E7-2BA413EE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052" y="5753687"/>
              <a:ext cx="9410700" cy="5905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9D009A-D15D-A6A8-06B8-0A6A80FE0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887" y="6173325"/>
              <a:ext cx="9601200" cy="2667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B6EE954-045B-CADD-7D1F-BA9AB646A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421" y="1295400"/>
            <a:ext cx="4591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9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How questions may be asked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11277600" cy="51816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RV: X ~ N (µ, </a:t>
                </a:r>
                <a:r>
                  <a:rPr lang="el-GR" sz="2400" dirty="0"/>
                  <a:t>σ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Probabilities for X between  A and B [A and B can take any values between -∞, ∞]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Proportions or values between a certain range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proportions within ranges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Do they represent normal distribution?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Find whether proportions match with standard normal proportions under the curve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Which interval will contain x% values [Top, bottom or around the mean]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You want to award A grade to top 5% of the students, what will be the marks cut-off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You want to promote top 5% or let-go bottom 5% of the performance score employees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You want to report “95% range around the Mean”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1.96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Using the distribution parameters X values can be converted to Z values, and vise versa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11277600" cy="5181600"/>
              </a:xfrm>
              <a:blipFill>
                <a:blip r:embed="rId2"/>
                <a:stretch>
                  <a:fillRect l="-703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5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How questions may be asked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6657975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Steps to make life easy:</a:t>
            </a:r>
            <a:r>
              <a:rPr lang="en-US" sz="2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Always visualize the bell shaped PDF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Visualize the shaded areas of your interest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Find cut-off z-values of interest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Find cumulative probabilities for the z-values of interest (from the Z cumulative prob table)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That is area under the curve up-to those points from -∞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Work with these values to find the answer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6F0C44-3F35-D742-032D-79C4EC02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447800"/>
            <a:ext cx="4572000" cy="18669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46119EE-9F9C-75E6-ADED-385A948EDA34}"/>
              </a:ext>
            </a:extLst>
          </p:cNvPr>
          <p:cNvGrpSpPr/>
          <p:nvPr/>
        </p:nvGrpSpPr>
        <p:grpSpPr>
          <a:xfrm>
            <a:off x="7010400" y="1526994"/>
            <a:ext cx="4524375" cy="1781175"/>
            <a:chOff x="7010400" y="1526994"/>
            <a:chExt cx="4524375" cy="178117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39EA77D-9A05-DB7E-B22C-1555161AD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0400" y="1526994"/>
              <a:ext cx="4524375" cy="17811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70B05C-0CE0-BECF-7FB2-0F1E4BD9058C}"/>
                </a:ext>
              </a:extLst>
            </p:cNvPr>
            <p:cNvSpPr txBox="1"/>
            <p:nvPr/>
          </p:nvSpPr>
          <p:spPr>
            <a:xfrm>
              <a:off x="10171093" y="206566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X&lt;=A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E6664F-9321-4F5B-1F7C-AB3CFB874D5B}"/>
              </a:ext>
            </a:extLst>
          </p:cNvPr>
          <p:cNvGrpSpPr/>
          <p:nvPr/>
        </p:nvGrpSpPr>
        <p:grpSpPr>
          <a:xfrm>
            <a:off x="1066800" y="4257675"/>
            <a:ext cx="4572000" cy="1838325"/>
            <a:chOff x="6936649" y="1498418"/>
            <a:chExt cx="4572000" cy="18383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9C17DE4-4219-BC09-2764-D9104BD8A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6649" y="1498418"/>
              <a:ext cx="4572000" cy="183832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7DE47A-A6D6-8FA3-B283-00D201E51369}"/>
                </a:ext>
              </a:extLst>
            </p:cNvPr>
            <p:cNvSpPr txBox="1"/>
            <p:nvPr/>
          </p:nvSpPr>
          <p:spPr>
            <a:xfrm>
              <a:off x="10171093" y="206566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X&gt;=A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6C9333-0E65-7F59-FE82-C56782F12400}"/>
              </a:ext>
            </a:extLst>
          </p:cNvPr>
          <p:cNvGrpSpPr/>
          <p:nvPr/>
        </p:nvGrpSpPr>
        <p:grpSpPr>
          <a:xfrm>
            <a:off x="6992983" y="4191000"/>
            <a:ext cx="4648200" cy="1905000"/>
            <a:chOff x="6724922" y="1445351"/>
            <a:chExt cx="4648200" cy="19050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4A37227-97BA-0431-8D55-63402E36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24922" y="1445351"/>
              <a:ext cx="4648200" cy="1905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7709EB-B72A-8608-DF1F-D34A7BBA1DD4}"/>
                </a:ext>
              </a:extLst>
            </p:cNvPr>
            <p:cNvSpPr txBox="1"/>
            <p:nvPr/>
          </p:nvSpPr>
          <p:spPr>
            <a:xfrm>
              <a:off x="10027763" y="1927166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between </a:t>
              </a:r>
              <a:br>
                <a:rPr lang="en-US" dirty="0"/>
              </a:br>
              <a:r>
                <a:rPr lang="en-US" dirty="0"/>
                <a:t>A and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4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7313" y="1303882"/>
            <a:ext cx="7292687" cy="2971799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For X ~N (</a:t>
            </a:r>
            <a:r>
              <a:rPr lang="el-GR" sz="2000" b="1" dirty="0">
                <a:solidFill>
                  <a:srgbClr val="C00000"/>
                </a:solidFill>
              </a:rPr>
              <a:t>μ</a:t>
            </a: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l-GR" sz="2000" b="1" dirty="0">
                <a:solidFill>
                  <a:srgbClr val="C00000"/>
                </a:solidFill>
              </a:rPr>
              <a:t>σ</a:t>
            </a:r>
            <a:r>
              <a:rPr lang="en-US" sz="2000" b="1" baseline="30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Values within 1, 2 and 3 standard deviations</a:t>
            </a:r>
          </a:p>
          <a:p>
            <a:pPr marL="8572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68%: About 68% of values are within one standard deviation of the mean  [</a:t>
            </a:r>
            <a:r>
              <a:rPr lang="el-GR" sz="1800" dirty="0"/>
              <a:t>μ</a:t>
            </a:r>
            <a:r>
              <a:rPr lang="en-US" sz="1800" dirty="0"/>
              <a:t>-</a:t>
            </a:r>
            <a:r>
              <a:rPr lang="el-GR" sz="1800" dirty="0"/>
              <a:t>σ</a:t>
            </a:r>
            <a:r>
              <a:rPr lang="en-US" sz="1800" dirty="0"/>
              <a:t> &lt;= X &lt;= </a:t>
            </a:r>
            <a:r>
              <a:rPr lang="el-GR" sz="1800" dirty="0"/>
              <a:t>μ </a:t>
            </a:r>
            <a:r>
              <a:rPr lang="en-US" sz="1800" dirty="0"/>
              <a:t>+</a:t>
            </a:r>
            <a:r>
              <a:rPr lang="el-GR" sz="1800" dirty="0"/>
              <a:t>σ</a:t>
            </a:r>
            <a:r>
              <a:rPr lang="en-US" sz="1800" dirty="0"/>
              <a:t> ]</a:t>
            </a:r>
          </a:p>
          <a:p>
            <a:pPr marL="8572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What are the Z values of interest here?</a:t>
            </a:r>
          </a:p>
          <a:p>
            <a:pPr marL="12573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Z = </a:t>
            </a:r>
            <a:r>
              <a:rPr lang="en-US" sz="1400" dirty="0">
                <a:solidFill>
                  <a:schemeClr val="tx1"/>
                </a:solidFill>
              </a:rPr>
              <a:t>-1 and Z = +1 </a:t>
            </a:r>
          </a:p>
          <a:p>
            <a:pPr marL="8572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95.5%: About 95.5% of values are within two standard deviations of the mean  [</a:t>
            </a:r>
            <a:r>
              <a:rPr lang="el-GR" sz="1800" dirty="0">
                <a:solidFill>
                  <a:schemeClr val="accent2">
                    <a:lumMod val="50000"/>
                  </a:schemeClr>
                </a:solidFill>
              </a:rPr>
              <a:t>μ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-2</a:t>
            </a:r>
            <a:r>
              <a:rPr lang="el-GR" sz="1800" dirty="0">
                <a:solidFill>
                  <a:schemeClr val="accent2">
                    <a:lumMod val="50000"/>
                  </a:schemeClr>
                </a:solidFill>
              </a:rPr>
              <a:t>σ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&lt;= X &lt;= </a:t>
            </a:r>
            <a:r>
              <a:rPr lang="el-GR" sz="1800" dirty="0">
                <a:solidFill>
                  <a:schemeClr val="accent2">
                    <a:lumMod val="50000"/>
                  </a:schemeClr>
                </a:solidFill>
              </a:rPr>
              <a:t>μ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+2</a:t>
            </a:r>
            <a:r>
              <a:rPr lang="el-GR" sz="1800" dirty="0">
                <a:solidFill>
                  <a:schemeClr val="accent2">
                    <a:lumMod val="50000"/>
                  </a:schemeClr>
                </a:solidFill>
              </a:rPr>
              <a:t>σ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]</a:t>
            </a:r>
          </a:p>
          <a:p>
            <a:pPr marL="8572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What are the Z values of interest here?</a:t>
            </a:r>
          </a:p>
          <a:p>
            <a:pPr marL="8572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99.7%: About 99.7% of values are within three standard deviations of the mean [</a:t>
            </a:r>
            <a:r>
              <a:rPr lang="el-GR" sz="1800" dirty="0"/>
              <a:t>μ </a:t>
            </a:r>
            <a:r>
              <a:rPr lang="en-US" sz="1800" dirty="0"/>
              <a:t>-3</a:t>
            </a:r>
            <a:r>
              <a:rPr lang="el-GR" sz="1800" dirty="0"/>
              <a:t>σ</a:t>
            </a:r>
            <a:r>
              <a:rPr lang="en-US" sz="1800" dirty="0"/>
              <a:t> &lt;= X &lt;= </a:t>
            </a:r>
            <a:r>
              <a:rPr lang="el-GR" sz="1800" dirty="0"/>
              <a:t>μ </a:t>
            </a:r>
            <a:r>
              <a:rPr lang="en-US" sz="1800" dirty="0"/>
              <a:t>+3</a:t>
            </a:r>
            <a:r>
              <a:rPr lang="el-GR" sz="1800" dirty="0"/>
              <a:t>σ</a:t>
            </a:r>
            <a:r>
              <a:rPr lang="en-US" sz="1800" dirty="0"/>
              <a:t>]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795000" cy="1143000"/>
          </a:xfrm>
        </p:spPr>
        <p:txBody>
          <a:bodyPr/>
          <a:lstStyle/>
          <a:p>
            <a:r>
              <a:rPr lang="en-US" dirty="0"/>
              <a:t>Some key normal distribution probabilities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B4DF84-F709-1063-1DA0-CD3EDAE6D334}"/>
              </a:ext>
            </a:extLst>
          </p:cNvPr>
          <p:cNvGrpSpPr/>
          <p:nvPr/>
        </p:nvGrpSpPr>
        <p:grpSpPr>
          <a:xfrm>
            <a:off x="7486713" y="1314768"/>
            <a:ext cx="4552888" cy="2660770"/>
            <a:chOff x="7372009" y="1573848"/>
            <a:chExt cx="5082750" cy="26607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283130-E845-EEB1-CE58-03E77FBC6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0809" y="1573848"/>
              <a:ext cx="4933950" cy="23336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D6AE00-D4B3-C8D3-15EF-B13C9A19CEFA}"/>
                </a:ext>
              </a:extLst>
            </p:cNvPr>
            <p:cNvSpPr txBox="1"/>
            <p:nvPr/>
          </p:nvSpPr>
          <p:spPr>
            <a:xfrm>
              <a:off x="7372009" y="3926841"/>
              <a:ext cx="4623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Source: https://en.wikipedia.org/wiki/Normal_distribution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42DB86E-35F9-80AC-469B-96F2D3995A08}"/>
              </a:ext>
            </a:extLst>
          </p:cNvPr>
          <p:cNvSpPr txBox="1"/>
          <p:nvPr/>
        </p:nvSpPr>
        <p:spPr>
          <a:xfrm>
            <a:off x="7517193" y="4761956"/>
            <a:ext cx="4568128" cy="1015663"/>
          </a:xfrm>
          <a:prstGeom prst="rect">
            <a:avLst/>
          </a:prstGeom>
          <a:noFill/>
          <a:ln>
            <a:solidFill>
              <a:prstClr val="ltGray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Practically, most of the distribution is contained withing 3 standard deviations of the mean 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795000" cy="1143000"/>
          </a:xfrm>
        </p:spPr>
        <p:txBody>
          <a:bodyPr/>
          <a:lstStyle/>
          <a:p>
            <a:r>
              <a:rPr lang="en-US" dirty="0"/>
              <a:t>Some key normal distribution probabilities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B4DF84-F709-1063-1DA0-CD3EDAE6D334}"/>
              </a:ext>
            </a:extLst>
          </p:cNvPr>
          <p:cNvGrpSpPr/>
          <p:nvPr/>
        </p:nvGrpSpPr>
        <p:grpSpPr>
          <a:xfrm>
            <a:off x="7486713" y="1314768"/>
            <a:ext cx="4552888" cy="2660770"/>
            <a:chOff x="7372009" y="1573848"/>
            <a:chExt cx="5082750" cy="26607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283130-E845-EEB1-CE58-03E77FBC6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0809" y="1573848"/>
              <a:ext cx="4933950" cy="23336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D6AE00-D4B3-C8D3-15EF-B13C9A19CEFA}"/>
                </a:ext>
              </a:extLst>
            </p:cNvPr>
            <p:cNvSpPr txBox="1"/>
            <p:nvPr/>
          </p:nvSpPr>
          <p:spPr>
            <a:xfrm>
              <a:off x="7372009" y="3926841"/>
              <a:ext cx="4623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Source: https://en.wikipedia.org/wiki/Normal_distribution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42DB86E-35F9-80AC-469B-96F2D3995A08}"/>
              </a:ext>
            </a:extLst>
          </p:cNvPr>
          <p:cNvSpPr txBox="1"/>
          <p:nvPr/>
        </p:nvSpPr>
        <p:spPr>
          <a:xfrm>
            <a:off x="232236" y="1548159"/>
            <a:ext cx="7254477" cy="3451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90%, 95% and 99%  intervals around the mean value</a:t>
            </a:r>
          </a:p>
          <a:p>
            <a:pPr marL="8572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90% of values fall within 1.65 standard deviations of the mean [-1.65 &lt;= Z &lt;= 1.65</a:t>
            </a:r>
            <a:r>
              <a:rPr lang="el-GR" sz="1800" dirty="0"/>
              <a:t> </a:t>
            </a:r>
            <a:r>
              <a:rPr lang="en-US" sz="1800" dirty="0"/>
              <a:t>] </a:t>
            </a:r>
          </a:p>
          <a:p>
            <a:pPr marL="8572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95% of values fall within 1.96 standard deviations of the mean [-1.96 &lt;= Z &lt;= 1.96]</a:t>
            </a:r>
          </a:p>
          <a:p>
            <a:pPr marL="8572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99% of values fall within 2.58 standard deviations of the mean  [-2.58 &lt;= Z &lt;= 2.58]</a:t>
            </a:r>
          </a:p>
          <a:p>
            <a:pPr marL="8572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379C3-3AC6-E523-57B7-DCAF27188235}"/>
              </a:ext>
            </a:extLst>
          </p:cNvPr>
          <p:cNvSpPr txBox="1"/>
          <p:nvPr/>
        </p:nvSpPr>
        <p:spPr>
          <a:xfrm>
            <a:off x="406400" y="5017227"/>
            <a:ext cx="11176000" cy="130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</a:rPr>
              <a:t>Important homework:  </a:t>
            </a:r>
            <a:r>
              <a:rPr lang="en-US" sz="2800" b="1" dirty="0"/>
              <a:t>Verify all the statements on this and </a:t>
            </a:r>
            <a:r>
              <a:rPr lang="en-US" sz="2800" b="1"/>
              <a:t>previous slide </a:t>
            </a:r>
            <a:r>
              <a:rPr lang="en-US" sz="2800" b="1" dirty="0"/>
              <a:t>using Z cumulative probability table</a:t>
            </a:r>
          </a:p>
        </p:txBody>
      </p:sp>
    </p:spTree>
    <p:extLst>
      <p:ext uri="{BB962C8B-B14F-4D97-AF65-F5344CB8AC3E}">
        <p14:creationId xmlns:p14="http://schemas.microsoft.com/office/powerpoint/2010/main" val="126476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55C7-A83E-BD0C-CE82-5337E01C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06C98-CBDB-1E55-D885-FAAC3DC9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507-6BD3-4A3C-BC79-225E2F5291F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60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Normal Distribution</a:t>
            </a:r>
          </a:p>
          <a:p>
            <a:r>
              <a:rPr lang="en-IN" sz="2400" dirty="0"/>
              <a:t>(Ch 6 </a:t>
            </a:r>
            <a:r>
              <a:rPr lang="en-US" sz="2400" dirty="0"/>
              <a:t>Business Statistics</a:t>
            </a:r>
            <a:r>
              <a:rPr lang="en-IN" sz="2400" dirty="0"/>
              <a:t>, Levine et al.)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9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 far and the next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Previous Session 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Discreet Probability Distributions</a:t>
            </a:r>
          </a:p>
          <a:p>
            <a:pPr lvl="2">
              <a:buFont typeface="Arial" panose="020B0604020202020204" pitchFamily="34" charset="0"/>
              <a:buChar char="√"/>
            </a:pPr>
            <a:r>
              <a:rPr lang="en-US" dirty="0"/>
              <a:t>Probability mass function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Today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Continuous and Normal Distributions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7848600" cy="51816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“Continuous Random Variable (RV)” can take any (infinite values) between any two numbers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Height/marks of the students of this class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Diameter of a machine component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 probability is always zero (Why?)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Probabilities are defined for finite intervals (small or large)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Probability Distribution of a continuous variable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It’s a mathematical function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Density Function (PDF):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Y axis is not probability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en-US" dirty="0"/>
                  <a:t>It represents the values the PDF function takes </a:t>
                </a:r>
                <a:endParaRPr lang="en-US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Cumulative Probability Distribution Function (CDF): 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000" b="0" dirty="0"/>
              </a:p>
              <a:p>
                <a:pPr marL="457200" lvl="1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7848600" cy="5181600"/>
              </a:xfrm>
              <a:blipFill>
                <a:blip r:embed="rId2"/>
                <a:stretch>
                  <a:fillRect l="-1088" t="-824" b="-15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0B526AD-4DFC-355B-C86A-A01EA2B03ED2}"/>
              </a:ext>
            </a:extLst>
          </p:cNvPr>
          <p:cNvGrpSpPr/>
          <p:nvPr/>
        </p:nvGrpSpPr>
        <p:grpSpPr>
          <a:xfrm>
            <a:off x="9145772" y="1222507"/>
            <a:ext cx="3046228" cy="1680920"/>
            <a:chOff x="9145772" y="1222507"/>
            <a:chExt cx="3046228" cy="168092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8175BA6-8761-4DD5-3612-08A7ED416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5772" y="1577121"/>
              <a:ext cx="2181987" cy="132630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EE5122-9F28-EAF0-C086-09CDDD848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23888" y="1222507"/>
              <a:ext cx="2068112" cy="54718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3BE6DD-4773-3B1E-9D2C-5448CF3E60A7}"/>
              </a:ext>
            </a:extLst>
          </p:cNvPr>
          <p:cNvGrpSpPr/>
          <p:nvPr/>
        </p:nvGrpSpPr>
        <p:grpSpPr>
          <a:xfrm>
            <a:off x="8892412" y="2783348"/>
            <a:ext cx="3148343" cy="1996247"/>
            <a:chOff x="8892412" y="2783348"/>
            <a:chExt cx="3148343" cy="199624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363C4CE-A98E-4C8F-4F0E-4B15AC21A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2412" y="3293695"/>
              <a:ext cx="3148343" cy="14859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94BAF6-62D8-5968-5A4D-CE350399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82200" y="2783348"/>
              <a:ext cx="2057400" cy="63779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7489D8-9CD8-FCEC-B3BB-37082B82DC0B}"/>
              </a:ext>
            </a:extLst>
          </p:cNvPr>
          <p:cNvGrpSpPr/>
          <p:nvPr/>
        </p:nvGrpSpPr>
        <p:grpSpPr>
          <a:xfrm>
            <a:off x="9296400" y="4774722"/>
            <a:ext cx="2590800" cy="1485900"/>
            <a:chOff x="9296400" y="4774722"/>
            <a:chExt cx="2590800" cy="14859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EAF736C-4EFC-CD6B-0BD2-8083B3EAC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96400" y="4774722"/>
              <a:ext cx="2590800" cy="14859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A89F3B6-B655-C43C-343C-F16B69C5F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90920" y="4977612"/>
              <a:ext cx="1645444" cy="384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33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Calculating probabilities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0"/>
                <a:ext cx="8991600" cy="5181600"/>
              </a:xfrm>
            </p:spPr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Probability is defined as area under the PDF curve, between two points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Easier to calculate using CDF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Arial" pitchFamily="34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Arial" pitchFamily="34" charset="0"/>
                          </a:rPr>
                          <m:t>≥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Arial" pitchFamily="34" charset="0"/>
                          </a:rPr>
                          <m:t>𝑎𝑛𝑑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Arial" pitchFamily="34" charset="0"/>
                          </a:rPr>
                          <m:t>≤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Arial" pitchFamily="34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 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Arial" pitchFamily="34" charset="0"/>
                      </a:rPr>
                      <m:t>𝐹</m:t>
                    </m:r>
                    <m:r>
                      <a:rPr lang="en-US" baseline="-25000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cs typeface="Arial" pitchFamily="34" charset="0"/>
                          </a:rPr>
                          <m:t>𝐵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cs typeface="Arial" pitchFamily="34" charset="0"/>
                      </a:rPr>
                      <m:t> −</m:t>
                    </m:r>
                    <m:r>
                      <a:rPr lang="en-US">
                        <a:latin typeface="Cambria Math" panose="02040503050406030204" pitchFamily="18" charset="0"/>
                        <a:cs typeface="Arial" pitchFamily="34" charset="0"/>
                      </a:rPr>
                      <m:t>𝐹𝑋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marL="457200" lvl="1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0"/>
                <a:ext cx="8991600" cy="5181600"/>
              </a:xfrm>
              <a:blipFill>
                <a:blip r:embed="rId2"/>
                <a:stretch>
                  <a:fillRect t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0418DA9-BAF4-2439-A049-EA245F08D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589697"/>
            <a:ext cx="2867479" cy="220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F093C2-B80C-9571-CB1A-24E9FE18F42A}"/>
              </a:ext>
            </a:extLst>
          </p:cNvPr>
          <p:cNvSpPr txBox="1"/>
          <p:nvPr/>
        </p:nvSpPr>
        <p:spPr>
          <a:xfrm>
            <a:off x="9666157" y="364826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Uniform 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423B5-6606-4E27-EAFA-A5DE569F3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1662289"/>
            <a:ext cx="2057400" cy="6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7848600" cy="51816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Also called Gaussian Distribution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Density Function (PDF)</a:t>
                </a:r>
                <a:endParaRPr lang="en-US" sz="2400" i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i="1" dirty="0"/>
                  <a:t>f(X 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µ,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−µ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dirty="0"/>
                  <a:t> = mean/expected value;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 = Variance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X ~ 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µ,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),  X is normally distributed with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µ,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en-US" baseline="30000" dirty="0"/>
                      <m:t>2</m:t>
                    </m:r>
                  </m:oMath>
                </a14:m>
                <a:endParaRPr lang="en-US" baseline="30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Cumulative Probability Distribution Function (CDF):</a:t>
                </a:r>
                <a:r>
                  <a:rPr lang="en-US" dirty="0"/>
                  <a:t> 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7848600" cy="5181600"/>
              </a:xfrm>
              <a:blipFill>
                <a:blip r:embed="rId2"/>
                <a:stretch>
                  <a:fillRect l="-1399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53D7BBC-B9FC-2943-C591-DF0BA3D2E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614772"/>
              </p:ext>
            </p:extLst>
          </p:nvPr>
        </p:nvGraphicFramePr>
        <p:xfrm>
          <a:off x="7467600" y="1726857"/>
          <a:ext cx="3528060" cy="2072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B680805-B40A-4980-936F-7FEE7F4D51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768502"/>
              </p:ext>
            </p:extLst>
          </p:nvPr>
        </p:nvGraphicFramePr>
        <p:xfrm>
          <a:off x="7315200" y="3908981"/>
          <a:ext cx="3733800" cy="2196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8538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7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11887200" cy="4495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parameters define a normal distribution: </a:t>
            </a:r>
            <a:r>
              <a:rPr lang="en-US" sz="2400" dirty="0">
                <a:solidFill>
                  <a:srgbClr val="C00000"/>
                </a:solidFill>
              </a:rPr>
              <a:t>µ</a:t>
            </a:r>
            <a:r>
              <a:rPr lang="en-US" sz="2400" dirty="0"/>
              <a:t> and </a:t>
            </a:r>
            <a:r>
              <a:rPr lang="el-GR" sz="2400" dirty="0">
                <a:solidFill>
                  <a:srgbClr val="C00000"/>
                </a:solidFill>
              </a:rPr>
              <a:t>σ</a:t>
            </a:r>
            <a:r>
              <a:rPr lang="en-US" sz="2400" baseline="30000" dirty="0">
                <a:solidFill>
                  <a:srgbClr val="C00000"/>
                </a:solidFill>
              </a:rPr>
              <a:t>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Higher </a:t>
            </a:r>
            <a:r>
              <a:rPr lang="el-GR" sz="2400" dirty="0">
                <a:solidFill>
                  <a:srgbClr val="C00000"/>
                </a:solidFill>
              </a:rPr>
              <a:t>σ</a:t>
            </a:r>
            <a:r>
              <a:rPr lang="en-US" sz="2400" dirty="0"/>
              <a:t> increases the spread, change in </a:t>
            </a:r>
            <a:r>
              <a:rPr lang="en-US" sz="2400" dirty="0">
                <a:solidFill>
                  <a:srgbClr val="C00000"/>
                </a:solidFill>
              </a:rPr>
              <a:t>µ</a:t>
            </a:r>
            <a:r>
              <a:rPr lang="en-US" sz="2400" dirty="0"/>
              <a:t> shifts the curve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CE075A-0961-40A8-C05E-DBBC74C7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2349091"/>
            <a:ext cx="8648700" cy="35603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C5591D-4630-CF50-CD13-202400FE7CF5}"/>
              </a:ext>
            </a:extLst>
          </p:cNvPr>
          <p:cNvSpPr txBox="1"/>
          <p:nvPr/>
        </p:nvSpPr>
        <p:spPr>
          <a:xfrm>
            <a:off x="2133600" y="6096000"/>
            <a:ext cx="66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https://en.wikipedia.org/wiki/Normal_distribution </a:t>
            </a:r>
          </a:p>
        </p:txBody>
      </p:sp>
    </p:spTree>
    <p:extLst>
      <p:ext uri="{BB962C8B-B14F-4D97-AF65-F5344CB8AC3E}">
        <p14:creationId xmlns:p14="http://schemas.microsoft.com/office/powerpoint/2010/main" val="325445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7082" y="204028"/>
            <a:ext cx="10185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Calculating Normal Distribution Probabilities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7848600" cy="5181600"/>
              </a:xfrm>
            </p:spPr>
            <p:txBody>
              <a:bodyPr wrap="square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 (X&gt;=A and X&lt;=B)?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Ex: If X is normally distributed with mean 50 and variance 100 i.e. X ~ N(50, 100)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Then what is the value of P (X&gt;=35 and X&lt;=50)?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𝐹𝑟𝑜𝑚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𝑃𝑟𝑜𝑏𝑎𝑏𝑖𝑙𝑖𝑡𝑦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𝐷𝑒𝑛𝑠𝑖𝑡𝑦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𝐹𝑢𝑛𝑐𝑡𝑖𝑜𝑛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𝑃𝐷𝐹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b="0" i="1" dirty="0">
                    <a:latin typeface="Cambria Math" panose="02040503050406030204" pitchFamily="18" charset="0"/>
                  </a:rPr>
                  <a:t>Area under the curve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𝐸𝑎𝑠𝑖𝑒𝑟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𝑤𝑎𝑦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𝐶𝑢𝑚𝑢𝑙𝑎𝑡𝑖𝑣𝑒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𝐷𝑖𝑠𝑡𝑟𝑖𝑏𝑢𝑡𝑖𝑜𝑛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𝐹𝑢𝑛𝑐𝑡𝑖𝑜𝑛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𝐶𝐷𝐹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7848600" cy="5181600"/>
              </a:xfrm>
              <a:blipFill>
                <a:blip r:embed="rId2"/>
                <a:stretch>
                  <a:fillRect l="-1088" t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B680805-B40A-4980-936F-7FEE7F4D51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846320"/>
              </p:ext>
            </p:extLst>
          </p:nvPr>
        </p:nvGraphicFramePr>
        <p:xfrm>
          <a:off x="457200" y="4356464"/>
          <a:ext cx="3733800" cy="2196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B90DD3F-0978-48C2-7055-8C24CF287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523" y="927280"/>
            <a:ext cx="3352800" cy="1466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636CAB-D01B-5751-566B-A59DBEE6E092}"/>
              </a:ext>
            </a:extLst>
          </p:cNvPr>
          <p:cNvSpPr txBox="1"/>
          <p:nvPr/>
        </p:nvSpPr>
        <p:spPr>
          <a:xfrm>
            <a:off x="9244540" y="2394130"/>
            <a:ext cx="13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 (X&lt;=</a:t>
            </a:r>
            <a:r>
              <a:rPr lang="en-US" dirty="0"/>
              <a:t>50)?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84296-6FEB-12F7-B7F1-462D9182608F}"/>
              </a:ext>
            </a:extLst>
          </p:cNvPr>
          <p:cNvSpPr txBox="1"/>
          <p:nvPr/>
        </p:nvSpPr>
        <p:spPr>
          <a:xfrm>
            <a:off x="9270187" y="4232458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 (X&lt;=35))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809F93-E0FE-A49D-6FBD-BE11607B9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043" y="2774911"/>
            <a:ext cx="3390900" cy="1476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539DB7-230D-D664-515B-02EEF90A8129}"/>
                  </a:ext>
                </a:extLst>
              </p:cNvPr>
              <p:cNvSpPr txBox="1"/>
              <p:nvPr/>
            </p:nvSpPr>
            <p:spPr>
              <a:xfrm>
                <a:off x="4523915" y="5314284"/>
                <a:ext cx="3477087" cy="91698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/>
                      <m:t>P</m:t>
                    </m:r>
                    <m:r>
                      <m:rPr>
                        <m:nor/>
                      </m:rPr>
                      <a:rPr lang="en-US" b="1" dirty="0" smtClean="0"/>
                      <m:t> (</m:t>
                    </m:r>
                    <m:r>
                      <m:rPr>
                        <m:nor/>
                      </m:rPr>
                      <a:rPr lang="en-US" b="1" dirty="0" smtClean="0"/>
                      <m:t>X</m:t>
                    </m:r>
                    <m:r>
                      <m:rPr>
                        <m:nor/>
                      </m:rPr>
                      <a:rPr lang="en-US" b="1" dirty="0" smtClean="0"/>
                      <m:t>&gt;=35 </m:t>
                    </m:r>
                    <m:r>
                      <m:rPr>
                        <m:nor/>
                      </m:rPr>
                      <a:rPr lang="en-US" b="1" dirty="0" smtClean="0"/>
                      <m:t>and</m:t>
                    </m:r>
                    <m:r>
                      <m:rPr>
                        <m:nor/>
                      </m:rPr>
                      <a:rPr lang="en-US" b="1" dirty="0" smtClean="0"/>
                      <m:t> </m:t>
                    </m:r>
                    <m:r>
                      <m:rPr>
                        <m:nor/>
                      </m:rPr>
                      <a:rPr lang="en-US" b="1" dirty="0" smtClean="0"/>
                      <m:t>X</m:t>
                    </m:r>
                    <m:r>
                      <m:rPr>
                        <m:nor/>
                      </m:rPr>
                      <a:rPr lang="en-US" b="1" dirty="0" smtClean="0"/>
                      <m:t>&lt;=50)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𝟑𝟓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539DB7-230D-D664-515B-02EEF90A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915" y="5314284"/>
                <a:ext cx="3477087" cy="916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08577379-C0DA-AF41-F07A-6ADCB79ABEAC}"/>
              </a:ext>
            </a:extLst>
          </p:cNvPr>
          <p:cNvGrpSpPr/>
          <p:nvPr/>
        </p:nvGrpSpPr>
        <p:grpSpPr>
          <a:xfrm>
            <a:off x="2306096" y="5314284"/>
            <a:ext cx="970504" cy="369332"/>
            <a:chOff x="9164096" y="4866801"/>
            <a:chExt cx="970504" cy="36933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121F918-23DA-DDFD-0AE5-92FAD73D137A}"/>
                </a:ext>
              </a:extLst>
            </p:cNvPr>
            <p:cNvSpPr/>
            <p:nvPr/>
          </p:nvSpPr>
          <p:spPr>
            <a:xfrm>
              <a:off x="9164096" y="5007349"/>
              <a:ext cx="114298" cy="17425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696BBF-0802-D15C-08B1-D0BF32931D85}"/>
                    </a:ext>
                  </a:extLst>
                </p:cNvPr>
                <p:cNvSpPr txBox="1"/>
                <p:nvPr/>
              </p:nvSpPr>
              <p:spPr>
                <a:xfrm>
                  <a:off x="9283851" y="4866801"/>
                  <a:ext cx="85074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696BBF-0802-D15C-08B1-D0BF32931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851" y="4866801"/>
                  <a:ext cx="85074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622BDA-74D2-143C-5889-32A734611E77}"/>
              </a:ext>
            </a:extLst>
          </p:cNvPr>
          <p:cNvGrpSpPr/>
          <p:nvPr/>
        </p:nvGrpSpPr>
        <p:grpSpPr>
          <a:xfrm>
            <a:off x="1021144" y="5701442"/>
            <a:ext cx="916811" cy="487494"/>
            <a:chOff x="7879144" y="5253959"/>
            <a:chExt cx="916811" cy="48749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0F18F4-211D-ACCA-81CE-C6E0992C249E}"/>
                </a:ext>
              </a:extLst>
            </p:cNvPr>
            <p:cNvSpPr/>
            <p:nvPr/>
          </p:nvSpPr>
          <p:spPr>
            <a:xfrm>
              <a:off x="8681657" y="5567202"/>
              <a:ext cx="114298" cy="17425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D39D597-23CA-049E-DDAD-842E708D47C3}"/>
                    </a:ext>
                  </a:extLst>
                </p:cNvPr>
                <p:cNvSpPr txBox="1"/>
                <p:nvPr/>
              </p:nvSpPr>
              <p:spPr>
                <a:xfrm>
                  <a:off x="7879144" y="5253959"/>
                  <a:ext cx="8721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D39D597-23CA-049E-DDAD-842E708D4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144" y="5253959"/>
                  <a:ext cx="87216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31EBC5-210D-2384-6FF9-B65304110747}"/>
                  </a:ext>
                </a:extLst>
              </p:cNvPr>
              <p:cNvSpPr txBox="1"/>
              <p:nvPr/>
            </p:nvSpPr>
            <p:spPr>
              <a:xfrm>
                <a:off x="8018236" y="6144027"/>
                <a:ext cx="4593184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 smtClean="0"/>
                        <m:t>P</m:t>
                      </m:r>
                      <m:r>
                        <m:rPr>
                          <m:nor/>
                        </m:rPr>
                        <a:rPr lang="en-US" sz="1600" dirty="0" smtClean="0"/>
                        <m:t> (</m:t>
                      </m:r>
                      <m:r>
                        <m:rPr>
                          <m:nor/>
                        </m:rPr>
                        <a:rPr lang="en-US" sz="1600" dirty="0" smtClean="0"/>
                        <m:t>X</m:t>
                      </m:r>
                      <m:r>
                        <m:rPr>
                          <m:nor/>
                        </m:rPr>
                        <a:rPr lang="en-US" sz="1600" dirty="0" smtClean="0"/>
                        <m:t>&gt;=35 </m:t>
                      </m:r>
                      <m:r>
                        <m:rPr>
                          <m:nor/>
                        </m:rPr>
                        <a:rPr lang="en-US" sz="1600" dirty="0" smtClean="0"/>
                        <m:t>and</m:t>
                      </m:r>
                      <m:r>
                        <m:rPr>
                          <m:nor/>
                        </m:rPr>
                        <a:rPr lang="en-US" sz="1600" dirty="0" smtClean="0"/>
                        <m:t> </m:t>
                      </m:r>
                      <m:r>
                        <m:rPr>
                          <m:nor/>
                        </m:rPr>
                        <a:rPr lang="en-US" sz="1600" dirty="0" smtClean="0"/>
                        <m:t>X</m:t>
                      </m:r>
                      <m:r>
                        <m:rPr>
                          <m:nor/>
                        </m:rPr>
                        <a:rPr lang="en-US" sz="1600" dirty="0" smtClean="0"/>
                        <m:t>&lt;=50)</m:t>
                      </m:r>
                    </m:oMath>
                  </m:oMathPara>
                </a14:m>
                <a:endParaRPr lang="en-US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31EBC5-210D-2384-6FF9-B65304110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236" y="6144027"/>
                <a:ext cx="4593184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7FDA2AA4-9171-E660-FD14-41D759BC7D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2228" y="4576885"/>
            <a:ext cx="35052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1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10" grpId="0">
        <p:bldAsOne/>
      </p:bldGraphic>
      <p:bldP spid="11" grpId="0"/>
      <p:bldP spid="12" grpId="0"/>
      <p:bldP spid="19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10185400" cy="1143000"/>
          </a:xfrm>
        </p:spPr>
        <p:txBody>
          <a:bodyPr/>
          <a:lstStyle/>
          <a:p>
            <a:r>
              <a:rPr lang="en-US" dirty="0"/>
              <a:t>Standardized Normal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0413" y="630359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7848600" cy="51816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Distribution of Z values is called Standard Normal Distribution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Z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−  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Z ~ N (0,1),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µ </m:t>
                    </m:r>
                  </m:oMath>
                </a14:m>
                <a:r>
                  <a:rPr lang="en-US" sz="2000" dirty="0"/>
                  <a:t>= 0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1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X-axis for normal distribution: 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Values of Random Var X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X-axis for standardized normal distribution: 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Standard deviation distance from the mean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all normal RVs, standardized normal distribution is same, Z ~ N (0,1), (Why?)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7848600" cy="5181600"/>
              </a:xfrm>
              <a:blipFill>
                <a:blip r:embed="rId2"/>
                <a:stretch>
                  <a:fillRect l="-1399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3D7BBC-B9FC-2943-C591-DF0BA3D2E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697814"/>
              </p:ext>
            </p:extLst>
          </p:nvPr>
        </p:nvGraphicFramePr>
        <p:xfrm>
          <a:off x="7924800" y="1524000"/>
          <a:ext cx="3528060" cy="2072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E2A9E5B-4B3C-A080-97D6-EE9CDF450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452366"/>
              </p:ext>
            </p:extLst>
          </p:nvPr>
        </p:nvGraphicFramePr>
        <p:xfrm>
          <a:off x="7924800" y="3581754"/>
          <a:ext cx="3733800" cy="2611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A05BFE-261D-4700-47BD-5589B70AF173}"/>
              </a:ext>
            </a:extLst>
          </p:cNvPr>
          <p:cNvSpPr txBox="1"/>
          <p:nvPr/>
        </p:nvSpPr>
        <p:spPr>
          <a:xfrm>
            <a:off x="9571685" y="614049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9211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4" grpId="0">
        <p:bldAsOne/>
      </p:bldGraphic>
      <p:bldGraphic spid="8" grpId="0">
        <p:bldAsOne/>
      </p:bldGraphic>
      <p:bldP spid="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29" ma:contentTypeDescription="Create a new document." ma:contentTypeScope="" ma:versionID="ebba6fe69462dbf1e97dded6599cf2da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73cd6316bd1b9b48767f3b0ab768b3cf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3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358c27f4-605e-4a4d-a8b9-e26961c65206" xsi:nil="true"/>
    <IsNotebookLocked xmlns="358c27f4-605e-4a4d-a8b9-e26961c65206" xsi:nil="true"/>
    <FolderType xmlns="358c27f4-605e-4a4d-a8b9-e26961c65206" xsi:nil="true"/>
    <Owner xmlns="358c27f4-605e-4a4d-a8b9-e26961c65206">
      <UserInfo>
        <DisplayName/>
        <AccountId xsi:nil="true"/>
        <AccountType/>
      </UserInfo>
    </Owner>
    <Teachers xmlns="358c27f4-605e-4a4d-a8b9-e26961c65206">
      <UserInfo>
        <DisplayName/>
        <AccountId xsi:nil="true"/>
        <AccountType/>
      </UserInfo>
    </Teachers>
    <Student_Groups xmlns="358c27f4-605e-4a4d-a8b9-e26961c65206">
      <UserInfo>
        <DisplayName/>
        <AccountId xsi:nil="true"/>
        <AccountType/>
      </UserInfo>
    </Student_Groups>
    <Invited_Teachers xmlns="358c27f4-605e-4a4d-a8b9-e26961c65206" xsi:nil="true"/>
    <DefaultSectionNames xmlns="358c27f4-605e-4a4d-a8b9-e26961c65206" xsi:nil="true"/>
    <Is_Collaboration_Space_Locked xmlns="358c27f4-605e-4a4d-a8b9-e26961c65206" xsi:nil="true"/>
    <NotebookType xmlns="358c27f4-605e-4a4d-a8b9-e26961c65206" xsi:nil="true"/>
    <CultureName xmlns="358c27f4-605e-4a4d-a8b9-e26961c65206" xsi:nil="true"/>
    <Distribution_Groups xmlns="358c27f4-605e-4a4d-a8b9-e26961c65206" xsi:nil="true"/>
    <AppVersion xmlns="358c27f4-605e-4a4d-a8b9-e26961c65206" xsi:nil="true"/>
    <TeamsChannelId xmlns="358c27f4-605e-4a4d-a8b9-e26961c65206" xsi:nil="true"/>
    <Teams_Channel_Section_Location xmlns="358c27f4-605e-4a4d-a8b9-e26961c65206" xsi:nil="true"/>
    <Templates xmlns="358c27f4-605e-4a4d-a8b9-e26961c65206" xsi:nil="true"/>
    <Self_Registration_Enabled xmlns="358c27f4-605e-4a4d-a8b9-e26961c65206" xsi:nil="true"/>
    <Has_Teacher_Only_SectionGroup xmlns="358c27f4-605e-4a4d-a8b9-e26961c65206" xsi:nil="true"/>
    <Invited_Students xmlns="358c27f4-605e-4a4d-a8b9-e26961c65206" xsi:nil="true"/>
    <Math_Settings xmlns="358c27f4-605e-4a4d-a8b9-e26961c65206" xsi:nil="true"/>
    <Students xmlns="358c27f4-605e-4a4d-a8b9-e26961c65206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370C81BE-9E22-44BC-8500-E2AF9B851063}"/>
</file>

<file path=customXml/itemProps2.xml><?xml version="1.0" encoding="utf-8"?>
<ds:datastoreItem xmlns:ds="http://schemas.openxmlformats.org/officeDocument/2006/customXml" ds:itemID="{1D8F2C64-0F87-41DD-AA97-71B71BF4E3B3}"/>
</file>

<file path=customXml/itemProps3.xml><?xml version="1.0" encoding="utf-8"?>
<ds:datastoreItem xmlns:ds="http://schemas.openxmlformats.org/officeDocument/2006/customXml" ds:itemID="{1318A1A9-CFA8-43BC-B1D2-BB43B2B2AC8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32359</TotalTime>
  <Words>1675</Words>
  <Application>Microsoft Office PowerPoint</Application>
  <PresentationFormat>Widescreen</PresentationFormat>
  <Paragraphs>204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Helvetica</vt:lpstr>
      <vt:lpstr>Wingdings</vt:lpstr>
      <vt:lpstr>Default Design</vt:lpstr>
      <vt:lpstr>Quantitative Methods  Lecture-7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SHEENU</dc:creator>
  <cp:lastModifiedBy>Subodh Vinchurkar</cp:lastModifiedBy>
  <cp:revision>3146</cp:revision>
  <dcterms:created xsi:type="dcterms:W3CDTF">2006-08-14T03:02:48Z</dcterms:created>
  <dcterms:modified xsi:type="dcterms:W3CDTF">2024-09-07T12:32:18Z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