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4A3D-808F-4C36-A7CA-C9F6A67E4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FAA4F-50D4-479C-BC2B-5E7EFF60A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8E919-4BA1-4AAD-8EB8-9C83519D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9C07-227E-4047-9A33-A2B8B4D2CD2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757E1-68A6-478E-874A-F97692E7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72991-C730-43F8-ACE3-7549E798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8BF-82E3-4307-A8FD-9104B24A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2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81FD-7BEA-432E-A14F-1959691C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55838-C289-49D5-91F7-7B41FF3B6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9749E-2EA8-45CE-9012-4547EFAD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9C07-227E-4047-9A33-A2B8B4D2CD2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D7E91-932C-4CCB-B7A5-C668005E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C4597-AF1C-4828-B1CA-D7C57D95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8BF-82E3-4307-A8FD-9104B24A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7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BFB2E-4F94-4806-B57E-694D20D4C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FBD5C-03A4-43C7-9A1A-6172D0528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9615D-57F1-4CC7-A2DA-16D9C192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9C07-227E-4047-9A33-A2B8B4D2CD2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82AD1-8C7D-42D8-9EE9-F81B8CE4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12165-E5C8-47D6-809A-3B19C863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8BF-82E3-4307-A8FD-9104B24A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4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B829-AD5D-4471-8BDC-4FFFFF0D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A13C-8F6D-41B6-96D5-0C58F056D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B1608-E454-4DD6-80E5-66D16583B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9C07-227E-4047-9A33-A2B8B4D2CD2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6C6BC-6229-4079-AC8E-79077F24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5DC9B-6E6D-4D9C-A040-A3417C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8BF-82E3-4307-A8FD-9104B24A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6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B1AE-10B0-4763-8D9C-56EDA177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1FB31-C79C-4C12-B4AB-7FE21A142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D1D8F-0466-4046-A345-EBCE2C89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9C07-227E-4047-9A33-A2B8B4D2CD2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EF0B7-E587-46D6-9290-C349995B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8563-32E9-44BB-A713-44986C36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8BF-82E3-4307-A8FD-9104B24A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6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31E3-2D64-4677-9E6D-C0FACEDC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5C06-4541-43D3-B423-B14194FB5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6AB41-9A43-4966-9737-1C0B3553D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DDCC9-CDF3-425E-B102-AAB61E83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9C07-227E-4047-9A33-A2B8B4D2CD2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1EDD7-4D05-4C9A-9643-5858685C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B0DD5-3B19-4108-A10E-47BD3782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8BF-82E3-4307-A8FD-9104B24A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7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AF56-C857-4E9F-9545-EDF81A78D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C04B-A2CF-4532-AA85-4D486D234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E7DE3-E4D5-486D-BAE9-43F9D81CC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C2C8C-0579-42C0-BE15-B65BDBEB7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43558-F010-4501-8027-331B71E7C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F07EF-FF9D-4AD8-92A4-CA9FC2DB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9C07-227E-4047-9A33-A2B8B4D2CD2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55AFD-12E3-41FC-BC1F-6160F19B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37DBA-9563-4449-9E88-0DB4717D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8BF-82E3-4307-A8FD-9104B24A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9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7240-7D1F-40DB-BEA5-B86CFF57E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57BA3-1BC5-4052-888D-B6360C0CD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9C07-227E-4047-9A33-A2B8B4D2CD2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87B02-514F-4B39-A662-4B3E9F7C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F053C-55C7-42CD-A051-512FAE17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8BF-82E3-4307-A8FD-9104B24A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9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31AC2-0F5A-4C67-A6E4-4691BA76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9C07-227E-4047-9A33-A2B8B4D2CD2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9604B-DE64-44FD-89DA-701BFD5F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EBBC1-B16E-4F39-8CE2-F59DAAFA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8BF-82E3-4307-A8FD-9104B24A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2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27DD-428D-45CE-BC4E-DCC7C87B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70D1A-3661-4F09-BCA2-90214C99C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80FBB-6F35-4459-A26E-63E988451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5A890-FE7B-4FDB-A400-3D23ACE2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9C07-227E-4047-9A33-A2B8B4D2CD2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6F7F7-4D51-4460-8443-7919F53F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F9B2C-91A5-4B41-89B9-DBE3F8B0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8BF-82E3-4307-A8FD-9104B24A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6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F276-945F-4E7F-A9C5-F49A5EC9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B6F30-DD8F-4287-8C2B-D50309D13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8407A-A44D-4683-8100-1359D4D2B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94D39-AF7B-429F-ADB6-5A32015D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9C07-227E-4047-9A33-A2B8B4D2CD2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FBE8-BDB2-4742-A527-689BA18A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0D7BB-F0C6-4B0E-856F-DD61128D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D8BF-82E3-4307-A8FD-9104B24A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7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EA6FCB-43F2-4A55-9B5B-4C8946D3B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24153-9371-4C7E-A760-C25DDA445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FE320-782A-4596-B050-28ED55529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19C07-227E-4047-9A33-A2B8B4D2CD24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B485C-705C-40F2-BDFA-011BB05A1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1BDBA-4620-405A-9D1F-A315CF5EE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9D8BF-82E3-4307-A8FD-9104B24A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4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7AEB-64CF-4466-B782-FDF3F1EFEC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Curve 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4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AA63-06A3-4799-952E-67A17192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degree Polynomial fitting for Frequency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7DA392-1D99-487E-A738-C27A96705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442" y="1429056"/>
            <a:ext cx="6747115" cy="43273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EEDBF4-13E6-4282-A274-38FC7CB7A80A}"/>
              </a:ext>
            </a:extLst>
          </p:cNvPr>
          <p:cNvSpPr txBox="1"/>
          <p:nvPr/>
        </p:nvSpPr>
        <p:spPr>
          <a:xfrm>
            <a:off x="3587931" y="5982789"/>
            <a:ext cx="53035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Quadratic function fits well for 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5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AA63-06A3-4799-952E-67A17192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r>
              <a:rPr lang="en-IN" dirty="0"/>
              <a:t>3</a:t>
            </a:r>
            <a:r>
              <a:rPr lang="en-IN" baseline="30000" dirty="0"/>
              <a:t>rd</a:t>
            </a:r>
            <a:r>
              <a:rPr lang="en-IN" dirty="0"/>
              <a:t> degree Polynomial fitting for Frequency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EEDBF4-13E6-4282-A274-38FC7CB7A80A}"/>
              </a:ext>
            </a:extLst>
          </p:cNvPr>
          <p:cNvSpPr txBox="1"/>
          <p:nvPr/>
        </p:nvSpPr>
        <p:spPr>
          <a:xfrm>
            <a:off x="3587931" y="5982789"/>
            <a:ext cx="53035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Cubic function also fits well for Frequency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EE3C8A-E095-43F0-9633-DACE1E479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284" y="1558834"/>
            <a:ext cx="7427432" cy="4545812"/>
          </a:xfrm>
        </p:spPr>
      </p:pic>
    </p:spTree>
    <p:extLst>
      <p:ext uri="{BB962C8B-B14F-4D97-AF65-F5344CB8AC3E}">
        <p14:creationId xmlns:p14="http://schemas.microsoft.com/office/powerpoint/2010/main" val="173241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AA63-06A3-4799-952E-67A17192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degree Polynomial fitting for Voltage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EEDBF4-13E6-4282-A274-38FC7CB7A80A}"/>
              </a:ext>
            </a:extLst>
          </p:cNvPr>
          <p:cNvSpPr txBox="1"/>
          <p:nvPr/>
        </p:nvSpPr>
        <p:spPr>
          <a:xfrm>
            <a:off x="3587931" y="5982789"/>
            <a:ext cx="53035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Quadratic function fits well for Voltage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0CF8E5-012D-47AD-95A6-98C6D46C7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9" y="1558834"/>
            <a:ext cx="6604642" cy="3974650"/>
          </a:xfrm>
        </p:spPr>
      </p:pic>
    </p:spTree>
    <p:extLst>
      <p:ext uri="{BB962C8B-B14F-4D97-AF65-F5344CB8AC3E}">
        <p14:creationId xmlns:p14="http://schemas.microsoft.com/office/powerpoint/2010/main" val="309953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AA63-06A3-4799-952E-67A17192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r>
              <a:rPr lang="en-IN" dirty="0"/>
              <a:t>3</a:t>
            </a:r>
            <a:r>
              <a:rPr lang="en-IN" baseline="30000" dirty="0"/>
              <a:t>rd</a:t>
            </a:r>
            <a:r>
              <a:rPr lang="en-IN" dirty="0"/>
              <a:t> degree Polynomial fitting for Voltage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EEDBF4-13E6-4282-A274-38FC7CB7A80A}"/>
              </a:ext>
            </a:extLst>
          </p:cNvPr>
          <p:cNvSpPr txBox="1"/>
          <p:nvPr/>
        </p:nvSpPr>
        <p:spPr>
          <a:xfrm>
            <a:off x="0" y="5693504"/>
            <a:ext cx="53035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Cubic function fits well for Voltage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F9A469C-5471-4509-94AD-6E4AE8011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970" y="1541418"/>
            <a:ext cx="6580060" cy="392566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3CD8B5-81DB-46A7-B1D8-F6D574305D7E}"/>
              </a:ext>
            </a:extLst>
          </p:cNvPr>
          <p:cNvSpPr txBox="1"/>
          <p:nvPr/>
        </p:nvSpPr>
        <p:spPr>
          <a:xfrm>
            <a:off x="4537167" y="5656767"/>
            <a:ext cx="728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However, we cannot use inverted version of this graph for refractory lining because we know that refractory lining is a strictly decreasing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6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EBCB-1BFD-4AC9-93B1-AA52E32B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Refractory lining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1D2DA-44E3-461F-9585-CF83871EB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r>
              <a:rPr lang="en-IN" dirty="0"/>
              <a:t>We have seen that the quadratic function fits well for both Frequency and Voltage</a:t>
            </a:r>
          </a:p>
          <a:p>
            <a:r>
              <a:rPr lang="en-IN" dirty="0"/>
              <a:t>Since the refractory lining is strictly decreasing, we can use quadratic interpolation for the lining (inverted parabola)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94A2F-C6D7-449C-8D83-608241194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335" y="3369900"/>
            <a:ext cx="4903317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02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7A0A-350B-4E36-A7CC-1374490FC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06" y="235131"/>
            <a:ext cx="10900954" cy="722812"/>
          </a:xfrm>
        </p:spPr>
        <p:txBody>
          <a:bodyPr/>
          <a:lstStyle/>
          <a:p>
            <a:r>
              <a:rPr lang="en-IN" dirty="0"/>
              <a:t>Efficiency prediction with new refractory lining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8A48B1-628C-434D-B4F7-E4F46AF3B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1" y="1327275"/>
            <a:ext cx="4977492" cy="26564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B5AC8E-F673-413A-BE6D-D1C35068F0CD}"/>
              </a:ext>
            </a:extLst>
          </p:cNvPr>
          <p:cNvSpPr txBox="1"/>
          <p:nvPr/>
        </p:nvSpPr>
        <p:spPr>
          <a:xfrm>
            <a:off x="247651" y="957943"/>
            <a:ext cx="342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With linear interpolation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40B33-5641-4537-8779-57416B9DE4BC}"/>
              </a:ext>
            </a:extLst>
          </p:cNvPr>
          <p:cNvSpPr txBox="1"/>
          <p:nvPr/>
        </p:nvSpPr>
        <p:spPr>
          <a:xfrm>
            <a:off x="6966859" y="957943"/>
            <a:ext cx="342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With quadratic interpolation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657FC4-69EA-4C67-A852-01A2D1D33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026" y="1327276"/>
            <a:ext cx="4977492" cy="26852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42FC21-152B-468B-9B5A-C0CA6F972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91" y="4005953"/>
            <a:ext cx="3346286" cy="24100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407192-96EA-40E5-B5FD-266221BE8841}"/>
              </a:ext>
            </a:extLst>
          </p:cNvPr>
          <p:cNvSpPr txBox="1"/>
          <p:nvPr/>
        </p:nvSpPr>
        <p:spPr>
          <a:xfrm>
            <a:off x="6715193" y="6405937"/>
            <a:ext cx="3422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latin typeface="+mn-lt"/>
              </a:rPr>
              <a:t>Test NMSE : campaign 8 : </a:t>
            </a:r>
            <a:r>
              <a:rPr lang="en-US" sz="1800" b="1" dirty="0"/>
              <a:t>114.2%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79CFAD-15B3-42A7-989B-558581BB46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93" y="4005953"/>
            <a:ext cx="3398301" cy="24100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B856106-9E50-4F89-B754-A52AEBDFF1DA}"/>
              </a:ext>
            </a:extLst>
          </p:cNvPr>
          <p:cNvSpPr txBox="1"/>
          <p:nvPr/>
        </p:nvSpPr>
        <p:spPr>
          <a:xfrm>
            <a:off x="498999" y="6436417"/>
            <a:ext cx="3422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latin typeface="+mn-lt"/>
              </a:rPr>
              <a:t>Test NMSE : campaign 8 : </a:t>
            </a:r>
            <a:r>
              <a:rPr lang="en-US" sz="1800" b="1" dirty="0"/>
              <a:t>147.3%</a:t>
            </a:r>
          </a:p>
        </p:txBody>
      </p:sp>
    </p:spTree>
    <p:extLst>
      <p:ext uri="{BB962C8B-B14F-4D97-AF65-F5344CB8AC3E}">
        <p14:creationId xmlns:p14="http://schemas.microsoft.com/office/powerpoint/2010/main" val="210416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140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Curve Fitting</vt:lpstr>
      <vt:lpstr>2nd degree Polynomial fitting for Frequency</vt:lpstr>
      <vt:lpstr>3rd degree Polynomial fitting for Frequency</vt:lpstr>
      <vt:lpstr>2nd degree Polynomial fitting for Voltage</vt:lpstr>
      <vt:lpstr>3rd degree Polynomial fitting for Voltage</vt:lpstr>
      <vt:lpstr>New Refractory lining</vt:lpstr>
      <vt:lpstr>Efficiency prediction with new refractory lining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Curve Fitting</dc:title>
  <dc:creator>SAI NIKHIL DONDAPATI</dc:creator>
  <cp:lastModifiedBy>SAI NIKHIL DONDAPATI</cp:lastModifiedBy>
  <cp:revision>19</cp:revision>
  <dcterms:created xsi:type="dcterms:W3CDTF">2020-11-13T08:58:38Z</dcterms:created>
  <dcterms:modified xsi:type="dcterms:W3CDTF">2020-11-13T09:34:41Z</dcterms:modified>
</cp:coreProperties>
</file>