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C8C4-4326-4E41-8798-2FE3FF158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CFCDD-369E-409B-A893-21BF9358E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DA54-DC52-43C3-98FA-F92EA552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9ADE-1F2E-462E-9888-363976DBFD2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A6F16-4387-4610-BA45-1779D7AC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0E665-3BDC-4EF3-8C1D-7024094B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BDAD-E152-499F-BC4B-74B5247E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1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61DA-F0CF-4064-81D2-54A635CA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A16FD-C40A-4972-A572-1B166A03E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C8740-14E7-4BA4-BCF1-17D73EB0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9ADE-1F2E-462E-9888-363976DBFD2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CBBC2-1E26-44FD-9C3A-B5AB10A9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87A8D-058F-4134-90CE-29BF2C11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BDAD-E152-499F-BC4B-74B5247E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5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CD48C-F309-4A02-9D4F-8245BB481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F4E42-78C6-49F1-9F99-42C2E7011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CCF86-FA97-49D1-AB16-3528D1A2D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9ADE-1F2E-462E-9888-363976DBFD2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99D5F-EDE4-47BF-B851-95E8717C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88D34-BADE-49ED-89EE-8FFADA40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BDAD-E152-499F-BC4B-74B5247E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2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8688-C05A-49A2-BD1A-27DCE82D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8F585-EBCF-4EDF-ABC6-598F4283D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9898D-7BF3-46C7-B7D3-26F83FD6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9ADE-1F2E-462E-9888-363976DBFD2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59D2C-E4C5-4B18-AE6C-D4631CB1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7D2D6-7B97-463B-9558-5F2B9DB9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BDAD-E152-499F-BC4B-74B5247E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5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CA3D-D4DE-42BA-9F5C-65DC7755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7D34E-F6C6-4DB1-873C-3F0B5A386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D9242-A320-447D-84D4-270F1FF4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9ADE-1F2E-462E-9888-363976DBFD2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DC2AD-C3DB-4AAD-B608-0E8336B5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CF6B9-4026-4C2F-A132-B8B52B25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BDAD-E152-499F-BC4B-74B5247E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4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81BE-7F26-4E62-893D-8E09AC8B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D2ED6-769E-452B-8097-1F1AF20A9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C5DD-82B1-4D5C-8564-15BA6D4A6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F41A5-E7CB-430B-8CE8-59B961C8C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9ADE-1F2E-462E-9888-363976DBFD2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D0D4D-2501-4A29-B2CA-2333D470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1D89-6365-4554-AAF7-74C8273C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BDAD-E152-499F-BC4B-74B5247E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FFBF-A5B0-480B-8957-FC8E6B9C6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8AB5E-646A-48F9-B1CC-01A971275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C4285-7CBF-4121-8C41-D43CA5BE7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9CDE2-EF03-4CFA-88AB-6801D89E4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43343-5D59-4E60-BEEF-0CACEDA4B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340AC-0FA2-4965-B13D-61F23B55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9ADE-1F2E-462E-9888-363976DBFD2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ABA6C-2B4B-4AFF-B7BE-C8FC505D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486D5-711C-43D5-97D1-819DDAFF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BDAD-E152-499F-BC4B-74B5247E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1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3055-7417-4072-A7A5-1FE18585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41347-18F9-450E-9E61-552CB672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9ADE-1F2E-462E-9888-363976DBFD2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E9E83-1346-4843-9C31-76F04201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09F14-4520-4965-97C9-82A49667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BDAD-E152-499F-BC4B-74B5247E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8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73DF4-49FD-4AD3-BD88-CF602593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9ADE-1F2E-462E-9888-363976DBFD2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C24F0-7588-4C3E-A514-09CE7705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E3618-E6A7-404F-8E55-844B2310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BDAD-E152-499F-BC4B-74B5247E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3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0868-9112-4BD8-B5EA-5963173D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F88F8-1E78-4F10-81E2-AC6C9D512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C5426-43B9-4ED0-A407-CC8641EFA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5CC00-A2C9-474E-912B-61E41C1B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9ADE-1F2E-462E-9888-363976DBFD2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734F0-14AB-4731-944C-0DB69933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FD579-1CF9-4504-84AA-2BA52F78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BDAD-E152-499F-BC4B-74B5247E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9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D374-72A1-4E16-85BF-E552AF98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BC312-DF69-42A0-BC7D-2E57424E1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23343-C9F0-4C1F-8A66-9690E1AD2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E038C-5BD7-4728-B069-35D05D48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9ADE-1F2E-462E-9888-363976DBFD2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483E2-8FDD-4490-9C86-51BE31EE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AE4A2-EF23-4D5C-88D8-48651E75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BDAD-E152-499F-BC4B-74B5247E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4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936F6-B33D-4400-A458-3C377A89C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DF061-093B-4AEC-AA75-0FA10DC80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427BB-6C6B-4153-8ADF-89244FEED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D9ADE-1F2E-462E-9888-363976DBFD26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ACC94-B0FF-4126-A191-870076217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946CB-DFF0-45DE-A4DD-AE7DE4D2D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EBDAD-E152-499F-BC4B-74B5247E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1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F671-39D2-402C-B656-71072F7F3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Visualization of Amreli and MSP furnaces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89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C370-EC3B-416A-B25C-4A1F5AE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IN" dirty="0"/>
              <a:t>Trend for Tapping Temperature: MSP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562F9-258E-448F-AA39-C9A08962C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824" y="1478432"/>
            <a:ext cx="5654351" cy="390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0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C370-EC3B-416A-B25C-4A1F5AE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IN" dirty="0"/>
              <a:t>Trend for Input energy: Amreli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86A74-B4F9-4387-8057-8591909F7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035" y="1389655"/>
            <a:ext cx="6168965" cy="36745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526A64-6657-4449-8E9F-13BECDF4E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33" y="1340503"/>
            <a:ext cx="6081074" cy="37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2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C370-EC3B-416A-B25C-4A1F5AE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IN" dirty="0"/>
              <a:t>Trend for Input energy: Amreli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F1018-5069-4BAB-B939-BC9986F09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51933"/>
            <a:ext cx="5952524" cy="37259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73B84-9518-4EA1-BF6A-6334F39DD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51933"/>
            <a:ext cx="5952523" cy="361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92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C370-EC3B-416A-B25C-4A1F5AE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IN" dirty="0"/>
              <a:t>Trend for Input energy: MSP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0A393-5211-467E-87D5-C491E5282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403" y="1414593"/>
            <a:ext cx="6189194" cy="402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38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C370-EC3B-416A-B25C-4A1F5AE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IN" dirty="0"/>
              <a:t>Trend for Voltage: Amreli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D758F-7ECB-4AB0-B24D-3F309967D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968" y="1509594"/>
            <a:ext cx="4966832" cy="3480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499C8E-88BC-4BE1-B793-B2FC073F5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15" y="1509593"/>
            <a:ext cx="4966832" cy="34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35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C370-EC3B-416A-B25C-4A1F5AE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IN" dirty="0"/>
              <a:t>Trend for Voltage: Amreli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6D82D-3B45-4456-BB12-B7BBD285D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9020"/>
            <a:ext cx="4966832" cy="3480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AE222-7D8F-4D65-BCC4-6000B0668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968" y="1519020"/>
            <a:ext cx="4966832" cy="34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97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C370-EC3B-416A-B25C-4A1F5AE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IN" dirty="0"/>
              <a:t>Trend for Voltage: MSP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03FA2-9C26-4AB0-A92D-DE2C10C34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584" y="1688703"/>
            <a:ext cx="4966832" cy="34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54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C370-EC3B-416A-B25C-4A1F5AE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IN" dirty="0"/>
              <a:t>Trend for Frequency: Amreli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6E865-EB46-4F36-8298-59DA937D7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84178"/>
            <a:ext cx="4890614" cy="3480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CEDA18-342A-4261-9048-0B8F30FD5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38" y="1584177"/>
            <a:ext cx="4890614" cy="34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2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C370-EC3B-416A-B25C-4A1F5AE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IN" dirty="0"/>
              <a:t>Trend for Frequency: Amreli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DC93E-1280-49F2-8970-C3CCEADA9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7301"/>
            <a:ext cx="4890614" cy="3480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C13F4B-DF4E-4EC6-A48F-B285E0F9B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88" y="1547300"/>
            <a:ext cx="4890614" cy="34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71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C370-EC3B-416A-B25C-4A1F5AE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IN" dirty="0"/>
              <a:t>Trend for Frequency: MSP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6A830-E7F8-4131-885C-7DA2A8752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693" y="1688703"/>
            <a:ext cx="4890614" cy="34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7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C370-EC3B-416A-B25C-4A1F5AE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IN" dirty="0"/>
              <a:t>Trend for Total Heat Time: Amreli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F4A6F-C284-43B6-8F27-15811768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28" y="1473725"/>
            <a:ext cx="5732282" cy="3734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35667E-402B-4EC4-8962-4A3171FF3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410" y="1379215"/>
            <a:ext cx="5732281" cy="376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02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C370-EC3B-416A-B25C-4A1F5AE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IN" dirty="0"/>
              <a:t>Trend for Melt-rate: Amreli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2F713E-C174-4430-AD88-6EAC24795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700" y="1519021"/>
            <a:ext cx="4827100" cy="3480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4C18C4-2FFF-4DD5-A2FC-C83EEAA28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9021"/>
            <a:ext cx="4827100" cy="34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25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C370-EC3B-416A-B25C-4A1F5AE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IN" dirty="0"/>
              <a:t>Trend for Melt-rate: Amreli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B8F972-601A-4E1A-9EA3-373DE109F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8703"/>
            <a:ext cx="4827100" cy="3480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D8BA9E-4AD0-4DE0-A2DD-B0A4D8C85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702" y="1688703"/>
            <a:ext cx="4827100" cy="34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40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C370-EC3B-416A-B25C-4A1F5AE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IN" dirty="0"/>
              <a:t>Trend for Melt-rate: MSP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8EE43-3AF7-4BAD-AABB-73DFD9150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96" y="1688703"/>
            <a:ext cx="4865208" cy="34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71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C370-EC3B-416A-B25C-4A1F5AE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IN" dirty="0"/>
              <a:t>Trend for Efficiency: Amreli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D2B39-FA0C-40B5-ACFE-8CC4852B3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47" y="1537045"/>
            <a:ext cx="5068455" cy="3480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4E5AFE-4FED-43B0-A1C7-A3C12D831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7046"/>
            <a:ext cx="5068455" cy="34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07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C370-EC3B-416A-B25C-4A1F5AE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IN" dirty="0"/>
              <a:t>Trend for Efficiency: Amreli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AF3FB-F840-4CDC-9359-8136DCC5D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3031"/>
            <a:ext cx="5144672" cy="3480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955D65-F42F-4982-B934-CFDD20536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144" y="1603030"/>
            <a:ext cx="5144672" cy="34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33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C370-EC3B-416A-B25C-4A1F5AE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IN" dirty="0"/>
              <a:t>Trend for Efficiency: MSP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8D0B2-0D85-4735-AC90-FF7F3F53C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72" y="1688703"/>
            <a:ext cx="5068455" cy="34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07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E4C3-BBA4-4E58-AFB1-B70C6050E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2689"/>
            <a:ext cx="9144000" cy="1087274"/>
          </a:xfrm>
        </p:spPr>
        <p:txBody>
          <a:bodyPr/>
          <a:lstStyle/>
          <a:p>
            <a:r>
              <a:rPr lang="en-IN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9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C370-EC3B-416A-B25C-4A1F5AE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IN" dirty="0"/>
              <a:t>Trend for Total Heat Time: Amreli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07443-FB15-4871-9380-1A4195D67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8" y="1399327"/>
            <a:ext cx="5670522" cy="38253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C1392B-18BC-4CA5-8343-3083F1B1C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9327"/>
            <a:ext cx="5764968" cy="38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6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C370-EC3B-416A-B25C-4A1F5AE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IN" dirty="0"/>
              <a:t>Trend for Total Heat Time: MSP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2FF2C-174D-49C8-9540-71CD909B9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889" y="1224413"/>
            <a:ext cx="6044222" cy="410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6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C370-EC3B-416A-B25C-4A1F5AE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IN" dirty="0"/>
              <a:t>Trend for Input, Output: Amreli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D1E5C-84B2-4F8A-B797-882E77514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04" y="1432958"/>
            <a:ext cx="5458905" cy="3778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B83DE6-2A5D-4556-9DE9-84D0CFE41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2958"/>
            <a:ext cx="5884740" cy="377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9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C370-EC3B-416A-B25C-4A1F5AE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IN" dirty="0"/>
              <a:t>Trend for Input, Output: Amreli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CD9FF-B6DD-4435-9129-6C63448D4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95" y="1328873"/>
            <a:ext cx="5675723" cy="3783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06B25E-1D22-411E-9BD2-4DF4FB832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118" y="1447821"/>
            <a:ext cx="5448185" cy="377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0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C370-EC3B-416A-B25C-4A1F5AE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IN" dirty="0"/>
              <a:t>Trend for Input, Output: MSP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485B0-FF7C-48A8-9924-B69F1C88A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727" y="1320572"/>
            <a:ext cx="6240545" cy="421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8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C370-EC3B-416A-B25C-4A1F5AE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IN" dirty="0"/>
              <a:t>Trend for Tapping Temperature: Amreli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88584-3E8E-460F-88E7-9F3451B24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288" y="1493982"/>
            <a:ext cx="6113849" cy="40467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BBA6AA-EC8A-4559-B2F1-51123035B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6" y="1581346"/>
            <a:ext cx="5910654" cy="369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0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C370-EC3B-416A-B25C-4A1F5AE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IN" dirty="0"/>
              <a:t>Trend for Tapping Temperature: Amreli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902BA-B4E2-4CC7-8C1B-2D4B9A31C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5" y="1424209"/>
            <a:ext cx="5468332" cy="3608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05A307-B34B-4F6C-A1CE-A739E1E06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414" y="1424209"/>
            <a:ext cx="5595511" cy="353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6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147</Words>
  <Application>Microsoft Office PowerPoint</Application>
  <PresentationFormat>Widescreen</PresentationFormat>
  <Paragraphs>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Visualization of Amreli and MSP furnaces data</vt:lpstr>
      <vt:lpstr>Trend for Total Heat Time: Amreli</vt:lpstr>
      <vt:lpstr>Trend for Total Heat Time: Amreli</vt:lpstr>
      <vt:lpstr>Trend for Total Heat Time: MSP</vt:lpstr>
      <vt:lpstr>Trend for Input, Output: Amreli</vt:lpstr>
      <vt:lpstr>Trend for Input, Output: Amreli</vt:lpstr>
      <vt:lpstr>Trend for Input, Output: MSP</vt:lpstr>
      <vt:lpstr>Trend for Tapping Temperature: Amreli</vt:lpstr>
      <vt:lpstr>Trend for Tapping Temperature: Amreli</vt:lpstr>
      <vt:lpstr>Trend for Tapping Temperature: MSP</vt:lpstr>
      <vt:lpstr>Trend for Input energy: Amreli</vt:lpstr>
      <vt:lpstr>Trend for Input energy: Amreli</vt:lpstr>
      <vt:lpstr>Trend for Input energy: MSP</vt:lpstr>
      <vt:lpstr>Trend for Voltage: Amreli</vt:lpstr>
      <vt:lpstr>Trend for Voltage: Amreli</vt:lpstr>
      <vt:lpstr>Trend for Voltage: MSP</vt:lpstr>
      <vt:lpstr>Trend for Frequency: Amreli</vt:lpstr>
      <vt:lpstr>Trend for Frequency: Amreli</vt:lpstr>
      <vt:lpstr>Trend for Frequency: MSP</vt:lpstr>
      <vt:lpstr>Trend for Melt-rate: Amreli</vt:lpstr>
      <vt:lpstr>Trend for Melt-rate: Amreli</vt:lpstr>
      <vt:lpstr>Trend for Melt-rate: MSP</vt:lpstr>
      <vt:lpstr>Trend for Efficiency: Amreli</vt:lpstr>
      <vt:lpstr>Trend for Efficiency: Amreli</vt:lpstr>
      <vt:lpstr>Trend for Efficiency: MSP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Amreli and MSP furnaces data</dc:title>
  <dc:creator>SAI NIKHIL DONDAPATI</dc:creator>
  <cp:lastModifiedBy>SAI NIKHIL DONDAPATI</cp:lastModifiedBy>
  <cp:revision>32</cp:revision>
  <dcterms:created xsi:type="dcterms:W3CDTF">2020-10-05T06:14:23Z</dcterms:created>
  <dcterms:modified xsi:type="dcterms:W3CDTF">2020-10-07T03:51:27Z</dcterms:modified>
</cp:coreProperties>
</file>