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5" r:id="rId14"/>
    <p:sldId id="281" r:id="rId15"/>
    <p:sldId id="286" r:id="rId16"/>
    <p:sldId id="282" r:id="rId17"/>
    <p:sldId id="287" r:id="rId18"/>
    <p:sldId id="283" r:id="rId19"/>
    <p:sldId id="288" r:id="rId20"/>
    <p:sldId id="284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0067-1F9A-4433-BFBC-19FCEE0F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17B50-B03B-40DD-93B2-41F2A2F46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B46A-B574-445C-B6FA-130D897C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E6CA-28FA-4946-BA4C-3F92D914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4334B-C70C-4F28-8671-9BAA6E8D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324D-474D-4482-9995-EB819485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6F332-118B-4796-844E-AC12C5CEB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0770-B5D8-42AC-A74A-253B238F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239E-00AF-43E0-AB98-19E68E9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0417-24F2-41FA-A19C-EE93CB43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8BC3A-ECF2-41C2-A0BA-4EDAC889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514F6-1252-4EDF-BC69-92BFF0766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E3BD-7114-4F07-8645-7142540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326D-66F9-4D34-A098-CE961CDE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397D-94FD-49E4-B3F8-2772763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34CE-3EF6-425E-9BA3-5815E670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E719-002C-4799-A813-3053B578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6602-21A6-44C7-99BD-FA4ABF5A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D3CD-6CF9-43B1-83CE-0439AC50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0EBD-7CED-487C-859A-B79ACD52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3AED-5F76-40EA-8184-8320DAD7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3C21-8DE5-4547-BF33-D961398D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BF35-6369-4645-822A-E24E89A1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A6AD-2589-4827-85C7-438DD564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1E4D-A2B7-432C-AE97-DCF66175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7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209-08DA-483B-92E6-CB1B0797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31A-EEDA-4A68-949B-F598460F9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B0D1-3320-4814-95C6-8224B45ED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7BF73-C75F-41AC-A3E2-3DEB6430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11380-DE2A-4E65-8E1C-DB3256C3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3137B-ECF6-47D6-844E-CA39101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96F5-3976-408C-BA5F-AF7C0451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E27CB-F4B0-46F2-8A61-AC009142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06F7-4CFC-4AF7-94D8-8CC7D9809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4D755-1522-4F85-8135-886C6648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46F45-4FBE-409A-A8F8-A69C0424C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6FE46-4470-4128-837A-1D510AF3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B729B-C747-4130-94AE-6782FD3C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1E132-3CC6-42E0-BFD7-D4BC8799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920D-5950-43DB-8283-65206CE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51085-9CD4-4B9B-92C6-490062EE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CA052-A9E8-4E7B-A7B3-A183A3AB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989C9-B0E3-4E48-A38D-CCDC4297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EC88A-DCB2-442B-9EAB-13E52C25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16E8B-69AA-4BDE-AF2E-ED32E9BE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94F51-7A16-4181-9CB0-C1A193F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398-30C8-4423-AE1E-D61099CF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1C70-62D8-4351-AC66-2DDD2E80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13179-2B40-48F3-8EA8-D256D532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607B-9CA3-4852-B45C-80F6FA8C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7E2E2-BCA6-4144-AB8E-7C147727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C717-5818-46D0-90A0-CEF90B20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7CAC-1C16-4CBD-B7B5-71FEBA95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5D7EC-4353-43BB-8508-9E50C803E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D0D26-CB87-49A3-A1D4-65EEFC1F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49FA-0283-4353-9E1E-674E5BA7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1C257-958D-4733-BFCD-3086EE8A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E2EE2-CBEB-4530-B1C1-6D74C011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63A64-E91E-4F18-9A7D-899B7A23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4B57-9D37-48D4-AAF1-13784CE9C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E0BB-1ABB-4D91-9319-480A543E8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54A3-9DC7-4967-814F-D078A51B2EB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8DF0D-FEAB-4F57-AA2C-D65CB136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BB2B-06D7-44F5-8526-C0F34DE3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7318-83D2-4128-8FF6-6A6604DD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92C-D1CA-46E4-8040-6B282B7A0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4777"/>
            <a:ext cx="9144000" cy="808446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0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Refractory Lining after heat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7A1BB-6820-4E9B-A22C-600D04E1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2" y="1663297"/>
            <a:ext cx="4903317" cy="3531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CD9AC7-4793-49A2-8EA7-BEF2C457B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71" y="1663297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92C-D1CA-46E4-8040-6B282B7A0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4777"/>
            <a:ext cx="9144000" cy="808446"/>
          </a:xfrm>
        </p:spPr>
        <p:txBody>
          <a:bodyPr>
            <a:normAutofit fontScale="90000"/>
          </a:bodyPr>
          <a:lstStyle/>
          <a:p>
            <a:r>
              <a:rPr lang="en-IN" dirty="0"/>
              <a:t>Non-linear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1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Efficiency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0800" y="1574800"/>
          <a:ext cx="7010400" cy="445008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energy previous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Heat Time previous (minutes)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9.187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225.540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-1.255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7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Efficiency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BA8BC-F188-4197-A0FE-197216ECC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4" y="1347610"/>
            <a:ext cx="5246295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56C0D-3D40-48E9-949E-C2C33D7FB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82" y="1347609"/>
            <a:ext cx="534791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Total Heat Time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0800" y="1574800"/>
          <a:ext cx="7010400" cy="445008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Heat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energy previous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Heat Time previous (minutes)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8.324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179.659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-0.796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34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Total Heat Time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C99D1-EEC2-43E2-81D4-C2B5991D9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747"/>
            <a:ext cx="4941426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5E1B4-0666-45AC-9C08-6D89703DA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1560746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Voltage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0800" y="1574800"/>
          <a:ext cx="7010400" cy="445008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energy previous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Heat Time previous (minutes)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1.418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20.815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0.791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0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Voltage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D3B51-123D-4258-B065-9ADD6841E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3297"/>
            <a:ext cx="5017643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3ED42-BE76-46B6-B408-D9304EDD0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9" y="1663297"/>
            <a:ext cx="515737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3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Frequency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0800" y="1574800"/>
          <a:ext cx="7010400" cy="445008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energy previous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Heat Time previous (minutes)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0.438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2.661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28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Frequency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70AF0-DC51-442A-8D68-2EB0E971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01" y="1663295"/>
            <a:ext cx="4941426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40760-B676-4417-A832-65326C77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6" y="1663294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Efficiency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46654"/>
          <a:ext cx="10515600" cy="370840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377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Weight of 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81.015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153.271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-0.532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45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Refractory lining after heat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0800" y="1574800"/>
          <a:ext cx="7010400" cy="445008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Refractory lining after heat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energy previous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Heat Time previous (minutes)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0.508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3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Refractory lining after heat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26A89-50EF-462B-90AD-814881218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18" y="1584696"/>
            <a:ext cx="4903317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EAD15-41DB-4A77-A698-BC07971B0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6" y="1584696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Efficiency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62751-707A-4B4C-A199-1073476A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1708"/>
            <a:ext cx="5335215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038D7E-43DE-4E18-9C9B-2C0CC824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4" y="1471708"/>
            <a:ext cx="524629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Total Heat Time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46654"/>
          <a:ext cx="10515600" cy="370840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377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Weight of 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Heat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90.111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75.721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0.242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3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Total Heat Time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54904-38BE-461F-BDCF-C315164E1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8" y="1358497"/>
            <a:ext cx="4941426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ADBD4-9460-4975-8C8B-AFCD86A29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14" y="1358496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Voltage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46654"/>
          <a:ext cx="10515600" cy="370840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377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Weight of 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20.502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15.240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78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Voltage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15C00-7C86-454F-A309-A5B70311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69" y="1369159"/>
            <a:ext cx="5017643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FE5C8-99CE-47FD-B993-7AB3FE491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1" y="1369160"/>
            <a:ext cx="514467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2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Frequency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4791B-6429-408B-97DC-3CB9BC8129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46654"/>
          <a:ext cx="10515600" cy="3708400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6243510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2789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377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Weight of Input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Scrap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Sponge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Alloys (MT)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1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 NMSE: </a:t>
                      </a:r>
                      <a:r>
                        <a:rPr lang="en-US" dirty="0"/>
                        <a:t>3.117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9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NMSE: </a:t>
                      </a:r>
                      <a:r>
                        <a:rPr lang="en-US" dirty="0"/>
                        <a:t>4.140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5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R2: </a:t>
                      </a:r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Previous Rating of the Furnace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1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Refractory lining before heating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capacitors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Tapping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3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5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94B-0909-449E-B890-57C3D5E3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IN" dirty="0"/>
              <a:t>All Inputs and Target is Frequency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7EFD3-99ED-4B09-B6DE-8504C1E43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74" y="1663296"/>
            <a:ext cx="4941426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DCAFD-2168-43A2-9A32-6F446AF42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7" y="1663296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Linear Models</vt:lpstr>
      <vt:lpstr>All Inputs and Target is Efficiency</vt:lpstr>
      <vt:lpstr>All Inputs and Target is Efficiency</vt:lpstr>
      <vt:lpstr>All Inputs and Target is Total Heat Time</vt:lpstr>
      <vt:lpstr>All Inputs and Target is Total Heat Time</vt:lpstr>
      <vt:lpstr>All Inputs and Target is Voltage</vt:lpstr>
      <vt:lpstr>All Inputs and Target is Voltage</vt:lpstr>
      <vt:lpstr>All Inputs and Target is Frequency</vt:lpstr>
      <vt:lpstr>All Inputs and Target is Frequency</vt:lpstr>
      <vt:lpstr>All Inputs and Target is Refractory Lining after heat</vt:lpstr>
      <vt:lpstr>Non-linear Models</vt:lpstr>
      <vt:lpstr>All Inputs and Target is Efficiency</vt:lpstr>
      <vt:lpstr>All Inputs and Target is Efficiency</vt:lpstr>
      <vt:lpstr>All Inputs and Target is Total Heat Time</vt:lpstr>
      <vt:lpstr>All Inputs and Target is Total Heat Time</vt:lpstr>
      <vt:lpstr>All Inputs and Target is Voltage</vt:lpstr>
      <vt:lpstr>All Inputs and Target is Voltage</vt:lpstr>
      <vt:lpstr>All Inputs and Target is Frequency</vt:lpstr>
      <vt:lpstr>All Inputs and Target is Frequency</vt:lpstr>
      <vt:lpstr>All Inputs and Target is Refractory lining after heat</vt:lpstr>
      <vt:lpstr>All Inputs and Target is Refractory lining after heat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SAI NIKHIL DONDAPATI</dc:creator>
  <cp:lastModifiedBy>SAI NIKHIL DONDAPATI</cp:lastModifiedBy>
  <cp:revision>1</cp:revision>
  <dcterms:created xsi:type="dcterms:W3CDTF">2020-10-13T14:37:05Z</dcterms:created>
  <dcterms:modified xsi:type="dcterms:W3CDTF">2020-10-13T14:37:23Z</dcterms:modified>
</cp:coreProperties>
</file>