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52CA-E768-4F78-9027-B0E922B8B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67045-ED5E-48ED-80C1-BCB330D69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458A-471E-4B1B-88CF-0598597B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19F46-D1F0-4B2C-8E3D-35F621BE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1DFB-6528-4337-A79E-8C7E9DC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60F1-BA48-4E62-B937-D25908A4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F315-5020-438D-9B38-F0FD102EC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6472-B88B-4F43-9DA7-B0A695CC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91A95-DBDA-41CF-AA04-544BE40F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1AA8-83B3-4DBF-A429-EEEFE56D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3DAD8-38B6-4143-883E-0245E2CCB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19253-8096-43D5-B3C8-2CB060513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C3B1-A6C3-4708-8F64-4C948A20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D3A7-F06C-4716-81DA-386C43B2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BC310-9592-45EE-950A-946428D7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661C-CBEB-4783-B293-51775449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2E40-EE19-4386-9906-C33AD8FD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D99E-68C7-4CDA-94B8-82251613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B2F9-8BED-4011-96EA-E63D90F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ADFB-66D7-4CAF-A26A-6BD85DD8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63B6-5565-43F9-BFD7-3A434804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85FD-8603-4E14-A46C-963999F5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8E8C-5DD9-48A5-8F81-F41634BE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29A8-5C83-4EF2-8003-2107E473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B50E-1E10-48E2-89EE-BCF7D0D4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8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47B5-134A-4B6F-908B-497318F2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7FF9-90F6-4B1D-815F-D811073F8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CD327-E7BB-4B20-A59C-96B7A7D65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9B6DB-1CA7-4003-980E-FBB5A38F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FB089-1718-4B4F-BA59-674641FA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6ACB1-DCFD-4E90-8268-EA30F14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2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C47-1925-49FC-9912-1C85BFAB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0EFE-2040-4334-A012-93BB4818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5744B-871E-4609-B09B-42126229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6A05E-9DD1-4B16-ACB3-9C2253A14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35A13-9136-4EA7-A852-5A94FA56D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9FF7C-74E2-4AA6-876D-C446C93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13333-96D7-4031-9E8F-1E971AE9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E11A9-5B8F-4113-9D9D-DE4CE8A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0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E68B-61AC-45F2-9699-3C502D2C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0C5DC7-88D5-4053-B214-36DA02CB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6AA4B-3EDB-42AB-ADF9-696CFC6A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C787-71DC-43F2-8C7C-9A98D368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BABDD-8E9B-45D9-8DA7-AA58CD86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A47AA-9489-4A10-8377-38B3DA4A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F99AF-1973-4727-A4F6-42CE35EF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5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6D58-3446-4B97-A29F-3618DEA6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DFDE-1DB4-4DE7-908E-E178D9C2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972A5-E409-4093-A7D9-8B063767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AC561-156B-4922-A6B6-A5087BFE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AF469-33F7-43A0-8265-60393626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6D11-304F-4DE1-8270-B24D25F2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2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4797-9CDC-40CE-9876-F891CD59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6BD64-95B8-421D-9C9F-E49FD5752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5790E-3FEB-4F82-8296-8507B22B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29A1-E89D-4C55-A581-82157DC0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EBC07-95E2-493A-9D2F-75A39DEA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8651-C8C8-4C6B-8D7B-5ECEB18B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5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83D33-CB63-41F9-AB0B-522C5615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13949-F6AF-4F19-A43D-44F5D8EF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0E28-A91B-4B27-A818-8734D2345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BEA7-CAB0-47D3-9E39-7F94DB2B268C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D6F5-975E-449B-A290-2C38231DE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6B2A-CBE8-42BB-A4F4-42675280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C8CE-05DE-44E8-93DE-20CF8DA95A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4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FB078EEC-BC8B-4371-AA37-3142B0258694}"/>
              </a:ext>
            </a:extLst>
          </p:cNvPr>
          <p:cNvSpPr/>
          <p:nvPr/>
        </p:nvSpPr>
        <p:spPr>
          <a:xfrm>
            <a:off x="261255" y="287382"/>
            <a:ext cx="2899955" cy="6531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Tickets Uniformly Distributed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A8E181-AF80-41CF-A978-9A52DDB40304}"/>
              </a:ext>
            </a:extLst>
          </p:cNvPr>
          <p:cNvCxnSpPr>
            <a:stCxn id="2" idx="3"/>
          </p:cNvCxnSpPr>
          <p:nvPr/>
        </p:nvCxnSpPr>
        <p:spPr>
          <a:xfrm flipV="1">
            <a:off x="3161210" y="613953"/>
            <a:ext cx="8098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2414245-642D-44F9-8D34-7D2B57D38AF4}"/>
              </a:ext>
            </a:extLst>
          </p:cNvPr>
          <p:cNvSpPr/>
          <p:nvPr/>
        </p:nvSpPr>
        <p:spPr>
          <a:xfrm>
            <a:off x="3971109" y="450667"/>
            <a:ext cx="809899" cy="3265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9EAAC6C-7742-4A94-A224-598C42E7D6CD}"/>
              </a:ext>
            </a:extLst>
          </p:cNvPr>
          <p:cNvSpPr/>
          <p:nvPr/>
        </p:nvSpPr>
        <p:spPr>
          <a:xfrm>
            <a:off x="5333998" y="287382"/>
            <a:ext cx="2899955" cy="6531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time cut-offs for each stop and assign tickets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40585E4-5225-4267-AE0A-126D6903EFCC}"/>
              </a:ext>
            </a:extLst>
          </p:cNvPr>
          <p:cNvSpPr/>
          <p:nvPr/>
        </p:nvSpPr>
        <p:spPr>
          <a:xfrm>
            <a:off x="8638901" y="278673"/>
            <a:ext cx="2137956" cy="6531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Is GPS data available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ACA8C17-1AD2-4547-A536-E9BCEE4FB960}"/>
              </a:ext>
            </a:extLst>
          </p:cNvPr>
          <p:cNvSpPr/>
          <p:nvPr/>
        </p:nvSpPr>
        <p:spPr>
          <a:xfrm>
            <a:off x="8638900" y="1163677"/>
            <a:ext cx="809899" cy="2438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7A8440-4CDF-41AB-894D-A3002E118632}"/>
              </a:ext>
            </a:extLst>
          </p:cNvPr>
          <p:cNvSpPr/>
          <p:nvPr/>
        </p:nvSpPr>
        <p:spPr>
          <a:xfrm>
            <a:off x="9999617" y="1163677"/>
            <a:ext cx="809899" cy="2438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804872A-0DBB-4498-B314-97DD7C6E57F4}"/>
              </a:ext>
            </a:extLst>
          </p:cNvPr>
          <p:cNvSpPr/>
          <p:nvPr/>
        </p:nvSpPr>
        <p:spPr>
          <a:xfrm>
            <a:off x="261255" y="1236615"/>
            <a:ext cx="809899" cy="3265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E3FEC32-A3AD-429B-8FB0-873DC52F09E3}"/>
              </a:ext>
            </a:extLst>
          </p:cNvPr>
          <p:cNvSpPr/>
          <p:nvPr/>
        </p:nvSpPr>
        <p:spPr>
          <a:xfrm>
            <a:off x="1402078" y="1236615"/>
            <a:ext cx="2203274" cy="9361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Mean Shift Clustering/Kernel Density Optimization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FF8988-5B4B-4D83-A090-B4367EC3A65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781008" y="613953"/>
            <a:ext cx="552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8AF31-39FC-4732-B65D-19684AA40811}"/>
              </a:ext>
            </a:extLst>
          </p:cNvPr>
          <p:cNvSpPr/>
          <p:nvPr/>
        </p:nvSpPr>
        <p:spPr>
          <a:xfrm>
            <a:off x="7532911" y="1579491"/>
            <a:ext cx="1402083" cy="3875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Validated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BE94D1-8327-4792-8B76-8E8207BD5C6C}"/>
              </a:ext>
            </a:extLst>
          </p:cNvPr>
          <p:cNvCxnSpPr/>
          <p:nvPr/>
        </p:nvCxnSpPr>
        <p:spPr>
          <a:xfrm>
            <a:off x="8233953" y="777239"/>
            <a:ext cx="40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694A6279-D45C-40DE-A793-1EB1000E9394}"/>
              </a:ext>
            </a:extLst>
          </p:cNvPr>
          <p:cNvSpPr/>
          <p:nvPr/>
        </p:nvSpPr>
        <p:spPr>
          <a:xfrm>
            <a:off x="4376056" y="1280156"/>
            <a:ext cx="1867994" cy="6531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Clusters obtained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3E2396C-11C3-414E-AC8E-522AD1144512}"/>
              </a:ext>
            </a:extLst>
          </p:cNvPr>
          <p:cNvSpPr/>
          <p:nvPr/>
        </p:nvSpPr>
        <p:spPr>
          <a:xfrm>
            <a:off x="4409796" y="2172783"/>
            <a:ext cx="809899" cy="3265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A472EB3-1B0E-43F8-A2FC-17030DD87DB5}"/>
              </a:ext>
            </a:extLst>
          </p:cNvPr>
          <p:cNvSpPr/>
          <p:nvPr/>
        </p:nvSpPr>
        <p:spPr>
          <a:xfrm>
            <a:off x="5691050" y="2172783"/>
            <a:ext cx="809899" cy="3265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236A1836-2A3B-4BAE-9E74-4B5A79C4679F}"/>
              </a:ext>
            </a:extLst>
          </p:cNvPr>
          <p:cNvSpPr/>
          <p:nvPr/>
        </p:nvSpPr>
        <p:spPr>
          <a:xfrm>
            <a:off x="9999617" y="1603441"/>
            <a:ext cx="1767840" cy="48333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Compare with other methods 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004E6E6A-50BC-4847-8431-8075DA3304B9}"/>
              </a:ext>
            </a:extLst>
          </p:cNvPr>
          <p:cNvSpPr/>
          <p:nvPr/>
        </p:nvSpPr>
        <p:spPr>
          <a:xfrm>
            <a:off x="5682338" y="2775857"/>
            <a:ext cx="2899954" cy="6531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Change points method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751B4D5-50B3-46AD-BA3B-D4DC3AAE9256}"/>
              </a:ext>
            </a:extLst>
          </p:cNvPr>
          <p:cNvSpPr/>
          <p:nvPr/>
        </p:nvSpPr>
        <p:spPr>
          <a:xfrm>
            <a:off x="3290741" y="4180203"/>
            <a:ext cx="1867994" cy="6531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Clusters obtained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137A81A-036A-48F0-8DA9-A3EC8B5917D1}"/>
              </a:ext>
            </a:extLst>
          </p:cNvPr>
          <p:cNvSpPr/>
          <p:nvPr/>
        </p:nvSpPr>
        <p:spPr>
          <a:xfrm>
            <a:off x="3290741" y="5141348"/>
            <a:ext cx="809899" cy="3265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D95BAD6D-3346-40AB-B8BA-80EA8149FDEE}"/>
              </a:ext>
            </a:extLst>
          </p:cNvPr>
          <p:cNvSpPr/>
          <p:nvPr/>
        </p:nvSpPr>
        <p:spPr>
          <a:xfrm>
            <a:off x="4500154" y="5141348"/>
            <a:ext cx="809899" cy="3265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DB5270F2-904A-420F-8390-C99D0CDC4B0F}"/>
              </a:ext>
            </a:extLst>
          </p:cNvPr>
          <p:cNvSpPr/>
          <p:nvPr/>
        </p:nvSpPr>
        <p:spPr>
          <a:xfrm>
            <a:off x="9062356" y="1645917"/>
            <a:ext cx="809899" cy="2438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5FF5ABC5-F5B4-43BD-B9B4-82659A23F613}"/>
              </a:ext>
            </a:extLst>
          </p:cNvPr>
          <p:cNvSpPr/>
          <p:nvPr/>
        </p:nvSpPr>
        <p:spPr>
          <a:xfrm>
            <a:off x="3189516" y="2767147"/>
            <a:ext cx="2203274" cy="6531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Validation steps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E86DD046-E898-4450-A3E2-EEFFBCBE813A}"/>
              </a:ext>
            </a:extLst>
          </p:cNvPr>
          <p:cNvSpPr/>
          <p:nvPr/>
        </p:nvSpPr>
        <p:spPr>
          <a:xfrm>
            <a:off x="3274419" y="5673790"/>
            <a:ext cx="2203274" cy="5180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Validation steps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3AF4C4-86CA-47C2-9861-66C72A31E376}"/>
              </a:ext>
            </a:extLst>
          </p:cNvPr>
          <p:cNvCxnSpPr>
            <a:stCxn id="11" idx="3"/>
          </p:cNvCxnSpPr>
          <p:nvPr/>
        </p:nvCxnSpPr>
        <p:spPr>
          <a:xfrm>
            <a:off x="1071154" y="1399901"/>
            <a:ext cx="3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BFFB6EF7-7E9E-410A-9920-5B80EC5CF3CF}"/>
              </a:ext>
            </a:extLst>
          </p:cNvPr>
          <p:cNvSpPr/>
          <p:nvPr/>
        </p:nvSpPr>
        <p:spPr>
          <a:xfrm>
            <a:off x="5792826" y="4810434"/>
            <a:ext cx="3285315" cy="6531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Productions/Attractions method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5DB419-9782-4572-8C91-EF150852F73A}"/>
              </a:ext>
            </a:extLst>
          </p:cNvPr>
          <p:cNvSpPr/>
          <p:nvPr/>
        </p:nvSpPr>
        <p:spPr>
          <a:xfrm>
            <a:off x="5839100" y="5673790"/>
            <a:ext cx="809899" cy="3265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ADA0F4F-BAC2-438A-A9D5-07C2CFCC2B15}"/>
              </a:ext>
            </a:extLst>
          </p:cNvPr>
          <p:cNvSpPr/>
          <p:nvPr/>
        </p:nvSpPr>
        <p:spPr>
          <a:xfrm>
            <a:off x="8233952" y="5669591"/>
            <a:ext cx="809899" cy="3265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E3D03E00-5266-40F0-87C2-4F47CF89131D}"/>
              </a:ext>
            </a:extLst>
          </p:cNvPr>
          <p:cNvSpPr/>
          <p:nvPr/>
        </p:nvSpPr>
        <p:spPr>
          <a:xfrm>
            <a:off x="5682338" y="6264936"/>
            <a:ext cx="2203274" cy="4876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Validation steps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D6BBFE13-08C8-41B9-A6FD-6BCECEA206DF}"/>
              </a:ext>
            </a:extLst>
          </p:cNvPr>
          <p:cNvSpPr/>
          <p:nvPr/>
        </p:nvSpPr>
        <p:spPr>
          <a:xfrm>
            <a:off x="8240480" y="6264937"/>
            <a:ext cx="3672846" cy="4876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Stage to Stop Mapping is not possible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7BEEE1-0372-4BC6-AC88-764C408D76D6}"/>
              </a:ext>
            </a:extLst>
          </p:cNvPr>
          <p:cNvCxnSpPr/>
          <p:nvPr/>
        </p:nvCxnSpPr>
        <p:spPr>
          <a:xfrm>
            <a:off x="3605352" y="1767840"/>
            <a:ext cx="770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52BDD9-C8E3-412E-BA34-39D97AB3F963}"/>
              </a:ext>
            </a:extLst>
          </p:cNvPr>
          <p:cNvCxnSpPr/>
          <p:nvPr/>
        </p:nvCxnSpPr>
        <p:spPr>
          <a:xfrm>
            <a:off x="4598126" y="1933299"/>
            <a:ext cx="0" cy="23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AEC653-017D-453C-B61D-2D3993A5CC01}"/>
              </a:ext>
            </a:extLst>
          </p:cNvPr>
          <p:cNvCxnSpPr>
            <a:cxnSpLocks/>
          </p:cNvCxnSpPr>
          <p:nvPr/>
        </p:nvCxnSpPr>
        <p:spPr>
          <a:xfrm>
            <a:off x="5839100" y="1933299"/>
            <a:ext cx="0" cy="23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B81908-AE93-4A44-A321-52F838921AAB}"/>
              </a:ext>
            </a:extLst>
          </p:cNvPr>
          <p:cNvCxnSpPr>
            <a:cxnSpLocks/>
          </p:cNvCxnSpPr>
          <p:nvPr/>
        </p:nvCxnSpPr>
        <p:spPr>
          <a:xfrm>
            <a:off x="8830491" y="940525"/>
            <a:ext cx="0" cy="22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B83AD9-6D47-4C49-BB74-631395F61F8E}"/>
              </a:ext>
            </a:extLst>
          </p:cNvPr>
          <p:cNvCxnSpPr>
            <a:cxnSpLocks/>
          </p:cNvCxnSpPr>
          <p:nvPr/>
        </p:nvCxnSpPr>
        <p:spPr>
          <a:xfrm>
            <a:off x="10145486" y="931816"/>
            <a:ext cx="0" cy="23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E4DA1B-69CC-448F-ACA1-139E8100781C}"/>
              </a:ext>
            </a:extLst>
          </p:cNvPr>
          <p:cNvCxnSpPr/>
          <p:nvPr/>
        </p:nvCxnSpPr>
        <p:spPr>
          <a:xfrm>
            <a:off x="8760823" y="1407518"/>
            <a:ext cx="0" cy="1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412834-C41C-4788-B0A7-34FA16F77179}"/>
              </a:ext>
            </a:extLst>
          </p:cNvPr>
          <p:cNvCxnSpPr>
            <a:stCxn id="24" idx="3"/>
            <a:endCxn id="46" idx="1"/>
          </p:cNvCxnSpPr>
          <p:nvPr/>
        </p:nvCxnSpPr>
        <p:spPr>
          <a:xfrm flipV="1">
            <a:off x="8934994" y="1767838"/>
            <a:ext cx="127362" cy="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E0A6F8-C497-42CD-9E66-459309D256C9}"/>
              </a:ext>
            </a:extLst>
          </p:cNvPr>
          <p:cNvCxnSpPr>
            <a:stCxn id="46" idx="3"/>
          </p:cNvCxnSpPr>
          <p:nvPr/>
        </p:nvCxnSpPr>
        <p:spPr>
          <a:xfrm>
            <a:off x="9872255" y="1767838"/>
            <a:ext cx="1273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83BE34-BC9C-4168-8C1F-159796B399BC}"/>
              </a:ext>
            </a:extLst>
          </p:cNvPr>
          <p:cNvCxnSpPr/>
          <p:nvPr/>
        </p:nvCxnSpPr>
        <p:spPr>
          <a:xfrm>
            <a:off x="10145486" y="1399901"/>
            <a:ext cx="0" cy="20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2316E67-8B9B-40F7-A5AF-7BB60F415610}"/>
              </a:ext>
            </a:extLst>
          </p:cNvPr>
          <p:cNvCxnSpPr/>
          <p:nvPr/>
        </p:nvCxnSpPr>
        <p:spPr>
          <a:xfrm>
            <a:off x="4598126" y="2499355"/>
            <a:ext cx="0" cy="26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342555-F8E9-4B38-B5AE-A4661E2A9A97}"/>
              </a:ext>
            </a:extLst>
          </p:cNvPr>
          <p:cNvCxnSpPr/>
          <p:nvPr/>
        </p:nvCxnSpPr>
        <p:spPr>
          <a:xfrm>
            <a:off x="5839100" y="2499355"/>
            <a:ext cx="0" cy="27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44CF578-8FF5-4429-9C4C-D64F51E9638A}"/>
              </a:ext>
            </a:extLst>
          </p:cNvPr>
          <p:cNvCxnSpPr/>
          <p:nvPr/>
        </p:nvCxnSpPr>
        <p:spPr>
          <a:xfrm>
            <a:off x="3492137" y="4833346"/>
            <a:ext cx="0" cy="3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691AA6-0B3A-46B5-AF51-633930B332C2}"/>
              </a:ext>
            </a:extLst>
          </p:cNvPr>
          <p:cNvCxnSpPr/>
          <p:nvPr/>
        </p:nvCxnSpPr>
        <p:spPr>
          <a:xfrm>
            <a:off x="4685211" y="4844145"/>
            <a:ext cx="0" cy="29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42CD926-4C46-4EF5-B45B-BC012DA2A8C9}"/>
              </a:ext>
            </a:extLst>
          </p:cNvPr>
          <p:cNvCxnSpPr/>
          <p:nvPr/>
        </p:nvCxnSpPr>
        <p:spPr>
          <a:xfrm>
            <a:off x="3492137" y="5463577"/>
            <a:ext cx="0" cy="20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2B7E14-6C04-4ECB-BAD3-B1B11463CCC7}"/>
              </a:ext>
            </a:extLst>
          </p:cNvPr>
          <p:cNvCxnSpPr>
            <a:stCxn id="45" idx="3"/>
          </p:cNvCxnSpPr>
          <p:nvPr/>
        </p:nvCxnSpPr>
        <p:spPr>
          <a:xfrm flipV="1">
            <a:off x="5310053" y="5303520"/>
            <a:ext cx="482773" cy="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51DBD1-069C-4D0C-9DDC-11C7925BA006}"/>
              </a:ext>
            </a:extLst>
          </p:cNvPr>
          <p:cNvCxnSpPr/>
          <p:nvPr/>
        </p:nvCxnSpPr>
        <p:spPr>
          <a:xfrm>
            <a:off x="5991497" y="5463577"/>
            <a:ext cx="0" cy="20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B0B0314-69F6-4A41-9F41-36F3C6FA511A}"/>
              </a:ext>
            </a:extLst>
          </p:cNvPr>
          <p:cNvCxnSpPr/>
          <p:nvPr/>
        </p:nvCxnSpPr>
        <p:spPr>
          <a:xfrm>
            <a:off x="8421189" y="5463577"/>
            <a:ext cx="0" cy="20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8B07EAE-8340-46B6-A3EF-D5A8F6306E4D}"/>
              </a:ext>
            </a:extLst>
          </p:cNvPr>
          <p:cNvCxnSpPr/>
          <p:nvPr/>
        </p:nvCxnSpPr>
        <p:spPr>
          <a:xfrm>
            <a:off x="6096000" y="5996163"/>
            <a:ext cx="0" cy="26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784A7C-36BF-40E5-9FC3-E9D1FA3A255E}"/>
              </a:ext>
            </a:extLst>
          </p:cNvPr>
          <p:cNvCxnSpPr/>
          <p:nvPr/>
        </p:nvCxnSpPr>
        <p:spPr>
          <a:xfrm>
            <a:off x="8421189" y="5996163"/>
            <a:ext cx="0" cy="26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F043086-6B31-47FA-92C5-35AEBE340E67}"/>
              </a:ext>
            </a:extLst>
          </p:cNvPr>
          <p:cNvCxnSpPr/>
          <p:nvPr/>
        </p:nvCxnSpPr>
        <p:spPr>
          <a:xfrm>
            <a:off x="505097" y="931816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7198C8-7FDD-44C9-A538-8C30703311D7}"/>
              </a:ext>
            </a:extLst>
          </p:cNvPr>
          <p:cNvCxnSpPr/>
          <p:nvPr/>
        </p:nvCxnSpPr>
        <p:spPr>
          <a:xfrm>
            <a:off x="6418217" y="3429000"/>
            <a:ext cx="0" cy="41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091024-DB86-41F8-B114-2B2F07E2CA8D}"/>
              </a:ext>
            </a:extLst>
          </p:cNvPr>
          <p:cNvCxnSpPr>
            <a:cxnSpLocks/>
          </p:cNvCxnSpPr>
          <p:nvPr/>
        </p:nvCxnSpPr>
        <p:spPr>
          <a:xfrm flipH="1">
            <a:off x="4500155" y="3849189"/>
            <a:ext cx="1918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49BD02-4728-44F9-A3A2-532C03209B11}"/>
              </a:ext>
            </a:extLst>
          </p:cNvPr>
          <p:cNvCxnSpPr>
            <a:cxnSpLocks/>
          </p:cNvCxnSpPr>
          <p:nvPr/>
        </p:nvCxnSpPr>
        <p:spPr>
          <a:xfrm>
            <a:off x="4500154" y="3849189"/>
            <a:ext cx="0" cy="34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NIKHIL DONDAPATI</dc:creator>
  <cp:lastModifiedBy>SAI NIKHIL DONDAPATI</cp:lastModifiedBy>
  <cp:revision>14</cp:revision>
  <dcterms:created xsi:type="dcterms:W3CDTF">2020-07-16T04:12:43Z</dcterms:created>
  <dcterms:modified xsi:type="dcterms:W3CDTF">2020-08-17T13:54:56Z</dcterms:modified>
</cp:coreProperties>
</file>