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25F2-79D6-4D21-96FE-3610DD857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D16B7-83C8-4E22-995B-FDBB14790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78178-E107-40EB-A5C2-84AE473E8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A217-0F56-469B-88FA-8E114E46B820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68FDB-72C4-47F2-9B11-1D996EA1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1FD42-8872-4697-8B11-BA299AB8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3BC4-635A-41EC-8458-64A02FC1F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48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F5469-6290-4ECD-BD2F-F24C078E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06B8D-48B8-4275-AA9D-1B67CA29B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B8F99-9594-4F2F-9C30-E5BACF6A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A217-0F56-469B-88FA-8E114E46B820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BA10D-84D2-4475-B0FC-C36AB608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130F2-14D0-4791-9C84-9DE49B2C6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3BC4-635A-41EC-8458-64A02FC1F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03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E7E073-9D9F-41ED-9E63-DF28C7041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ACA55-E61B-4A1D-8BEB-612910AB0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6940F-DE5D-4688-8932-410BC65B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A217-0F56-469B-88FA-8E114E46B820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62349-D230-4959-9469-BF59037C1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01CD3-D8E7-4AB8-BB03-60244F32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3BC4-635A-41EC-8458-64A02FC1F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63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DC547-4E50-46C0-9549-2B7F967E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C8FE8-FD48-44D8-AA92-EB7939F24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1E79B-9BDC-40B1-820B-7AE8473C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A217-0F56-469B-88FA-8E114E46B820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34C6F-B6EE-4694-B619-D006721E6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1404-E87D-4E88-B6E8-276E6F3E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3BC4-635A-41EC-8458-64A02FC1F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69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C111D-433F-45DA-A450-DEB7BE73B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F8A3B-929B-4D7E-8369-F6BFC3F51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BE917-B8ED-431B-B332-2589791F3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A217-0F56-469B-88FA-8E114E46B820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786CF-3543-43C8-973C-AEEBE817A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E9142-D0D2-4ACE-BF67-79EDF0AA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3BC4-635A-41EC-8458-64A02FC1F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08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C41F-2BDA-494A-A518-34946C2F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51101-9ED5-4DA1-9071-3E10EB29B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E73D4-93BA-4D5E-904D-CD1A10DB6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4734F-AC2E-4B67-B954-7BBF82ED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A217-0F56-469B-88FA-8E114E46B820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F335B-10E3-4C02-BA6B-AA6883BA9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88166-4EB6-447F-8BD5-5D3DCADD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3BC4-635A-41EC-8458-64A02FC1F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03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1FDE-5E88-4C55-A498-328D1E330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E23D4-8E0D-4F05-9DAF-839F7ED37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907DC-4C01-448F-80AC-83C88D595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EF0D9C-8F65-41A4-A79F-4C0001042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A8FBD-B355-4F0D-9C1A-C5363B03D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507ACF-FE3B-4ED1-8F5E-3A874AF7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A217-0F56-469B-88FA-8E114E46B820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257BD-BB5B-4A91-BFCF-60EAFA93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5DF11-4CF4-4408-A368-51234D3C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3BC4-635A-41EC-8458-64A02FC1F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95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80-54E3-438E-BA51-4B90967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AAF84-D656-4648-B097-8DD4A06DF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A217-0F56-469B-88FA-8E114E46B820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C5519-04E2-4462-B69A-CE47B086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FE86B-312D-428A-B9BE-5A1F7738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3BC4-635A-41EC-8458-64A02FC1F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0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AAC19-F220-4C14-8B52-5C2E8727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A217-0F56-469B-88FA-8E114E46B820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9F11EB-3953-4FF0-8B87-74654549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7731B-6343-4990-B039-1CA80BE0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3BC4-635A-41EC-8458-64A02FC1F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65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A131-C6D1-4466-BB3D-E46ADF1B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DF780-1EC9-4FE7-8794-F1A64691C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CA7C0-7D15-4D79-B437-2D392F8C6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8BAA8-3A9E-48C7-ACBF-1CB5B231A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A217-0F56-469B-88FA-8E114E46B820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DFD23-F761-4BC0-B296-8D2A224A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4DFA6-E9F1-4242-8E61-E6E9EFFB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3BC4-635A-41EC-8458-64A02FC1F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97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2DDF-84FB-4985-ADF9-3E870895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5B2D8E-43B9-4304-9523-DDCFF9E1E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8A2D6-974C-4B88-B0EB-7E1086F62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543FB-9B20-4579-A022-E0A10894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A217-0F56-469B-88FA-8E114E46B820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45F07-406A-4F19-928E-6388ECDD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BC8A1-5FF0-4D26-AEFF-9F553A02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3BC4-635A-41EC-8458-64A02FC1F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41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726FD-080A-4A79-8AB3-ABB9D08F0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993EB-2F4B-4AED-8AC0-EA6C794B1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44690-8BFF-4CAD-B3A2-46764A6E2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6A217-0F56-469B-88FA-8E114E46B820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8D2BC-987D-4F57-AD68-FA32BD1F8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8B707-1C7D-407B-B87D-1A02E835B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E3BC4-635A-41EC-8458-64A02FC1F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04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1D1C-CAE8-4CB5-89A6-0DE4F9484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Stage to Stop Mapping</a:t>
            </a:r>
          </a:p>
        </p:txBody>
      </p:sp>
    </p:spTree>
    <p:extLst>
      <p:ext uri="{BB962C8B-B14F-4D97-AF65-F5344CB8AC3E}">
        <p14:creationId xmlns:p14="http://schemas.microsoft.com/office/powerpoint/2010/main" val="363986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B37A5-E3B9-4169-B444-44EF383E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Hierarchical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3B4EB-E0F1-4CE1-B38D-9E6BDA86F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r>
              <a:rPr lang="en-IN" dirty="0"/>
              <a:t>If time stamps at a stage are uniformly distributed, assign tickets based on the length between stops</a:t>
            </a:r>
          </a:p>
          <a:p>
            <a:r>
              <a:rPr lang="en-IN" dirty="0"/>
              <a:t>If time stamps are not uniformly distributed, try Mean Shift Clustering, breakpoint/changepoint method</a:t>
            </a:r>
          </a:p>
          <a:p>
            <a:r>
              <a:rPr lang="en-IN" dirty="0"/>
              <a:t>If the number of groups obtained in both Mean Shift Clustering and breakpoint/changepoint method match the number of stops corresponding to the stage, stage to stop mapping is possible at that stage</a:t>
            </a:r>
          </a:p>
          <a:p>
            <a:r>
              <a:rPr lang="en-IN" dirty="0"/>
              <a:t>Additional method to assign tickets to stops is based on the Productions/Attractions of each stop</a:t>
            </a:r>
          </a:p>
        </p:txBody>
      </p:sp>
    </p:spTree>
    <p:extLst>
      <p:ext uri="{BB962C8B-B14F-4D97-AF65-F5344CB8AC3E}">
        <p14:creationId xmlns:p14="http://schemas.microsoft.com/office/powerpoint/2010/main" val="1776126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3F5E-A040-4CBE-B0C9-A60845CF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Mean Shift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729C5-1C5B-4723-8C9D-CEC751409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Number of clusters are not defined </a:t>
            </a:r>
            <a:r>
              <a:rPr lang="en-IN" dirty="0" err="1"/>
              <a:t>apriori</a:t>
            </a:r>
            <a:endParaRPr lang="en-IN" dirty="0"/>
          </a:p>
          <a:p>
            <a:r>
              <a:rPr lang="en-IN" dirty="0"/>
              <a:t>Determining bandwidth is the challenge involved</a:t>
            </a:r>
          </a:p>
          <a:p>
            <a:r>
              <a:rPr lang="en-IN" dirty="0"/>
              <a:t>Hyperparameter for determining bandwidth is quantile</a:t>
            </a:r>
          </a:p>
          <a:p>
            <a:r>
              <a:rPr lang="en-IN" dirty="0"/>
              <a:t>For instance, quantile = 0.5 means that the bandwidth used for finding clusters is equal to the median of all pairwise distances</a:t>
            </a:r>
          </a:p>
          <a:p>
            <a:r>
              <a:rPr lang="en-IN" dirty="0"/>
              <a:t>Hyperparameter tuning is necessary to find clusters as many as the stops corresponding to that stage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1433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3F5E-A040-4CBE-B0C9-A60845CF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Changepoint/Breakpoint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729C5-1C5B-4723-8C9D-CEC751409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897"/>
            <a:ext cx="10515600" cy="3843066"/>
          </a:xfrm>
        </p:spPr>
        <p:txBody>
          <a:bodyPr/>
          <a:lstStyle/>
          <a:p>
            <a:r>
              <a:rPr lang="en-IN" dirty="0"/>
              <a:t>Number of clusters have to be defined </a:t>
            </a:r>
            <a:r>
              <a:rPr lang="en-IN" dirty="0" err="1"/>
              <a:t>apriori</a:t>
            </a:r>
            <a:endParaRPr lang="en-IN" dirty="0"/>
          </a:p>
          <a:p>
            <a:r>
              <a:rPr lang="en-IN" dirty="0"/>
              <a:t>The changepoints can be determined based on the sudden change in mean or sudden change in variance</a:t>
            </a:r>
          </a:p>
          <a:p>
            <a:r>
              <a:rPr lang="en-IN" dirty="0"/>
              <a:t>Hyperparameter tuning is not necessary</a:t>
            </a:r>
          </a:p>
          <a:p>
            <a:r>
              <a:rPr lang="en-IN" dirty="0"/>
              <a:t>The function will return the clusters automatically</a:t>
            </a:r>
          </a:p>
        </p:txBody>
      </p:sp>
    </p:spTree>
    <p:extLst>
      <p:ext uri="{BB962C8B-B14F-4D97-AF65-F5344CB8AC3E}">
        <p14:creationId xmlns:p14="http://schemas.microsoft.com/office/powerpoint/2010/main" val="343376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5F1574-5DAF-4849-8C82-20B316D44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020" y="766354"/>
            <a:ext cx="6465959" cy="45865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083E64-C54F-4050-9A31-821332A6F598}"/>
              </a:ext>
            </a:extLst>
          </p:cNvPr>
          <p:cNvSpPr txBox="1"/>
          <p:nvPr/>
        </p:nvSpPr>
        <p:spPr>
          <a:xfrm>
            <a:off x="4489704" y="5722314"/>
            <a:ext cx="589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Cluster 0: [0, 0.33, 0.51], Cluster 1: [2.51]</a:t>
            </a:r>
          </a:p>
        </p:txBody>
      </p:sp>
    </p:spTree>
    <p:extLst>
      <p:ext uri="{BB962C8B-B14F-4D97-AF65-F5344CB8AC3E}">
        <p14:creationId xmlns:p14="http://schemas.microsoft.com/office/powerpoint/2010/main" val="96203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ED57F6-13EB-474E-BA49-F175AA7A9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584" y="1122440"/>
            <a:ext cx="6801394" cy="41991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CC715C-8581-4E98-B6A1-8E65C384B976}"/>
              </a:ext>
            </a:extLst>
          </p:cNvPr>
          <p:cNvSpPr txBox="1"/>
          <p:nvPr/>
        </p:nvSpPr>
        <p:spPr>
          <a:xfrm>
            <a:off x="4489704" y="5722314"/>
            <a:ext cx="589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Cluster 0: [0], Cluster 1: [0.33, 0.51, 2.51]</a:t>
            </a:r>
          </a:p>
        </p:txBody>
      </p:sp>
    </p:spTree>
    <p:extLst>
      <p:ext uri="{BB962C8B-B14F-4D97-AF65-F5344CB8AC3E}">
        <p14:creationId xmlns:p14="http://schemas.microsoft.com/office/powerpoint/2010/main" val="140000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F52154-C837-4F01-8BC8-E3EF7A684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295" y="1115174"/>
            <a:ext cx="6389410" cy="43803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0FBD92-EBE6-4A82-AEEB-252A2518D537}"/>
              </a:ext>
            </a:extLst>
          </p:cNvPr>
          <p:cNvSpPr txBox="1"/>
          <p:nvPr/>
        </p:nvSpPr>
        <p:spPr>
          <a:xfrm>
            <a:off x="2560320" y="5852160"/>
            <a:ext cx="8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Cluster 0: [13.95], Cluster 1: [14.483, 14.816, 14.916], Cluster 2: [15.51, 15.7, 15.76]</a:t>
            </a:r>
          </a:p>
        </p:txBody>
      </p:sp>
    </p:spTree>
    <p:extLst>
      <p:ext uri="{BB962C8B-B14F-4D97-AF65-F5344CB8AC3E}">
        <p14:creationId xmlns:p14="http://schemas.microsoft.com/office/powerpoint/2010/main" val="1363744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D3D8A6-B539-4DD7-8EBE-B3F5C219A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024903"/>
            <a:ext cx="7010400" cy="4328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E089B2-08A0-4988-860E-4263D24C0024}"/>
              </a:ext>
            </a:extLst>
          </p:cNvPr>
          <p:cNvSpPr txBox="1"/>
          <p:nvPr/>
        </p:nvSpPr>
        <p:spPr>
          <a:xfrm>
            <a:off x="2560320" y="5852160"/>
            <a:ext cx="8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Cluster 0: [13.95], Cluster 1: [14.483, 14.816, 14.916], Cluster 2: [15.51, 15.7, 15.76]</a:t>
            </a:r>
          </a:p>
        </p:txBody>
      </p:sp>
    </p:spTree>
    <p:extLst>
      <p:ext uri="{BB962C8B-B14F-4D97-AF65-F5344CB8AC3E}">
        <p14:creationId xmlns:p14="http://schemas.microsoft.com/office/powerpoint/2010/main" val="142924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279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Stage to Stop Mapping</vt:lpstr>
      <vt:lpstr>Hierarchical Algorithm</vt:lpstr>
      <vt:lpstr>Mean Shift Clustering</vt:lpstr>
      <vt:lpstr>Changepoint/Breakpoint method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to Stop Mapping</dc:title>
  <dc:creator>SAI NIKHIL DONDAPATI</dc:creator>
  <cp:lastModifiedBy>SAI NIKHIL DONDAPATI</cp:lastModifiedBy>
  <cp:revision>19</cp:revision>
  <dcterms:created xsi:type="dcterms:W3CDTF">2020-07-09T04:39:25Z</dcterms:created>
  <dcterms:modified xsi:type="dcterms:W3CDTF">2020-07-09T11:47:50Z</dcterms:modified>
</cp:coreProperties>
</file>