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050094482" r:id="rId5"/>
    <p:sldId id="2050094483" r:id="rId6"/>
    <p:sldId id="2050094526" r:id="rId7"/>
    <p:sldId id="205009452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" initials="1" lastIdx="2" clrIdx="0">
    <p:extLst>
      <p:ext uri="{19B8F6BF-5375-455C-9EA6-DF929625EA0E}">
        <p15:presenceInfo xmlns:p15="http://schemas.microsoft.com/office/powerpoint/2012/main" userId="1" providerId="None"/>
      </p:ext>
    </p:extLst>
  </p:cmAuthor>
  <p:cmAuthor id="2" name="7202" initials="7" lastIdx="1" clrIdx="1">
    <p:extLst>
      <p:ext uri="{19B8F6BF-5375-455C-9EA6-DF929625EA0E}">
        <p15:presenceInfo xmlns:p15="http://schemas.microsoft.com/office/powerpoint/2012/main" userId="S::H7202@365e.live::38e1d8a1-a69c-46bc-b5b7-c21de10139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33CC33"/>
    <a:srgbClr val="CC9B00"/>
    <a:srgbClr val="CCFFCC"/>
    <a:srgbClr val="0088BB"/>
    <a:srgbClr val="6750AB"/>
    <a:srgbClr val="009EC4"/>
    <a:srgbClr val="03A4DC"/>
    <a:srgbClr val="188AED"/>
    <a:srgbClr val="225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249" autoAdjust="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69410516253283"/>
          <c:y val="9.0341796050417755E-2"/>
          <c:w val="0.78950287811491082"/>
          <c:h val="0.7873361221186837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 load factor over 12 month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dPt>
            <c:idx val="50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5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BA5-4DF2-AAE9-6E1CCFF7DAE8}"/>
              </c:ext>
            </c:extLst>
          </c:dPt>
          <c:dPt>
            <c:idx val="198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5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BA5-4DF2-AAE9-6E1CCFF7DAE8}"/>
              </c:ext>
            </c:extLst>
          </c:dPt>
          <c:dPt>
            <c:idx val="864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5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BA5-4DF2-AAE9-6E1CCFF7DAE8}"/>
              </c:ext>
            </c:extLst>
          </c:dPt>
          <c:xVal>
            <c:numRef>
              <c:f>Sheet1!$A$2:$A$952</c:f>
              <c:numCache>
                <c:formatCode>0%</c:formatCode>
                <c:ptCount val="951"/>
                <c:pt idx="0">
                  <c:v>0.47649572649572652</c:v>
                </c:pt>
                <c:pt idx="1">
                  <c:v>0.69758672699849167</c:v>
                </c:pt>
                <c:pt idx="2">
                  <c:v>0.62368024132730016</c:v>
                </c:pt>
                <c:pt idx="3">
                  <c:v>0.35404339250493089</c:v>
                </c:pt>
                <c:pt idx="4">
                  <c:v>0.63197586726998489</c:v>
                </c:pt>
                <c:pt idx="5">
                  <c:v>0.3141025641025641</c:v>
                </c:pt>
                <c:pt idx="6">
                  <c:v>0.33510167992926609</c:v>
                </c:pt>
                <c:pt idx="7">
                  <c:v>0.45098039215686281</c:v>
                </c:pt>
                <c:pt idx="8">
                  <c:v>0.57100591715976334</c:v>
                </c:pt>
                <c:pt idx="9">
                  <c:v>0.33653846153846162</c:v>
                </c:pt>
                <c:pt idx="10">
                  <c:v>0.56108597285067874</c:v>
                </c:pt>
                <c:pt idx="11">
                  <c:v>0.81674208144796379</c:v>
                </c:pt>
                <c:pt idx="12">
                  <c:v>0.59375</c:v>
                </c:pt>
                <c:pt idx="13">
                  <c:v>0.29807692307692307</c:v>
                </c:pt>
                <c:pt idx="14">
                  <c:v>0.5641025641025641</c:v>
                </c:pt>
                <c:pt idx="15">
                  <c:v>0.5923961096374889</c:v>
                </c:pt>
                <c:pt idx="16">
                  <c:v>0.30208333333333331</c:v>
                </c:pt>
                <c:pt idx="17">
                  <c:v>0.42948717948717952</c:v>
                </c:pt>
                <c:pt idx="18">
                  <c:v>0.44623655913978488</c:v>
                </c:pt>
                <c:pt idx="19">
                  <c:v>0.50641025641025639</c:v>
                </c:pt>
                <c:pt idx="20">
                  <c:v>0.80920060331825039</c:v>
                </c:pt>
                <c:pt idx="21">
                  <c:v>0.67132867132867136</c:v>
                </c:pt>
                <c:pt idx="22">
                  <c:v>0.51355013550135498</c:v>
                </c:pt>
                <c:pt idx="23">
                  <c:v>0.59763313609467461</c:v>
                </c:pt>
                <c:pt idx="24">
                  <c:v>0.66666666666666663</c:v>
                </c:pt>
                <c:pt idx="25">
                  <c:v>0.52898550724637683</c:v>
                </c:pt>
                <c:pt idx="26">
                  <c:v>0.52481389578163773</c:v>
                </c:pt>
                <c:pt idx="27">
                  <c:v>0.71299093655589119</c:v>
                </c:pt>
                <c:pt idx="28">
                  <c:v>0.93189102564102566</c:v>
                </c:pt>
                <c:pt idx="29">
                  <c:v>0.49743589743589739</c:v>
                </c:pt>
                <c:pt idx="30">
                  <c:v>0.38638373121131742</c:v>
                </c:pt>
                <c:pt idx="31">
                  <c:v>0.57820512820512826</c:v>
                </c:pt>
                <c:pt idx="32">
                  <c:v>0.5</c:v>
                </c:pt>
                <c:pt idx="33">
                  <c:v>0.61965811965811968</c:v>
                </c:pt>
                <c:pt idx="34">
                  <c:v>0.39912280701754388</c:v>
                </c:pt>
                <c:pt idx="35">
                  <c:v>0.50452488687782804</c:v>
                </c:pt>
                <c:pt idx="36">
                  <c:v>0.80099237993974837</c:v>
                </c:pt>
                <c:pt idx="37">
                  <c:v>0.57289879931389365</c:v>
                </c:pt>
                <c:pt idx="38">
                  <c:v>0.75641025641025639</c:v>
                </c:pt>
                <c:pt idx="39">
                  <c:v>0.55208333333333337</c:v>
                </c:pt>
                <c:pt idx="40">
                  <c:v>0.89964912280701759</c:v>
                </c:pt>
                <c:pt idx="41">
                  <c:v>0.87262200165425974</c:v>
                </c:pt>
                <c:pt idx="42">
                  <c:v>0.57918349035441907</c:v>
                </c:pt>
                <c:pt idx="43">
                  <c:v>0.60389036251105221</c:v>
                </c:pt>
                <c:pt idx="44">
                  <c:v>0.65064102564102566</c:v>
                </c:pt>
                <c:pt idx="45">
                  <c:v>0.58290598290598294</c:v>
                </c:pt>
                <c:pt idx="46">
                  <c:v>0.73681000304971023</c:v>
                </c:pt>
                <c:pt idx="47">
                  <c:v>0.84111721611721613</c:v>
                </c:pt>
                <c:pt idx="48">
                  <c:v>0.86630695443645089</c:v>
                </c:pt>
                <c:pt idx="49">
                  <c:v>0.66025641025641024</c:v>
                </c:pt>
                <c:pt idx="50">
                  <c:v>0.74712643678160917</c:v>
                </c:pt>
                <c:pt idx="51">
                  <c:v>0.76305900037579855</c:v>
                </c:pt>
                <c:pt idx="52">
                  <c:v>0.88172043010752688</c:v>
                </c:pt>
                <c:pt idx="53">
                  <c:v>0.64743589743589747</c:v>
                </c:pt>
                <c:pt idx="54">
                  <c:v>0.88888888888888884</c:v>
                </c:pt>
                <c:pt idx="55">
                  <c:v>0.71752136752136753</c:v>
                </c:pt>
                <c:pt idx="56">
                  <c:v>0.65384615384615385</c:v>
                </c:pt>
                <c:pt idx="57">
                  <c:v>0.57320099255583123</c:v>
                </c:pt>
                <c:pt idx="58">
                  <c:v>0.9168734491315137</c:v>
                </c:pt>
                <c:pt idx="59">
                  <c:v>0.74487594390507017</c:v>
                </c:pt>
                <c:pt idx="60">
                  <c:v>0.79402173913043483</c:v>
                </c:pt>
                <c:pt idx="61">
                  <c:v>0.53158602150537637</c:v>
                </c:pt>
                <c:pt idx="62">
                  <c:v>0.532258064516129</c:v>
                </c:pt>
                <c:pt idx="63">
                  <c:v>0.67043740573152333</c:v>
                </c:pt>
                <c:pt idx="64">
                  <c:v>0.68603251053582182</c:v>
                </c:pt>
                <c:pt idx="65">
                  <c:v>0.7964419475655431</c:v>
                </c:pt>
                <c:pt idx="66">
                  <c:v>0.75111111111111106</c:v>
                </c:pt>
                <c:pt idx="67">
                  <c:v>0.63674147963424776</c:v>
                </c:pt>
                <c:pt idx="68">
                  <c:v>0.69520264681555</c:v>
                </c:pt>
                <c:pt idx="69">
                  <c:v>0.70432692307692313</c:v>
                </c:pt>
                <c:pt idx="70">
                  <c:v>0.87419871794871795</c:v>
                </c:pt>
                <c:pt idx="71">
                  <c:v>0.88507513661202186</c:v>
                </c:pt>
                <c:pt idx="72">
                  <c:v>0.69463869463869465</c:v>
                </c:pt>
                <c:pt idx="73">
                  <c:v>0.66591251885369529</c:v>
                </c:pt>
                <c:pt idx="74">
                  <c:v>0.70833333333333337</c:v>
                </c:pt>
                <c:pt idx="75">
                  <c:v>0.69033530571992108</c:v>
                </c:pt>
                <c:pt idx="76">
                  <c:v>0.68918918918918914</c:v>
                </c:pt>
                <c:pt idx="77">
                  <c:v>0.91211293260473592</c:v>
                </c:pt>
                <c:pt idx="78">
                  <c:v>0.63462922966162705</c:v>
                </c:pt>
                <c:pt idx="79">
                  <c:v>0.88256977356503419</c:v>
                </c:pt>
                <c:pt idx="80">
                  <c:v>0.86912751677852351</c:v>
                </c:pt>
                <c:pt idx="81">
                  <c:v>0.76709401709401714</c:v>
                </c:pt>
                <c:pt idx="82">
                  <c:v>0.79336349924585214</c:v>
                </c:pt>
                <c:pt idx="83">
                  <c:v>0.69230769230769229</c:v>
                </c:pt>
                <c:pt idx="84">
                  <c:v>0.6550868486352357</c:v>
                </c:pt>
                <c:pt idx="85">
                  <c:v>0.90744400527009228</c:v>
                </c:pt>
                <c:pt idx="86">
                  <c:v>0.63423831070889891</c:v>
                </c:pt>
                <c:pt idx="87">
                  <c:v>0.79865649963689178</c:v>
                </c:pt>
                <c:pt idx="88">
                  <c:v>0.77556109725685785</c:v>
                </c:pt>
                <c:pt idx="89">
                  <c:v>0.80940170940170941</c:v>
                </c:pt>
                <c:pt idx="90">
                  <c:v>0.81819142193112193</c:v>
                </c:pt>
                <c:pt idx="91">
                  <c:v>0.73655913978494625</c:v>
                </c:pt>
                <c:pt idx="92">
                  <c:v>0.88138876471464755</c:v>
                </c:pt>
                <c:pt idx="93">
                  <c:v>0.64975845410628019</c:v>
                </c:pt>
                <c:pt idx="94">
                  <c:v>0.59139784946236562</c:v>
                </c:pt>
                <c:pt idx="95">
                  <c:v>0.81712962962962965</c:v>
                </c:pt>
                <c:pt idx="96">
                  <c:v>0.85209003215434087</c:v>
                </c:pt>
                <c:pt idx="97">
                  <c:v>0.75213675213675213</c:v>
                </c:pt>
                <c:pt idx="98">
                  <c:v>0.8123142250530786</c:v>
                </c:pt>
                <c:pt idx="99">
                  <c:v>0.76277372262773724</c:v>
                </c:pt>
                <c:pt idx="100">
                  <c:v>0.92840869260427616</c:v>
                </c:pt>
                <c:pt idx="101">
                  <c:v>0.92938931297709926</c:v>
                </c:pt>
                <c:pt idx="102">
                  <c:v>1</c:v>
                </c:pt>
                <c:pt idx="103">
                  <c:v>0.87969401947148818</c:v>
                </c:pt>
                <c:pt idx="104">
                  <c:v>0.9080920823160098</c:v>
                </c:pt>
                <c:pt idx="105">
                  <c:v>0.95556276354200453</c:v>
                </c:pt>
                <c:pt idx="106">
                  <c:v>0.88279903481558086</c:v>
                </c:pt>
                <c:pt idx="107">
                  <c:v>0.94378698224852076</c:v>
                </c:pt>
                <c:pt idx="108">
                  <c:v>0.85145888594164454</c:v>
                </c:pt>
                <c:pt idx="109">
                  <c:v>0.9144144144144144</c:v>
                </c:pt>
                <c:pt idx="110">
                  <c:v>0.75806451612903225</c:v>
                </c:pt>
                <c:pt idx="111">
                  <c:v>0.88242424242424244</c:v>
                </c:pt>
                <c:pt idx="112">
                  <c:v>0.87146529562982</c:v>
                </c:pt>
                <c:pt idx="113">
                  <c:v>0.84192561205273064</c:v>
                </c:pt>
                <c:pt idx="114">
                  <c:v>0.71153846153846156</c:v>
                </c:pt>
                <c:pt idx="115">
                  <c:v>0.83249791144527985</c:v>
                </c:pt>
                <c:pt idx="116">
                  <c:v>0.94702242846094353</c:v>
                </c:pt>
                <c:pt idx="117">
                  <c:v>0.79076086956521741</c:v>
                </c:pt>
                <c:pt idx="118">
                  <c:v>0.74787750151607035</c:v>
                </c:pt>
                <c:pt idx="119">
                  <c:v>0.85077519379844957</c:v>
                </c:pt>
                <c:pt idx="120">
                  <c:v>0.83680555555555558</c:v>
                </c:pt>
                <c:pt idx="121">
                  <c:v>0.74452368823229753</c:v>
                </c:pt>
                <c:pt idx="122">
                  <c:v>0.89450270098506512</c:v>
                </c:pt>
                <c:pt idx="123">
                  <c:v>0.83641202254226676</c:v>
                </c:pt>
                <c:pt idx="124">
                  <c:v>0.77542005889485532</c:v>
                </c:pt>
                <c:pt idx="125">
                  <c:v>0.80066736916051984</c:v>
                </c:pt>
                <c:pt idx="126">
                  <c:v>0.93371212121212122</c:v>
                </c:pt>
                <c:pt idx="127">
                  <c:v>0.67159763313609466</c:v>
                </c:pt>
                <c:pt idx="128">
                  <c:v>0.71298593879239036</c:v>
                </c:pt>
                <c:pt idx="129">
                  <c:v>0.83009034051424602</c:v>
                </c:pt>
                <c:pt idx="130">
                  <c:v>0.83037475345167655</c:v>
                </c:pt>
                <c:pt idx="131">
                  <c:v>0.87053087757313108</c:v>
                </c:pt>
                <c:pt idx="132">
                  <c:v>0.73688795957483877</c:v>
                </c:pt>
                <c:pt idx="133">
                  <c:v>0.69323671497584538</c:v>
                </c:pt>
                <c:pt idx="134">
                  <c:v>0.85970513663254766</c:v>
                </c:pt>
                <c:pt idx="135">
                  <c:v>0.93006052454606591</c:v>
                </c:pt>
                <c:pt idx="136">
                  <c:v>0.79599456890699249</c:v>
                </c:pt>
                <c:pt idx="137">
                  <c:v>0.82752472037607394</c:v>
                </c:pt>
                <c:pt idx="138">
                  <c:v>0.86594202898550721</c:v>
                </c:pt>
                <c:pt idx="139">
                  <c:v>0.89840325610519722</c:v>
                </c:pt>
                <c:pt idx="140">
                  <c:v>0.82863247863247869</c:v>
                </c:pt>
                <c:pt idx="141">
                  <c:v>0.86382623224728483</c:v>
                </c:pt>
                <c:pt idx="142">
                  <c:v>0.85483870967741937</c:v>
                </c:pt>
                <c:pt idx="143">
                  <c:v>0.83061399742378705</c:v>
                </c:pt>
                <c:pt idx="144">
                  <c:v>0.88286632981166746</c:v>
                </c:pt>
                <c:pt idx="145">
                  <c:v>0.76696832579185525</c:v>
                </c:pt>
                <c:pt idx="146">
                  <c:v>0.83222165212929711</c:v>
                </c:pt>
                <c:pt idx="147">
                  <c:v>0.91159188034188032</c:v>
                </c:pt>
                <c:pt idx="148">
                  <c:v>0.86649122807017542</c:v>
                </c:pt>
                <c:pt idx="149">
                  <c:v>0.78879446018256216</c:v>
                </c:pt>
                <c:pt idx="150">
                  <c:v>0.8395368072787428</c:v>
                </c:pt>
                <c:pt idx="151">
                  <c:v>0.87214611872146119</c:v>
                </c:pt>
                <c:pt idx="152">
                  <c:v>0.78064516129032258</c:v>
                </c:pt>
                <c:pt idx="153">
                  <c:v>0.72972972972972971</c:v>
                </c:pt>
                <c:pt idx="154">
                  <c:v>0.86839983877468763</c:v>
                </c:pt>
                <c:pt idx="155">
                  <c:v>0.87114117238987165</c:v>
                </c:pt>
                <c:pt idx="156">
                  <c:v>0.77094017094017098</c:v>
                </c:pt>
                <c:pt idx="157">
                  <c:v>0.89743589743589747</c:v>
                </c:pt>
                <c:pt idx="158">
                  <c:v>0.90081042988019733</c:v>
                </c:pt>
                <c:pt idx="159">
                  <c:v>0.78979591836734697</c:v>
                </c:pt>
                <c:pt idx="160">
                  <c:v>0.92552225249772935</c:v>
                </c:pt>
                <c:pt idx="161">
                  <c:v>0.90838675213675213</c:v>
                </c:pt>
                <c:pt idx="162">
                  <c:v>0.92355483522420312</c:v>
                </c:pt>
                <c:pt idx="163">
                  <c:v>0.926071741032371</c:v>
                </c:pt>
                <c:pt idx="164">
                  <c:v>0.88675213675213671</c:v>
                </c:pt>
                <c:pt idx="165">
                  <c:v>0.90385932861383878</c:v>
                </c:pt>
                <c:pt idx="166">
                  <c:v>0.74358974358974361</c:v>
                </c:pt>
                <c:pt idx="167">
                  <c:v>0.85320088300220753</c:v>
                </c:pt>
                <c:pt idx="168">
                  <c:v>0.78968253968253965</c:v>
                </c:pt>
                <c:pt idx="169">
                  <c:v>0.92442131427683705</c:v>
                </c:pt>
                <c:pt idx="170">
                  <c:v>0.856341189674523</c:v>
                </c:pt>
                <c:pt idx="171">
                  <c:v>0.87173913043478257</c:v>
                </c:pt>
                <c:pt idx="172">
                  <c:v>0.8615646258503401</c:v>
                </c:pt>
                <c:pt idx="173">
                  <c:v>0.88148354712771892</c:v>
                </c:pt>
                <c:pt idx="174">
                  <c:v>0.78959276018099545</c:v>
                </c:pt>
                <c:pt idx="175">
                  <c:v>0.77331359695495872</c:v>
                </c:pt>
                <c:pt idx="176">
                  <c:v>0.96993608458928426</c:v>
                </c:pt>
                <c:pt idx="177">
                  <c:v>0.97731239092495636</c:v>
                </c:pt>
                <c:pt idx="178">
                  <c:v>0.94092627599243861</c:v>
                </c:pt>
                <c:pt idx="179">
                  <c:v>0.76597103918228282</c:v>
                </c:pt>
                <c:pt idx="180">
                  <c:v>0.89042952460383651</c:v>
                </c:pt>
                <c:pt idx="181">
                  <c:v>0.75339366515837103</c:v>
                </c:pt>
                <c:pt idx="182">
                  <c:v>0.82988624612202688</c:v>
                </c:pt>
                <c:pt idx="183">
                  <c:v>0.83793556870479946</c:v>
                </c:pt>
                <c:pt idx="184">
                  <c:v>0.75182672233820458</c:v>
                </c:pt>
                <c:pt idx="185">
                  <c:v>0.74951706374758531</c:v>
                </c:pt>
                <c:pt idx="186">
                  <c:v>0.73657517899761338</c:v>
                </c:pt>
                <c:pt idx="187">
                  <c:v>0.85902404302435942</c:v>
                </c:pt>
                <c:pt idx="188">
                  <c:v>0.84217293474766952</c:v>
                </c:pt>
                <c:pt idx="189">
                  <c:v>0.8166489172878949</c:v>
                </c:pt>
                <c:pt idx="190">
                  <c:v>0.86899038461538458</c:v>
                </c:pt>
                <c:pt idx="191">
                  <c:v>0.85811965811965807</c:v>
                </c:pt>
                <c:pt idx="192">
                  <c:v>0.97792742237186681</c:v>
                </c:pt>
                <c:pt idx="193">
                  <c:v>0.85540003782863627</c:v>
                </c:pt>
                <c:pt idx="194">
                  <c:v>0.8878006529415684</c:v>
                </c:pt>
                <c:pt idx="195">
                  <c:v>0.84933142311365806</c:v>
                </c:pt>
                <c:pt idx="196">
                  <c:v>0.96053558844256515</c:v>
                </c:pt>
                <c:pt idx="197">
                  <c:v>0.86117647058823532</c:v>
                </c:pt>
                <c:pt idx="198">
                  <c:v>0.80965726526240633</c:v>
                </c:pt>
                <c:pt idx="199">
                  <c:v>0.82491949724732527</c:v>
                </c:pt>
                <c:pt idx="200">
                  <c:v>0.83665617348723331</c:v>
                </c:pt>
                <c:pt idx="201">
                  <c:v>0.80455439977509136</c:v>
                </c:pt>
                <c:pt idx="202">
                  <c:v>0.84839924670433142</c:v>
                </c:pt>
                <c:pt idx="203">
                  <c:v>0.85882616990236782</c:v>
                </c:pt>
                <c:pt idx="204">
                  <c:v>0.94465770953294947</c:v>
                </c:pt>
                <c:pt idx="205">
                  <c:v>0.92291291575855205</c:v>
                </c:pt>
                <c:pt idx="206">
                  <c:v>0.94412259390768083</c:v>
                </c:pt>
                <c:pt idx="207">
                  <c:v>0.89793702497285555</c:v>
                </c:pt>
                <c:pt idx="208">
                  <c:v>0.94405940594059401</c:v>
                </c:pt>
                <c:pt idx="209">
                  <c:v>0.90141268409978959</c:v>
                </c:pt>
                <c:pt idx="210">
                  <c:v>0.87200435729847492</c:v>
                </c:pt>
                <c:pt idx="211">
                  <c:v>0.90517241379310343</c:v>
                </c:pt>
                <c:pt idx="212">
                  <c:v>0.87234042553191493</c:v>
                </c:pt>
                <c:pt idx="213">
                  <c:v>0.85123392422662492</c:v>
                </c:pt>
                <c:pt idx="214">
                  <c:v>0.85899629312802961</c:v>
                </c:pt>
                <c:pt idx="215">
                  <c:v>0.91258741258741261</c:v>
                </c:pt>
                <c:pt idx="216">
                  <c:v>0.89734299516908211</c:v>
                </c:pt>
                <c:pt idx="217">
                  <c:v>0.87803921568627452</c:v>
                </c:pt>
                <c:pt idx="218">
                  <c:v>0.89992761491132822</c:v>
                </c:pt>
                <c:pt idx="219">
                  <c:v>0.70792439113049799</c:v>
                </c:pt>
                <c:pt idx="220">
                  <c:v>0.98705501618122982</c:v>
                </c:pt>
                <c:pt idx="221">
                  <c:v>0.85699263932702419</c:v>
                </c:pt>
                <c:pt idx="222">
                  <c:v>0.95258620689655171</c:v>
                </c:pt>
                <c:pt idx="223">
                  <c:v>0.84057324840764336</c:v>
                </c:pt>
                <c:pt idx="224">
                  <c:v>0.88912452419793364</c:v>
                </c:pt>
                <c:pt idx="225">
                  <c:v>0.83936773844906787</c:v>
                </c:pt>
                <c:pt idx="226">
                  <c:v>0.89188362260792164</c:v>
                </c:pt>
                <c:pt idx="227">
                  <c:v>0.91932314410480354</c:v>
                </c:pt>
                <c:pt idx="228">
                  <c:v>0.8935769175003625</c:v>
                </c:pt>
                <c:pt idx="229">
                  <c:v>0.85941320293398538</c:v>
                </c:pt>
                <c:pt idx="230">
                  <c:v>0.96485129393588254</c:v>
                </c:pt>
                <c:pt idx="231">
                  <c:v>0.84946236559139787</c:v>
                </c:pt>
                <c:pt idx="232">
                  <c:v>0.92980151780502041</c:v>
                </c:pt>
                <c:pt idx="233">
                  <c:v>0.84603340292275575</c:v>
                </c:pt>
                <c:pt idx="234">
                  <c:v>0.85498320268757</c:v>
                </c:pt>
                <c:pt idx="235">
                  <c:v>0.91523972602739723</c:v>
                </c:pt>
                <c:pt idx="236">
                  <c:v>0.9214861549246407</c:v>
                </c:pt>
                <c:pt idx="237">
                  <c:v>0.87541926209870624</c:v>
                </c:pt>
                <c:pt idx="238">
                  <c:v>0.88108509847640282</c:v>
                </c:pt>
                <c:pt idx="239">
                  <c:v>0.72</c:v>
                </c:pt>
                <c:pt idx="240">
                  <c:v>0.79150132275132279</c:v>
                </c:pt>
                <c:pt idx="241">
                  <c:v>0.92105263157894735</c:v>
                </c:pt>
                <c:pt idx="242">
                  <c:v>0.84028642590286429</c:v>
                </c:pt>
                <c:pt idx="243">
                  <c:v>0.72136752136752136</c:v>
                </c:pt>
                <c:pt idx="244">
                  <c:v>0.92020684168655531</c:v>
                </c:pt>
                <c:pt idx="245">
                  <c:v>0.92279051538310797</c:v>
                </c:pt>
                <c:pt idx="246">
                  <c:v>0.88678783261685801</c:v>
                </c:pt>
                <c:pt idx="247">
                  <c:v>0.81481481481481477</c:v>
                </c:pt>
                <c:pt idx="248">
                  <c:v>0.88929695697796429</c:v>
                </c:pt>
                <c:pt idx="249">
                  <c:v>0.72549019607843135</c:v>
                </c:pt>
                <c:pt idx="250">
                  <c:v>0.85702410640066495</c:v>
                </c:pt>
                <c:pt idx="251">
                  <c:v>0.86443783849818789</c:v>
                </c:pt>
                <c:pt idx="252">
                  <c:v>0.86823734729493895</c:v>
                </c:pt>
                <c:pt idx="253">
                  <c:v>0.87164163857390953</c:v>
                </c:pt>
                <c:pt idx="254">
                  <c:v>0.74658869395711502</c:v>
                </c:pt>
                <c:pt idx="255">
                  <c:v>0.90416946872898452</c:v>
                </c:pt>
                <c:pt idx="256">
                  <c:v>0.89731437598736175</c:v>
                </c:pt>
                <c:pt idx="257">
                  <c:v>0.8902658045977011</c:v>
                </c:pt>
                <c:pt idx="258">
                  <c:v>0.86717752234993617</c:v>
                </c:pt>
                <c:pt idx="259">
                  <c:v>0.89051237093317748</c:v>
                </c:pt>
                <c:pt idx="260">
                  <c:v>0.81921280853902601</c:v>
                </c:pt>
                <c:pt idx="261">
                  <c:v>0.8396192528735632</c:v>
                </c:pt>
                <c:pt idx="262">
                  <c:v>0.80721307727480562</c:v>
                </c:pt>
                <c:pt idx="263">
                  <c:v>0.80717488789237668</c:v>
                </c:pt>
                <c:pt idx="264">
                  <c:v>0.84258859118409679</c:v>
                </c:pt>
                <c:pt idx="265">
                  <c:v>0.96305732484076434</c:v>
                </c:pt>
                <c:pt idx="266">
                  <c:v>0.92740346729708434</c:v>
                </c:pt>
                <c:pt idx="267">
                  <c:v>0.9</c:v>
                </c:pt>
                <c:pt idx="268">
                  <c:v>0.79757785467128028</c:v>
                </c:pt>
                <c:pt idx="269">
                  <c:v>0.840478841870824</c:v>
                </c:pt>
                <c:pt idx="270">
                  <c:v>0.88585607940446653</c:v>
                </c:pt>
                <c:pt idx="271">
                  <c:v>0.87302423603793466</c:v>
                </c:pt>
                <c:pt idx="272">
                  <c:v>0.86848271821909784</c:v>
                </c:pt>
                <c:pt idx="273">
                  <c:v>0.88169798190675019</c:v>
                </c:pt>
                <c:pt idx="274">
                  <c:v>0.89302498144941878</c:v>
                </c:pt>
                <c:pt idx="275">
                  <c:v>0.86661690399632518</c:v>
                </c:pt>
                <c:pt idx="276">
                  <c:v>0.95491228070175438</c:v>
                </c:pt>
                <c:pt idx="277">
                  <c:v>0.9476869865974924</c:v>
                </c:pt>
                <c:pt idx="278">
                  <c:v>0.93929286190793859</c:v>
                </c:pt>
                <c:pt idx="279">
                  <c:v>0.85115150709514475</c:v>
                </c:pt>
                <c:pt idx="280">
                  <c:v>0.87135476463834671</c:v>
                </c:pt>
                <c:pt idx="281">
                  <c:v>0.84413438590049572</c:v>
                </c:pt>
                <c:pt idx="282">
                  <c:v>0.92546412597267325</c:v>
                </c:pt>
                <c:pt idx="283">
                  <c:v>0.87732520846696604</c:v>
                </c:pt>
                <c:pt idx="284">
                  <c:v>0.96095717884130982</c:v>
                </c:pt>
                <c:pt idx="285">
                  <c:v>0.74722222222222223</c:v>
                </c:pt>
                <c:pt idx="286">
                  <c:v>0.88932584269662918</c:v>
                </c:pt>
                <c:pt idx="287">
                  <c:v>0.89899833055091816</c:v>
                </c:pt>
                <c:pt idx="288">
                  <c:v>0.94250281848928974</c:v>
                </c:pt>
                <c:pt idx="289">
                  <c:v>0.84277816171389086</c:v>
                </c:pt>
                <c:pt idx="290">
                  <c:v>0.93454697053918845</c:v>
                </c:pt>
                <c:pt idx="291">
                  <c:v>0.86441868633649455</c:v>
                </c:pt>
                <c:pt idx="292">
                  <c:v>0.85640228097459825</c:v>
                </c:pt>
                <c:pt idx="293">
                  <c:v>0.86434108527131781</c:v>
                </c:pt>
                <c:pt idx="294">
                  <c:v>0.88667675400175205</c:v>
                </c:pt>
                <c:pt idx="295">
                  <c:v>0.90237403100775193</c:v>
                </c:pt>
                <c:pt idx="296">
                  <c:v>0.85641832808674356</c:v>
                </c:pt>
                <c:pt idx="297">
                  <c:v>0.8902439024390244</c:v>
                </c:pt>
                <c:pt idx="298">
                  <c:v>0.89351773290344472</c:v>
                </c:pt>
                <c:pt idx="299">
                  <c:v>0.87089201877934275</c:v>
                </c:pt>
                <c:pt idx="300">
                  <c:v>0.84703801945181256</c:v>
                </c:pt>
                <c:pt idx="301">
                  <c:v>0.90824475117668835</c:v>
                </c:pt>
                <c:pt idx="302">
                  <c:v>0.9430734292202877</c:v>
                </c:pt>
                <c:pt idx="303">
                  <c:v>0.86977931789166518</c:v>
                </c:pt>
                <c:pt idx="304">
                  <c:v>0.95233555767397526</c:v>
                </c:pt>
                <c:pt idx="305">
                  <c:v>0.86621004566210047</c:v>
                </c:pt>
                <c:pt idx="306">
                  <c:v>0.8964757709251101</c:v>
                </c:pt>
                <c:pt idx="307">
                  <c:v>0.91841989574828864</c:v>
                </c:pt>
                <c:pt idx="308">
                  <c:v>0.85111512959614222</c:v>
                </c:pt>
                <c:pt idx="309">
                  <c:v>0.87439613526570048</c:v>
                </c:pt>
                <c:pt idx="310">
                  <c:v>0.90965013456362942</c:v>
                </c:pt>
                <c:pt idx="311">
                  <c:v>0.93149540517961571</c:v>
                </c:pt>
                <c:pt idx="312">
                  <c:v>0.87264957264957266</c:v>
                </c:pt>
                <c:pt idx="313">
                  <c:v>0.90515940584465027</c:v>
                </c:pt>
                <c:pt idx="314">
                  <c:v>0.88477831121152217</c:v>
                </c:pt>
                <c:pt idx="315">
                  <c:v>0.88810483870967738</c:v>
                </c:pt>
                <c:pt idx="316">
                  <c:v>0.9069168506254599</c:v>
                </c:pt>
                <c:pt idx="317">
                  <c:v>0.92123035363457761</c:v>
                </c:pt>
                <c:pt idx="318">
                  <c:v>0.83197702249880323</c:v>
                </c:pt>
                <c:pt idx="319">
                  <c:v>0.90924775707384398</c:v>
                </c:pt>
                <c:pt idx="320">
                  <c:v>0.86878565607171965</c:v>
                </c:pt>
                <c:pt idx="321">
                  <c:v>0.86904761904761907</c:v>
                </c:pt>
                <c:pt idx="322">
                  <c:v>0.87126019945602906</c:v>
                </c:pt>
                <c:pt idx="323">
                  <c:v>0.91477057262040196</c:v>
                </c:pt>
                <c:pt idx="324">
                  <c:v>0.93490401396160561</c:v>
                </c:pt>
                <c:pt idx="325">
                  <c:v>0.8829576288874974</c:v>
                </c:pt>
                <c:pt idx="326">
                  <c:v>0.7849679811257162</c:v>
                </c:pt>
                <c:pt idx="327">
                  <c:v>0.87482638888888886</c:v>
                </c:pt>
                <c:pt idx="328">
                  <c:v>0.88860427339747594</c:v>
                </c:pt>
                <c:pt idx="329">
                  <c:v>0.88001179245283023</c:v>
                </c:pt>
                <c:pt idx="330">
                  <c:v>0.80837148463047748</c:v>
                </c:pt>
                <c:pt idx="331">
                  <c:v>0.90625</c:v>
                </c:pt>
                <c:pt idx="332">
                  <c:v>0.816453240201785</c:v>
                </c:pt>
                <c:pt idx="333">
                  <c:v>0.92257065427797136</c:v>
                </c:pt>
                <c:pt idx="334">
                  <c:v>0.89418526031102097</c:v>
                </c:pt>
                <c:pt idx="335">
                  <c:v>0.87795716112531974</c:v>
                </c:pt>
                <c:pt idx="336">
                  <c:v>0.83257918552036203</c:v>
                </c:pt>
                <c:pt idx="337">
                  <c:v>0.93330483112441209</c:v>
                </c:pt>
                <c:pt idx="338">
                  <c:v>0.88019670548482476</c:v>
                </c:pt>
                <c:pt idx="339">
                  <c:v>0.83689817491122309</c:v>
                </c:pt>
                <c:pt idx="340">
                  <c:v>0.912130376344086</c:v>
                </c:pt>
                <c:pt idx="341">
                  <c:v>0.88697916666666665</c:v>
                </c:pt>
                <c:pt idx="342">
                  <c:v>0.90470085470085471</c:v>
                </c:pt>
                <c:pt idx="343">
                  <c:v>0.95214767713470028</c:v>
                </c:pt>
                <c:pt idx="344">
                  <c:v>0.86821705426356588</c:v>
                </c:pt>
                <c:pt idx="345">
                  <c:v>0.90668365902010761</c:v>
                </c:pt>
                <c:pt idx="346">
                  <c:v>0.89410537297861237</c:v>
                </c:pt>
                <c:pt idx="347">
                  <c:v>0.93307257714037373</c:v>
                </c:pt>
                <c:pt idx="348">
                  <c:v>0.9008394543546695</c:v>
                </c:pt>
                <c:pt idx="349">
                  <c:v>0.90488215488215484</c:v>
                </c:pt>
                <c:pt idx="350">
                  <c:v>0.85256410256410253</c:v>
                </c:pt>
                <c:pt idx="351">
                  <c:v>0.94343065693430661</c:v>
                </c:pt>
                <c:pt idx="352">
                  <c:v>0.93822015199803876</c:v>
                </c:pt>
                <c:pt idx="353">
                  <c:v>0.89168877099911581</c:v>
                </c:pt>
                <c:pt idx="354">
                  <c:v>0.92307692307692313</c:v>
                </c:pt>
                <c:pt idx="355">
                  <c:v>0.8827314562046642</c:v>
                </c:pt>
                <c:pt idx="356">
                  <c:v>0.88944723618090449</c:v>
                </c:pt>
                <c:pt idx="357">
                  <c:v>0.91563275434243174</c:v>
                </c:pt>
                <c:pt idx="358">
                  <c:v>0.96862745098039216</c:v>
                </c:pt>
                <c:pt idx="359">
                  <c:v>0.92755004766444238</c:v>
                </c:pt>
                <c:pt idx="360">
                  <c:v>0.85008375209380238</c:v>
                </c:pt>
                <c:pt idx="361">
                  <c:v>0.8345476624165149</c:v>
                </c:pt>
                <c:pt idx="362">
                  <c:v>0.96474358974358976</c:v>
                </c:pt>
                <c:pt idx="363">
                  <c:v>0.85410094637223977</c:v>
                </c:pt>
                <c:pt idx="364">
                  <c:v>0.86907216494845363</c:v>
                </c:pt>
                <c:pt idx="365">
                  <c:v>0.86997487437185927</c:v>
                </c:pt>
                <c:pt idx="366">
                  <c:v>0.88966666666666672</c:v>
                </c:pt>
                <c:pt idx="367">
                  <c:v>0.85428571428571431</c:v>
                </c:pt>
                <c:pt idx="368">
                  <c:v>0.86557788944723613</c:v>
                </c:pt>
                <c:pt idx="369">
                  <c:v>0.8915159944367177</c:v>
                </c:pt>
                <c:pt idx="370">
                  <c:v>0.85112472096617253</c:v>
                </c:pt>
                <c:pt idx="371">
                  <c:v>0.89654567771348415</c:v>
                </c:pt>
                <c:pt idx="372">
                  <c:v>0.93147502903600465</c:v>
                </c:pt>
                <c:pt idx="373">
                  <c:v>0.94431089743589747</c:v>
                </c:pt>
                <c:pt idx="374">
                  <c:v>0.90564683362577758</c:v>
                </c:pt>
                <c:pt idx="375">
                  <c:v>0.8827418232428671</c:v>
                </c:pt>
                <c:pt idx="376">
                  <c:v>0.88611803823773894</c:v>
                </c:pt>
                <c:pt idx="377">
                  <c:v>0.86014131338320865</c:v>
                </c:pt>
                <c:pt idx="378">
                  <c:v>0.91177577125658393</c:v>
                </c:pt>
                <c:pt idx="379">
                  <c:v>0.94978632478632474</c:v>
                </c:pt>
                <c:pt idx="380">
                  <c:v>0.88188720173535795</c:v>
                </c:pt>
                <c:pt idx="381">
                  <c:v>0.90386043058648846</c:v>
                </c:pt>
                <c:pt idx="382">
                  <c:v>0.88580782581255912</c:v>
                </c:pt>
                <c:pt idx="383">
                  <c:v>0.91853983641320813</c:v>
                </c:pt>
                <c:pt idx="384">
                  <c:v>0.90225856697819318</c:v>
                </c:pt>
                <c:pt idx="385">
                  <c:v>0.93946449359720607</c:v>
                </c:pt>
                <c:pt idx="386">
                  <c:v>0.83965577801194236</c:v>
                </c:pt>
                <c:pt idx="387">
                  <c:v>0.93742550655542312</c:v>
                </c:pt>
                <c:pt idx="388">
                  <c:v>0.93055555555555558</c:v>
                </c:pt>
                <c:pt idx="389">
                  <c:v>0.88631578947368417</c:v>
                </c:pt>
                <c:pt idx="390">
                  <c:v>0.8666666666666667</c:v>
                </c:pt>
                <c:pt idx="391">
                  <c:v>0.91758241758241754</c:v>
                </c:pt>
                <c:pt idx="392">
                  <c:v>0.79887558940877768</c:v>
                </c:pt>
                <c:pt idx="393">
                  <c:v>0.89558632757112255</c:v>
                </c:pt>
                <c:pt idx="394">
                  <c:v>0.88229571984435795</c:v>
                </c:pt>
                <c:pt idx="395">
                  <c:v>0.8644708423326134</c:v>
                </c:pt>
                <c:pt idx="396">
                  <c:v>0.86320254506892891</c:v>
                </c:pt>
                <c:pt idx="397">
                  <c:v>0.9623655913978495</c:v>
                </c:pt>
                <c:pt idx="398">
                  <c:v>0.91228070175438591</c:v>
                </c:pt>
                <c:pt idx="399">
                  <c:v>0.8504273504273504</c:v>
                </c:pt>
                <c:pt idx="400">
                  <c:v>0.85576923076923073</c:v>
                </c:pt>
                <c:pt idx="401">
                  <c:v>0.84700101660454086</c:v>
                </c:pt>
                <c:pt idx="402">
                  <c:v>0.88944803898074931</c:v>
                </c:pt>
                <c:pt idx="403">
                  <c:v>0.87100456621004563</c:v>
                </c:pt>
                <c:pt idx="404">
                  <c:v>0.86770233024304688</c:v>
                </c:pt>
                <c:pt idx="405">
                  <c:v>0.90765459002996463</c:v>
                </c:pt>
                <c:pt idx="406">
                  <c:v>0.92239369379371605</c:v>
                </c:pt>
                <c:pt idx="407">
                  <c:v>0.89099526066350709</c:v>
                </c:pt>
                <c:pt idx="408">
                  <c:v>0.9035525024533857</c:v>
                </c:pt>
                <c:pt idx="409">
                  <c:v>0.90877952046151078</c:v>
                </c:pt>
                <c:pt idx="410">
                  <c:v>0.94125758411472693</c:v>
                </c:pt>
                <c:pt idx="411">
                  <c:v>0.94751949740034658</c:v>
                </c:pt>
                <c:pt idx="412">
                  <c:v>0.94300073547438101</c:v>
                </c:pt>
                <c:pt idx="413">
                  <c:v>0.88729874776386408</c:v>
                </c:pt>
                <c:pt idx="414">
                  <c:v>0.80769230769230771</c:v>
                </c:pt>
                <c:pt idx="415">
                  <c:v>0.86766575840145321</c:v>
                </c:pt>
                <c:pt idx="416">
                  <c:v>0.8090845805777932</c:v>
                </c:pt>
                <c:pt idx="417">
                  <c:v>0.89221229254057999</c:v>
                </c:pt>
                <c:pt idx="418">
                  <c:v>0.88152254672229524</c:v>
                </c:pt>
                <c:pt idx="419">
                  <c:v>0.90517241379310343</c:v>
                </c:pt>
                <c:pt idx="420">
                  <c:v>0.94858945805493688</c:v>
                </c:pt>
                <c:pt idx="421">
                  <c:v>0.8653520565680709</c:v>
                </c:pt>
                <c:pt idx="422">
                  <c:v>0.87924424972617743</c:v>
                </c:pt>
                <c:pt idx="423">
                  <c:v>0.89626545285263537</c:v>
                </c:pt>
                <c:pt idx="424">
                  <c:v>0.92967651195499301</c:v>
                </c:pt>
                <c:pt idx="425">
                  <c:v>0.8687002652519894</c:v>
                </c:pt>
                <c:pt idx="426">
                  <c:v>0.86965811965811968</c:v>
                </c:pt>
                <c:pt idx="427">
                  <c:v>0.87096774193548387</c:v>
                </c:pt>
                <c:pt idx="428">
                  <c:v>0.96182008368200833</c:v>
                </c:pt>
                <c:pt idx="429">
                  <c:v>0.88992489816700615</c:v>
                </c:pt>
                <c:pt idx="430">
                  <c:v>0.84224598930481287</c:v>
                </c:pt>
                <c:pt idx="431">
                  <c:v>0.96518836432999522</c:v>
                </c:pt>
                <c:pt idx="432">
                  <c:v>0.87640646976090009</c:v>
                </c:pt>
                <c:pt idx="433">
                  <c:v>0.88083965546745768</c:v>
                </c:pt>
                <c:pt idx="434">
                  <c:v>0.91395129480363579</c:v>
                </c:pt>
                <c:pt idx="435">
                  <c:v>0.93010752688172038</c:v>
                </c:pt>
                <c:pt idx="436">
                  <c:v>0.86972704714640203</c:v>
                </c:pt>
                <c:pt idx="437">
                  <c:v>0.96423751686909587</c:v>
                </c:pt>
                <c:pt idx="438">
                  <c:v>0.91748786586262687</c:v>
                </c:pt>
                <c:pt idx="439">
                  <c:v>0.9336464354527938</c:v>
                </c:pt>
                <c:pt idx="440">
                  <c:v>0.88089330024813894</c:v>
                </c:pt>
                <c:pt idx="441">
                  <c:v>0.93633202955236849</c:v>
                </c:pt>
                <c:pt idx="442">
                  <c:v>0.91970310391363019</c:v>
                </c:pt>
                <c:pt idx="443">
                  <c:v>0.95008116883116878</c:v>
                </c:pt>
                <c:pt idx="444">
                  <c:v>0.90889890171782595</c:v>
                </c:pt>
                <c:pt idx="445">
                  <c:v>0.88341346153846156</c:v>
                </c:pt>
                <c:pt idx="446">
                  <c:v>0.89766451909802114</c:v>
                </c:pt>
                <c:pt idx="447">
                  <c:v>0.86264390631202859</c:v>
                </c:pt>
                <c:pt idx="448">
                  <c:v>0.91654057644757725</c:v>
                </c:pt>
                <c:pt idx="449">
                  <c:v>0.91984732824427484</c:v>
                </c:pt>
                <c:pt idx="450">
                  <c:v>0.87993803253292024</c:v>
                </c:pt>
                <c:pt idx="451">
                  <c:v>0.9341176470588235</c:v>
                </c:pt>
                <c:pt idx="452">
                  <c:v>0.85512552301255229</c:v>
                </c:pt>
                <c:pt idx="453">
                  <c:v>0.92310984308131239</c:v>
                </c:pt>
                <c:pt idx="454">
                  <c:v>0.85866206144337398</c:v>
                </c:pt>
                <c:pt idx="455">
                  <c:v>0.88378825475599665</c:v>
                </c:pt>
                <c:pt idx="456">
                  <c:v>0.88045939825299258</c:v>
                </c:pt>
                <c:pt idx="457">
                  <c:v>0.92471975774318649</c:v>
                </c:pt>
                <c:pt idx="458">
                  <c:v>0.87662578966926796</c:v>
                </c:pt>
                <c:pt idx="459">
                  <c:v>0.88373511472553001</c:v>
                </c:pt>
                <c:pt idx="460">
                  <c:v>0.9095022624434389</c:v>
                </c:pt>
                <c:pt idx="461">
                  <c:v>0.92893145161290325</c:v>
                </c:pt>
                <c:pt idx="462">
                  <c:v>0.92763873775843309</c:v>
                </c:pt>
                <c:pt idx="463">
                  <c:v>0.88389513108614237</c:v>
                </c:pt>
                <c:pt idx="464">
                  <c:v>0.88467943380516234</c:v>
                </c:pt>
                <c:pt idx="465">
                  <c:v>0.94107648725212467</c:v>
                </c:pt>
                <c:pt idx="466">
                  <c:v>0.93586991094147587</c:v>
                </c:pt>
                <c:pt idx="467">
                  <c:v>0.94042116076014381</c:v>
                </c:pt>
                <c:pt idx="468">
                  <c:v>0.90405239099859358</c:v>
                </c:pt>
                <c:pt idx="469">
                  <c:v>0.97603603603603606</c:v>
                </c:pt>
                <c:pt idx="470">
                  <c:v>0.83239323126510878</c:v>
                </c:pt>
                <c:pt idx="471">
                  <c:v>0.8352427714129842</c:v>
                </c:pt>
                <c:pt idx="472">
                  <c:v>0.90571581196581197</c:v>
                </c:pt>
                <c:pt idx="473">
                  <c:v>0.95117647058823529</c:v>
                </c:pt>
                <c:pt idx="474">
                  <c:v>0.91730248584789564</c:v>
                </c:pt>
                <c:pt idx="475">
                  <c:v>0.9347920277296361</c:v>
                </c:pt>
                <c:pt idx="476">
                  <c:v>0.86805555555555558</c:v>
                </c:pt>
                <c:pt idx="477">
                  <c:v>0.9454056132256824</c:v>
                </c:pt>
                <c:pt idx="478">
                  <c:v>0.97930648769574946</c:v>
                </c:pt>
                <c:pt idx="479">
                  <c:v>0.89138871702570444</c:v>
                </c:pt>
                <c:pt idx="480">
                  <c:v>0.86621004566210047</c:v>
                </c:pt>
                <c:pt idx="481">
                  <c:v>0.9156356780959114</c:v>
                </c:pt>
                <c:pt idx="482">
                  <c:v>0.92616033755274263</c:v>
                </c:pt>
                <c:pt idx="483">
                  <c:v>0.92219274977895671</c:v>
                </c:pt>
                <c:pt idx="484">
                  <c:v>0.84946236559139787</c:v>
                </c:pt>
                <c:pt idx="485">
                  <c:v>0.83653647447819801</c:v>
                </c:pt>
                <c:pt idx="486">
                  <c:v>0.850095328884652</c:v>
                </c:pt>
                <c:pt idx="487">
                  <c:v>0.92815751349927567</c:v>
                </c:pt>
                <c:pt idx="488">
                  <c:v>0.8376483279395901</c:v>
                </c:pt>
                <c:pt idx="489">
                  <c:v>0.90710723192019949</c:v>
                </c:pt>
                <c:pt idx="490">
                  <c:v>0.83803418803418805</c:v>
                </c:pt>
                <c:pt idx="491">
                  <c:v>0.89550949913644218</c:v>
                </c:pt>
                <c:pt idx="492">
                  <c:v>0.92563356875778979</c:v>
                </c:pt>
                <c:pt idx="493">
                  <c:v>0.83945945945945943</c:v>
                </c:pt>
                <c:pt idx="494">
                  <c:v>0.89836122733612278</c:v>
                </c:pt>
                <c:pt idx="495">
                  <c:v>0.92688378033205621</c:v>
                </c:pt>
                <c:pt idx="496">
                  <c:v>0.90371440804966818</c:v>
                </c:pt>
                <c:pt idx="497">
                  <c:v>0.94952795933188094</c:v>
                </c:pt>
                <c:pt idx="498">
                  <c:v>0.93462288199130306</c:v>
                </c:pt>
                <c:pt idx="499">
                  <c:v>0.92427917003503102</c:v>
                </c:pt>
                <c:pt idx="500">
                  <c:v>0.90940170940170939</c:v>
                </c:pt>
                <c:pt idx="501">
                  <c:v>0.84280303030303028</c:v>
                </c:pt>
                <c:pt idx="502">
                  <c:v>0.843501326259947</c:v>
                </c:pt>
                <c:pt idx="503">
                  <c:v>0.8556658395368073</c:v>
                </c:pt>
                <c:pt idx="504">
                  <c:v>0.90384615384615385</c:v>
                </c:pt>
                <c:pt idx="505">
                  <c:v>0.96484814398200225</c:v>
                </c:pt>
                <c:pt idx="506">
                  <c:v>0.95608019682772338</c:v>
                </c:pt>
                <c:pt idx="507">
                  <c:v>0.91773504273504269</c:v>
                </c:pt>
                <c:pt idx="508">
                  <c:v>0.87039074277798145</c:v>
                </c:pt>
                <c:pt idx="509">
                  <c:v>0.92002688172043012</c:v>
                </c:pt>
                <c:pt idx="510">
                  <c:v>0.95865384615384619</c:v>
                </c:pt>
                <c:pt idx="511">
                  <c:v>0.96268343815513624</c:v>
                </c:pt>
                <c:pt idx="512">
                  <c:v>0.90755276469562185</c:v>
                </c:pt>
                <c:pt idx="513">
                  <c:v>0.84555674518201285</c:v>
                </c:pt>
                <c:pt idx="514">
                  <c:v>0.91752136752136748</c:v>
                </c:pt>
                <c:pt idx="515">
                  <c:v>0.8494921514312096</c:v>
                </c:pt>
                <c:pt idx="516">
                  <c:v>0.84615384615384615</c:v>
                </c:pt>
                <c:pt idx="517">
                  <c:v>0.93372166246851385</c:v>
                </c:pt>
                <c:pt idx="518">
                  <c:v>0.96153846153846156</c:v>
                </c:pt>
                <c:pt idx="519">
                  <c:v>0.92868494239173616</c:v>
                </c:pt>
                <c:pt idx="520">
                  <c:v>0.96263643996641479</c:v>
                </c:pt>
                <c:pt idx="521">
                  <c:v>0.94709498657892455</c:v>
                </c:pt>
                <c:pt idx="522">
                  <c:v>0.84696338522253889</c:v>
                </c:pt>
                <c:pt idx="523">
                  <c:v>0.847008547008547</c:v>
                </c:pt>
                <c:pt idx="524">
                  <c:v>0.88631156930125998</c:v>
                </c:pt>
                <c:pt idx="525">
                  <c:v>0.86187646317305966</c:v>
                </c:pt>
                <c:pt idx="526">
                  <c:v>0.93061516452074389</c:v>
                </c:pt>
                <c:pt idx="527">
                  <c:v>0.89609756097560977</c:v>
                </c:pt>
                <c:pt idx="528">
                  <c:v>0.88846153846153841</c:v>
                </c:pt>
                <c:pt idx="529">
                  <c:v>0.85497043086454516</c:v>
                </c:pt>
                <c:pt idx="530">
                  <c:v>0.97506561679790027</c:v>
                </c:pt>
                <c:pt idx="531">
                  <c:v>0.89991728701406126</c:v>
                </c:pt>
                <c:pt idx="532">
                  <c:v>0.84941860465116281</c:v>
                </c:pt>
                <c:pt idx="533">
                  <c:v>0.92269715473561131</c:v>
                </c:pt>
                <c:pt idx="534">
                  <c:v>0.90676229508196726</c:v>
                </c:pt>
                <c:pt idx="535">
                  <c:v>0.92235123367198835</c:v>
                </c:pt>
                <c:pt idx="536">
                  <c:v>0.96060606060606057</c:v>
                </c:pt>
                <c:pt idx="537">
                  <c:v>0.90818858560794047</c:v>
                </c:pt>
                <c:pt idx="538">
                  <c:v>0.89381720430107525</c:v>
                </c:pt>
                <c:pt idx="539">
                  <c:v>0.94494550920706499</c:v>
                </c:pt>
                <c:pt idx="540">
                  <c:v>0.91141576588452411</c:v>
                </c:pt>
                <c:pt idx="541">
                  <c:v>0.91191066997518611</c:v>
                </c:pt>
                <c:pt idx="542">
                  <c:v>0.85263566225593723</c:v>
                </c:pt>
                <c:pt idx="543">
                  <c:v>0.94487179487179485</c:v>
                </c:pt>
                <c:pt idx="544">
                  <c:v>0.92528735632183912</c:v>
                </c:pt>
                <c:pt idx="545">
                  <c:v>0.85378971066455434</c:v>
                </c:pt>
                <c:pt idx="546">
                  <c:v>0.88009049773755654</c:v>
                </c:pt>
                <c:pt idx="547">
                  <c:v>0.95898778359511339</c:v>
                </c:pt>
                <c:pt idx="548">
                  <c:v>0.88963210702341133</c:v>
                </c:pt>
                <c:pt idx="549">
                  <c:v>0.93739837398373982</c:v>
                </c:pt>
                <c:pt idx="550">
                  <c:v>0.93310265282583627</c:v>
                </c:pt>
                <c:pt idx="551">
                  <c:v>0.91633295194508013</c:v>
                </c:pt>
                <c:pt idx="552">
                  <c:v>0.93403508771929822</c:v>
                </c:pt>
                <c:pt idx="553">
                  <c:v>0.92284969591659427</c:v>
                </c:pt>
                <c:pt idx="554">
                  <c:v>0.89370898660065223</c:v>
                </c:pt>
                <c:pt idx="555">
                  <c:v>0.92169179229480735</c:v>
                </c:pt>
                <c:pt idx="556">
                  <c:v>0.93350877192982451</c:v>
                </c:pt>
                <c:pt idx="557">
                  <c:v>0.95409429280397018</c:v>
                </c:pt>
                <c:pt idx="558">
                  <c:v>0.9204347826086956</c:v>
                </c:pt>
                <c:pt idx="559">
                  <c:v>0.9421621621621622</c:v>
                </c:pt>
                <c:pt idx="560">
                  <c:v>0.85867237687366171</c:v>
                </c:pt>
                <c:pt idx="561">
                  <c:v>0.95458860759493669</c:v>
                </c:pt>
                <c:pt idx="562">
                  <c:v>0.93247311827956991</c:v>
                </c:pt>
                <c:pt idx="563">
                  <c:v>0.98235294117647054</c:v>
                </c:pt>
                <c:pt idx="564">
                  <c:v>0.8787587971849008</c:v>
                </c:pt>
                <c:pt idx="565">
                  <c:v>0.92763664357197839</c:v>
                </c:pt>
                <c:pt idx="566">
                  <c:v>0.91547375596455349</c:v>
                </c:pt>
                <c:pt idx="567">
                  <c:v>0.91481122942884796</c:v>
                </c:pt>
                <c:pt idx="568">
                  <c:v>0.94534412955465585</c:v>
                </c:pt>
                <c:pt idx="569">
                  <c:v>0.9300077339520495</c:v>
                </c:pt>
                <c:pt idx="570">
                  <c:v>0.93498655683313314</c:v>
                </c:pt>
                <c:pt idx="571">
                  <c:v>0.9503508771929825</c:v>
                </c:pt>
                <c:pt idx="572">
                  <c:v>0.96883468834688347</c:v>
                </c:pt>
                <c:pt idx="573">
                  <c:v>0.89090202726566359</c:v>
                </c:pt>
                <c:pt idx="574">
                  <c:v>0.88782592384168069</c:v>
                </c:pt>
                <c:pt idx="575">
                  <c:v>0.9383788254755997</c:v>
                </c:pt>
                <c:pt idx="576">
                  <c:v>0.89406244360223786</c:v>
                </c:pt>
                <c:pt idx="577">
                  <c:v>0.97752710738020288</c:v>
                </c:pt>
                <c:pt idx="578">
                  <c:v>0.94652855543113101</c:v>
                </c:pt>
                <c:pt idx="579">
                  <c:v>0.93884239185237472</c:v>
                </c:pt>
                <c:pt idx="580">
                  <c:v>0.98132183908045978</c:v>
                </c:pt>
                <c:pt idx="581">
                  <c:v>0.93987621573828473</c:v>
                </c:pt>
                <c:pt idx="582">
                  <c:v>0.94658119658119655</c:v>
                </c:pt>
                <c:pt idx="583">
                  <c:v>0.88602674185142472</c:v>
                </c:pt>
                <c:pt idx="584">
                  <c:v>0.95816766070245196</c:v>
                </c:pt>
                <c:pt idx="585">
                  <c:v>0.91569365976145634</c:v>
                </c:pt>
                <c:pt idx="586">
                  <c:v>0.90320309750088001</c:v>
                </c:pt>
                <c:pt idx="587">
                  <c:v>0.92223288687230054</c:v>
                </c:pt>
                <c:pt idx="588">
                  <c:v>0.95168089366635056</c:v>
                </c:pt>
                <c:pt idx="589">
                  <c:v>0.92362869198312236</c:v>
                </c:pt>
                <c:pt idx="590">
                  <c:v>0.95933278191342708</c:v>
                </c:pt>
                <c:pt idx="591">
                  <c:v>0.90338164251207731</c:v>
                </c:pt>
                <c:pt idx="592">
                  <c:v>0.8995726495726496</c:v>
                </c:pt>
                <c:pt idx="593">
                  <c:v>0.8683760683760684</c:v>
                </c:pt>
                <c:pt idx="594">
                  <c:v>0.9380701754385965</c:v>
                </c:pt>
                <c:pt idx="595">
                  <c:v>0.91075675675675671</c:v>
                </c:pt>
                <c:pt idx="596">
                  <c:v>0.90210027100271006</c:v>
                </c:pt>
                <c:pt idx="597">
                  <c:v>0.86995560936238903</c:v>
                </c:pt>
                <c:pt idx="598">
                  <c:v>0.93350068073519399</c:v>
                </c:pt>
                <c:pt idx="599">
                  <c:v>0.88266393792103692</c:v>
                </c:pt>
                <c:pt idx="600">
                  <c:v>0.87129428778018803</c:v>
                </c:pt>
                <c:pt idx="601">
                  <c:v>0.89873652917131175</c:v>
                </c:pt>
                <c:pt idx="602">
                  <c:v>0.87222222222222223</c:v>
                </c:pt>
                <c:pt idx="603">
                  <c:v>0.93691132041940639</c:v>
                </c:pt>
                <c:pt idx="604">
                  <c:v>0.95041586692258473</c:v>
                </c:pt>
                <c:pt idx="605">
                  <c:v>0.92001003009027083</c:v>
                </c:pt>
                <c:pt idx="606">
                  <c:v>0.92384881257665297</c:v>
                </c:pt>
                <c:pt idx="607">
                  <c:v>0.93014705882352944</c:v>
                </c:pt>
                <c:pt idx="608">
                  <c:v>0.88806234502302517</c:v>
                </c:pt>
                <c:pt idx="609">
                  <c:v>0.91742325983571116</c:v>
                </c:pt>
                <c:pt idx="610">
                  <c:v>0.90006951685783798</c:v>
                </c:pt>
                <c:pt idx="611">
                  <c:v>0.94659685863874343</c:v>
                </c:pt>
                <c:pt idx="612">
                  <c:v>0.93497827436374925</c:v>
                </c:pt>
                <c:pt idx="613">
                  <c:v>0.96302665520206365</c:v>
                </c:pt>
                <c:pt idx="614">
                  <c:v>0.88981004507405026</c:v>
                </c:pt>
                <c:pt idx="615">
                  <c:v>0.87969924812030076</c:v>
                </c:pt>
                <c:pt idx="616">
                  <c:v>0.94026733500417714</c:v>
                </c:pt>
                <c:pt idx="617">
                  <c:v>0.93207941483803558</c:v>
                </c:pt>
                <c:pt idx="618">
                  <c:v>0.97188232231189797</c:v>
                </c:pt>
                <c:pt idx="619">
                  <c:v>0.88119658119658117</c:v>
                </c:pt>
                <c:pt idx="620">
                  <c:v>0.89504778453518674</c:v>
                </c:pt>
                <c:pt idx="621">
                  <c:v>0.89676290463692043</c:v>
                </c:pt>
                <c:pt idx="622">
                  <c:v>0.98066188197767146</c:v>
                </c:pt>
                <c:pt idx="623">
                  <c:v>0.93953252032520329</c:v>
                </c:pt>
                <c:pt idx="624">
                  <c:v>0.89028340080971657</c:v>
                </c:pt>
                <c:pt idx="625">
                  <c:v>0.92198100407055628</c:v>
                </c:pt>
                <c:pt idx="626">
                  <c:v>0.94917582417582413</c:v>
                </c:pt>
                <c:pt idx="627">
                  <c:v>0.88433981576253839</c:v>
                </c:pt>
                <c:pt idx="628">
                  <c:v>0.88464211257817926</c:v>
                </c:pt>
                <c:pt idx="629">
                  <c:v>0.93888888888888888</c:v>
                </c:pt>
                <c:pt idx="630">
                  <c:v>0.96831797235023043</c:v>
                </c:pt>
                <c:pt idx="631">
                  <c:v>0.95339954163483576</c:v>
                </c:pt>
                <c:pt idx="632">
                  <c:v>0.88628502248356966</c:v>
                </c:pt>
                <c:pt idx="633">
                  <c:v>0.88641304347826089</c:v>
                </c:pt>
                <c:pt idx="634">
                  <c:v>0.8968053804119378</c:v>
                </c:pt>
                <c:pt idx="635">
                  <c:v>0.96456386292834895</c:v>
                </c:pt>
                <c:pt idx="636">
                  <c:v>0.91956942428640542</c:v>
                </c:pt>
                <c:pt idx="637">
                  <c:v>0.94695378151260501</c:v>
                </c:pt>
                <c:pt idx="638">
                  <c:v>0.89008620689655171</c:v>
                </c:pt>
                <c:pt idx="639">
                  <c:v>0.8995686168778646</c:v>
                </c:pt>
                <c:pt idx="640">
                  <c:v>0.94889705882352937</c:v>
                </c:pt>
                <c:pt idx="641">
                  <c:v>0.89785513361462732</c:v>
                </c:pt>
                <c:pt idx="642">
                  <c:v>0.9509084556254368</c:v>
                </c:pt>
                <c:pt idx="643">
                  <c:v>0.89136742836416394</c:v>
                </c:pt>
                <c:pt idx="644">
                  <c:v>0.92706174886033987</c:v>
                </c:pt>
                <c:pt idx="645">
                  <c:v>0.8929454545454546</c:v>
                </c:pt>
                <c:pt idx="646">
                  <c:v>0.94432809773123905</c:v>
                </c:pt>
                <c:pt idx="647">
                  <c:v>0.92999006951340613</c:v>
                </c:pt>
                <c:pt idx="648">
                  <c:v>0.94736842105263153</c:v>
                </c:pt>
                <c:pt idx="649">
                  <c:v>0.89933820968303724</c:v>
                </c:pt>
                <c:pt idx="650">
                  <c:v>0.9264184397163121</c:v>
                </c:pt>
                <c:pt idx="651">
                  <c:v>0.94385964912280707</c:v>
                </c:pt>
                <c:pt idx="652">
                  <c:v>0.94104560622914346</c:v>
                </c:pt>
                <c:pt idx="653">
                  <c:v>0.91005515485787014</c:v>
                </c:pt>
                <c:pt idx="654">
                  <c:v>0.89682539682539686</c:v>
                </c:pt>
                <c:pt idx="655">
                  <c:v>0.9746963562753036</c:v>
                </c:pt>
                <c:pt idx="656">
                  <c:v>0.9527957524473204</c:v>
                </c:pt>
                <c:pt idx="657">
                  <c:v>0.9611217335882728</c:v>
                </c:pt>
                <c:pt idx="658">
                  <c:v>0.94234020967196486</c:v>
                </c:pt>
                <c:pt idx="659">
                  <c:v>0.95833333333333337</c:v>
                </c:pt>
                <c:pt idx="660">
                  <c:v>0.94480660582355502</c:v>
                </c:pt>
                <c:pt idx="661">
                  <c:v>0.90068369917236413</c:v>
                </c:pt>
                <c:pt idx="662">
                  <c:v>0.94540942928039706</c:v>
                </c:pt>
                <c:pt idx="663">
                  <c:v>0.94473916887709997</c:v>
                </c:pt>
                <c:pt idx="664">
                  <c:v>0.90377979295401656</c:v>
                </c:pt>
                <c:pt idx="665">
                  <c:v>0.93424317617866004</c:v>
                </c:pt>
                <c:pt idx="666">
                  <c:v>0.93189102564102566</c:v>
                </c:pt>
                <c:pt idx="667">
                  <c:v>0.92413066385669129</c:v>
                </c:pt>
                <c:pt idx="668">
                  <c:v>0.90487387772552375</c:v>
                </c:pt>
                <c:pt idx="669">
                  <c:v>0.90867819102496949</c:v>
                </c:pt>
                <c:pt idx="670">
                  <c:v>0.90609273903666432</c:v>
                </c:pt>
                <c:pt idx="671">
                  <c:v>0.97594142259414229</c:v>
                </c:pt>
                <c:pt idx="672">
                  <c:v>0.90722724113968034</c:v>
                </c:pt>
                <c:pt idx="673">
                  <c:v>0.94560185185185186</c:v>
                </c:pt>
                <c:pt idx="674">
                  <c:v>0.95088940448569215</c:v>
                </c:pt>
                <c:pt idx="675">
                  <c:v>0.90977247538952999</c:v>
                </c:pt>
                <c:pt idx="676">
                  <c:v>0.91016666666666668</c:v>
                </c:pt>
                <c:pt idx="677">
                  <c:v>0.95799457994579951</c:v>
                </c:pt>
                <c:pt idx="678">
                  <c:v>0.92439971751412431</c:v>
                </c:pt>
                <c:pt idx="679">
                  <c:v>0.91196163590300394</c:v>
                </c:pt>
                <c:pt idx="680">
                  <c:v>0.97237431557989051</c:v>
                </c:pt>
                <c:pt idx="681">
                  <c:v>0.94871794871794868</c:v>
                </c:pt>
                <c:pt idx="682">
                  <c:v>0.94487179487179485</c:v>
                </c:pt>
                <c:pt idx="683">
                  <c:v>0.91286307053941906</c:v>
                </c:pt>
                <c:pt idx="684">
                  <c:v>0.91286397218600612</c:v>
                </c:pt>
                <c:pt idx="685">
                  <c:v>0.96040723981900455</c:v>
                </c:pt>
                <c:pt idx="686">
                  <c:v>0.91996809889343034</c:v>
                </c:pt>
                <c:pt idx="687">
                  <c:v>0.91414141414141414</c:v>
                </c:pt>
                <c:pt idx="688">
                  <c:v>0.91427978414279787</c:v>
                </c:pt>
                <c:pt idx="689">
                  <c:v>0.93052596164629364</c:v>
                </c:pt>
                <c:pt idx="690">
                  <c:v>0.98333333333333328</c:v>
                </c:pt>
                <c:pt idx="691">
                  <c:v>0.92717391304347829</c:v>
                </c:pt>
                <c:pt idx="692">
                  <c:v>0.93872357086922475</c:v>
                </c:pt>
                <c:pt idx="693">
                  <c:v>0.96439790575916229</c:v>
                </c:pt>
                <c:pt idx="694">
                  <c:v>0.91799726657555247</c:v>
                </c:pt>
                <c:pt idx="695">
                  <c:v>0.95422098075729356</c:v>
                </c:pt>
                <c:pt idx="696">
                  <c:v>0.95260514752040171</c:v>
                </c:pt>
                <c:pt idx="697">
                  <c:v>0.95099099099099094</c:v>
                </c:pt>
                <c:pt idx="698">
                  <c:v>0.93424317617866004</c:v>
                </c:pt>
                <c:pt idx="699">
                  <c:v>0.97654282115869018</c:v>
                </c:pt>
                <c:pt idx="700">
                  <c:v>0.95157156346958049</c:v>
                </c:pt>
                <c:pt idx="701">
                  <c:v>0.93820428934932754</c:v>
                </c:pt>
                <c:pt idx="702">
                  <c:v>0.96936026936026931</c:v>
                </c:pt>
                <c:pt idx="703">
                  <c:v>0.95668202764976962</c:v>
                </c:pt>
                <c:pt idx="704">
                  <c:v>0.93588399720475191</c:v>
                </c:pt>
                <c:pt idx="705">
                  <c:v>0.94995864350703063</c:v>
                </c:pt>
                <c:pt idx="706">
                  <c:v>0.92521367521367526</c:v>
                </c:pt>
                <c:pt idx="707">
                  <c:v>0.95173745173745172</c:v>
                </c:pt>
                <c:pt idx="708">
                  <c:v>0.92692307692307696</c:v>
                </c:pt>
                <c:pt idx="709">
                  <c:v>0.93010752688172038</c:v>
                </c:pt>
                <c:pt idx="710">
                  <c:v>0.93421168980458047</c:v>
                </c:pt>
                <c:pt idx="711">
                  <c:v>0.98123620309050774</c:v>
                </c:pt>
                <c:pt idx="712">
                  <c:v>0.97198879551820727</c:v>
                </c:pt>
                <c:pt idx="713">
                  <c:v>0.9302083333333333</c:v>
                </c:pt>
                <c:pt idx="714">
                  <c:v>0.95647501343363783</c:v>
                </c:pt>
                <c:pt idx="715">
                  <c:v>0.95887899423782086</c:v>
                </c:pt>
                <c:pt idx="716">
                  <c:v>0.95837687216997558</c:v>
                </c:pt>
                <c:pt idx="717">
                  <c:v>0.96238938053097345</c:v>
                </c:pt>
                <c:pt idx="718">
                  <c:v>0.93642143505903719</c:v>
                </c:pt>
                <c:pt idx="719">
                  <c:v>0.93925233644859818</c:v>
                </c:pt>
                <c:pt idx="720">
                  <c:v>0.989247311827957</c:v>
                </c:pt>
                <c:pt idx="721">
                  <c:v>0.9661558109833972</c:v>
                </c:pt>
                <c:pt idx="722">
                  <c:v>0.94329155537291964</c:v>
                </c:pt>
                <c:pt idx="723">
                  <c:v>0.96244583533943184</c:v>
                </c:pt>
                <c:pt idx="724">
                  <c:v>0.94487179487179485</c:v>
                </c:pt>
                <c:pt idx="725">
                  <c:v>0.9453053783044667</c:v>
                </c:pt>
                <c:pt idx="726">
                  <c:v>0.9454064642507346</c:v>
                </c:pt>
                <c:pt idx="727">
                  <c:v>0.947100063734863</c:v>
                </c:pt>
                <c:pt idx="728">
                  <c:v>0.94702348443473516</c:v>
                </c:pt>
                <c:pt idx="729">
                  <c:v>0.97281230876824898</c:v>
                </c:pt>
                <c:pt idx="730">
                  <c:v>0.98260264439805145</c:v>
                </c:pt>
                <c:pt idx="731">
                  <c:v>0.94883419689119175</c:v>
                </c:pt>
                <c:pt idx="732">
                  <c:v>0.9598842018196857</c:v>
                </c:pt>
                <c:pt idx="733">
                  <c:v>0.95128205128205123</c:v>
                </c:pt>
                <c:pt idx="734">
                  <c:v>0.96998207885304655</c:v>
                </c:pt>
                <c:pt idx="735">
                  <c:v>0.96026255100230618</c:v>
                </c:pt>
                <c:pt idx="736">
                  <c:v>0.95534924845269675</c:v>
                </c:pt>
                <c:pt idx="737">
                  <c:v>0.96783088235294112</c:v>
                </c:pt>
                <c:pt idx="738">
                  <c:v>0.96096558808423216</c:v>
                </c:pt>
                <c:pt idx="739">
                  <c:v>0.98823155216284986</c:v>
                </c:pt>
                <c:pt idx="740">
                  <c:v>0.96392496392496396</c:v>
                </c:pt>
                <c:pt idx="741">
                  <c:v>0.96392496392496396</c:v>
                </c:pt>
                <c:pt idx="742">
                  <c:v>0.97122302158273377</c:v>
                </c:pt>
                <c:pt idx="743">
                  <c:v>0.96602926263943212</c:v>
                </c:pt>
                <c:pt idx="744">
                  <c:v>0.97147470398277713</c:v>
                </c:pt>
                <c:pt idx="745">
                  <c:v>0.97181008902077148</c:v>
                </c:pt>
                <c:pt idx="746">
                  <c:v>0.97667743092931469</c:v>
                </c:pt>
                <c:pt idx="747">
                  <c:v>0.98339801638637347</c:v>
                </c:pt>
                <c:pt idx="748">
                  <c:v>3.9784946236559142E-2</c:v>
                </c:pt>
                <c:pt idx="749">
                  <c:v>0.15053763440860221</c:v>
                </c:pt>
                <c:pt idx="750">
                  <c:v>0.3722466960352423</c:v>
                </c:pt>
                <c:pt idx="751">
                  <c:v>0.86475409836065575</c:v>
                </c:pt>
                <c:pt idx="752">
                  <c:v>0.32896825396825402</c:v>
                </c:pt>
                <c:pt idx="753">
                  <c:v>0.42183622828784118</c:v>
                </c:pt>
                <c:pt idx="754">
                  <c:v>0.48221670802315958</c:v>
                </c:pt>
                <c:pt idx="755">
                  <c:v>0.40811965811965811</c:v>
                </c:pt>
                <c:pt idx="756">
                  <c:v>0.34330484330484329</c:v>
                </c:pt>
                <c:pt idx="757">
                  <c:v>0.92174432497013137</c:v>
                </c:pt>
                <c:pt idx="758">
                  <c:v>0.39207650273224037</c:v>
                </c:pt>
                <c:pt idx="759">
                  <c:v>0.97435897435897434</c:v>
                </c:pt>
                <c:pt idx="760">
                  <c:v>0.94679487179487176</c:v>
                </c:pt>
                <c:pt idx="761">
                  <c:v>0.77706093189964154</c:v>
                </c:pt>
                <c:pt idx="762">
                  <c:v>0.84384735202492211</c:v>
                </c:pt>
                <c:pt idx="763">
                  <c:v>0.56857402361489551</c:v>
                </c:pt>
                <c:pt idx="764">
                  <c:v>0.79409282700421946</c:v>
                </c:pt>
                <c:pt idx="765">
                  <c:v>0.57526881720430112</c:v>
                </c:pt>
                <c:pt idx="766">
                  <c:v>0.78787878787878785</c:v>
                </c:pt>
                <c:pt idx="767">
                  <c:v>0.860077519379845</c:v>
                </c:pt>
                <c:pt idx="768">
                  <c:v>0.84545454545454546</c:v>
                </c:pt>
                <c:pt idx="769">
                  <c:v>0.61612021857923494</c:v>
                </c:pt>
                <c:pt idx="770">
                  <c:v>0.88032871083718545</c:v>
                </c:pt>
                <c:pt idx="771">
                  <c:v>0.77707275803722509</c:v>
                </c:pt>
                <c:pt idx="772">
                  <c:v>0.70685279187817263</c:v>
                </c:pt>
                <c:pt idx="773">
                  <c:v>0.85512820512820509</c:v>
                </c:pt>
                <c:pt idx="774">
                  <c:v>0.67013888888888884</c:v>
                </c:pt>
                <c:pt idx="775">
                  <c:v>0.92024202420242029</c:v>
                </c:pt>
                <c:pt idx="776">
                  <c:v>0.94444444444444442</c:v>
                </c:pt>
                <c:pt idx="777">
                  <c:v>0.86749482401656319</c:v>
                </c:pt>
                <c:pt idx="778">
                  <c:v>0.93685300207039335</c:v>
                </c:pt>
                <c:pt idx="779">
                  <c:v>0.77267759562841531</c:v>
                </c:pt>
                <c:pt idx="780">
                  <c:v>0.94396551724137934</c:v>
                </c:pt>
                <c:pt idx="781">
                  <c:v>0.93010752688172038</c:v>
                </c:pt>
                <c:pt idx="782">
                  <c:v>0.88954635108481261</c:v>
                </c:pt>
                <c:pt idx="783">
                  <c:v>0.79928517682468025</c:v>
                </c:pt>
                <c:pt idx="784">
                  <c:v>0.94669277632724103</c:v>
                </c:pt>
                <c:pt idx="785">
                  <c:v>0.86950354609929081</c:v>
                </c:pt>
                <c:pt idx="786">
                  <c:v>0.78665077473182365</c:v>
                </c:pt>
                <c:pt idx="787">
                  <c:v>0.91559829059829057</c:v>
                </c:pt>
                <c:pt idx="788">
                  <c:v>0.90502183406113534</c:v>
                </c:pt>
                <c:pt idx="789">
                  <c:v>0.89942528735632188</c:v>
                </c:pt>
                <c:pt idx="790">
                  <c:v>0.95318627450980398</c:v>
                </c:pt>
                <c:pt idx="791">
                  <c:v>0.84408602150537637</c:v>
                </c:pt>
                <c:pt idx="792">
                  <c:v>0.89053905390539057</c:v>
                </c:pt>
                <c:pt idx="793">
                  <c:v>0.87977099236641221</c:v>
                </c:pt>
                <c:pt idx="794">
                  <c:v>0.91206117483489746</c:v>
                </c:pt>
                <c:pt idx="795">
                  <c:v>0.88888888888888884</c:v>
                </c:pt>
                <c:pt idx="796">
                  <c:v>0.93694218083042302</c:v>
                </c:pt>
                <c:pt idx="797">
                  <c:v>0.91397849462365588</c:v>
                </c:pt>
                <c:pt idx="798">
                  <c:v>0.93693693693693691</c:v>
                </c:pt>
                <c:pt idx="799">
                  <c:v>0.94623655913978499</c:v>
                </c:pt>
                <c:pt idx="800">
                  <c:v>0.94623655913978499</c:v>
                </c:pt>
                <c:pt idx="801">
                  <c:v>0.95</c:v>
                </c:pt>
                <c:pt idx="802">
                  <c:v>1.8018018018018021E-2</c:v>
                </c:pt>
                <c:pt idx="803">
                  <c:v>0.27777777777777779</c:v>
                </c:pt>
                <c:pt idx="804">
                  <c:v>0.35953177257525082</c:v>
                </c:pt>
                <c:pt idx="805">
                  <c:v>4.8387096774193547E-2</c:v>
                </c:pt>
                <c:pt idx="806">
                  <c:v>0.16129032258064521</c:v>
                </c:pt>
                <c:pt idx="807">
                  <c:v>0.1209677419354839</c:v>
                </c:pt>
                <c:pt idx="808">
                  <c:v>0.54838709677419351</c:v>
                </c:pt>
                <c:pt idx="809">
                  <c:v>0.34946236559139793</c:v>
                </c:pt>
                <c:pt idx="810">
                  <c:v>0.55253623188405798</c:v>
                </c:pt>
                <c:pt idx="811">
                  <c:v>0.76328502415458932</c:v>
                </c:pt>
                <c:pt idx="812">
                  <c:v>0.56514657980456029</c:v>
                </c:pt>
                <c:pt idx="813">
                  <c:v>0.63357400722021662</c:v>
                </c:pt>
                <c:pt idx="814">
                  <c:v>0.60904654654654655</c:v>
                </c:pt>
                <c:pt idx="815">
                  <c:v>0.61538461538461542</c:v>
                </c:pt>
                <c:pt idx="816">
                  <c:v>0.61662531017369726</c:v>
                </c:pt>
                <c:pt idx="817">
                  <c:v>0.64855072463768115</c:v>
                </c:pt>
                <c:pt idx="818">
                  <c:v>0.66894018887722984</c:v>
                </c:pt>
                <c:pt idx="819">
                  <c:v>0.97222222222222221</c:v>
                </c:pt>
                <c:pt idx="820">
                  <c:v>0.87179487179487181</c:v>
                </c:pt>
                <c:pt idx="821">
                  <c:v>1</c:v>
                </c:pt>
                <c:pt idx="822">
                  <c:v>0.9946236559139785</c:v>
                </c:pt>
                <c:pt idx="823">
                  <c:v>0.92008196721311475</c:v>
                </c:pt>
                <c:pt idx="824">
                  <c:v>0.76972972972972975</c:v>
                </c:pt>
                <c:pt idx="825">
                  <c:v>0.98333333333333328</c:v>
                </c:pt>
                <c:pt idx="826">
                  <c:v>0.84122287968441811</c:v>
                </c:pt>
                <c:pt idx="827">
                  <c:v>0.78659909909909909</c:v>
                </c:pt>
                <c:pt idx="828">
                  <c:v>0.86778846153846156</c:v>
                </c:pt>
                <c:pt idx="829">
                  <c:v>0.94945355191256831</c:v>
                </c:pt>
                <c:pt idx="830">
                  <c:v>0.98289345063538613</c:v>
                </c:pt>
                <c:pt idx="831">
                  <c:v>0.82150943396226417</c:v>
                </c:pt>
                <c:pt idx="832">
                  <c:v>0.84607329842931933</c:v>
                </c:pt>
                <c:pt idx="833">
                  <c:v>0.85135135135135132</c:v>
                </c:pt>
                <c:pt idx="834">
                  <c:v>0.86637931034482762</c:v>
                </c:pt>
                <c:pt idx="835">
                  <c:v>0.88362068965517238</c:v>
                </c:pt>
                <c:pt idx="836">
                  <c:v>0.88461538461538458</c:v>
                </c:pt>
                <c:pt idx="837">
                  <c:v>0.95628415300546443</c:v>
                </c:pt>
                <c:pt idx="838">
                  <c:v>0.92241379310344829</c:v>
                </c:pt>
                <c:pt idx="839">
                  <c:v>0.92715231788079466</c:v>
                </c:pt>
                <c:pt idx="840">
                  <c:v>0.93888888888888888</c:v>
                </c:pt>
                <c:pt idx="841">
                  <c:v>0.98497267759562845</c:v>
                </c:pt>
                <c:pt idx="842">
                  <c:v>0.9946236559139785</c:v>
                </c:pt>
                <c:pt idx="843">
                  <c:v>1</c:v>
                </c:pt>
                <c:pt idx="844">
                  <c:v>1</c:v>
                </c:pt>
                <c:pt idx="845">
                  <c:v>6.4102564102564097E-2</c:v>
                </c:pt>
                <c:pt idx="846">
                  <c:v>0.9731182795698925</c:v>
                </c:pt>
                <c:pt idx="847">
                  <c:v>0.989247311827957</c:v>
                </c:pt>
                <c:pt idx="848">
                  <c:v>0.87096774193548387</c:v>
                </c:pt>
                <c:pt idx="849">
                  <c:v>0.6333333333333333</c:v>
                </c:pt>
                <c:pt idx="850">
                  <c:v>0.907673860911271</c:v>
                </c:pt>
                <c:pt idx="851">
                  <c:v>0.66666666666666663</c:v>
                </c:pt>
                <c:pt idx="852">
                  <c:v>0.88129496402877694</c:v>
                </c:pt>
                <c:pt idx="853">
                  <c:v>0.79220779220779225</c:v>
                </c:pt>
                <c:pt idx="854">
                  <c:v>0.8441558441558441</c:v>
                </c:pt>
                <c:pt idx="855">
                  <c:v>0.89224137931034486</c:v>
                </c:pt>
                <c:pt idx="856">
                  <c:v>0.89784946236559138</c:v>
                </c:pt>
                <c:pt idx="857">
                  <c:v>0.92666666666666664</c:v>
                </c:pt>
                <c:pt idx="858">
                  <c:v>0.93103448275862066</c:v>
                </c:pt>
                <c:pt idx="859">
                  <c:v>0.93333333333333335</c:v>
                </c:pt>
                <c:pt idx="860">
                  <c:v>2.2522522522522521E-2</c:v>
                </c:pt>
                <c:pt idx="861">
                  <c:v>0.1222222222222222</c:v>
                </c:pt>
                <c:pt idx="862">
                  <c:v>0.25268817204301081</c:v>
                </c:pt>
                <c:pt idx="863">
                  <c:v>0.2896174863387978</c:v>
                </c:pt>
                <c:pt idx="864">
                  <c:v>0.53278688524590168</c:v>
                </c:pt>
                <c:pt idx="865">
                  <c:v>0.58602150537634412</c:v>
                </c:pt>
                <c:pt idx="866">
                  <c:v>0.65555555555555556</c:v>
                </c:pt>
                <c:pt idx="867">
                  <c:v>0.91111111111111109</c:v>
                </c:pt>
                <c:pt idx="868">
                  <c:v>0.92204301075268813</c:v>
                </c:pt>
                <c:pt idx="869">
                  <c:v>0.92349726775956287</c:v>
                </c:pt>
                <c:pt idx="870">
                  <c:v>0.93010752688172038</c:v>
                </c:pt>
                <c:pt idx="871">
                  <c:v>2.9569892473118281E-2</c:v>
                </c:pt>
                <c:pt idx="872">
                  <c:v>0.1025641025641026</c:v>
                </c:pt>
                <c:pt idx="873">
                  <c:v>0.15384615384615391</c:v>
                </c:pt>
                <c:pt idx="874">
                  <c:v>0.16666666666666671</c:v>
                </c:pt>
                <c:pt idx="875">
                  <c:v>0.17948717948717949</c:v>
                </c:pt>
                <c:pt idx="876">
                  <c:v>0.2157320872274143</c:v>
                </c:pt>
                <c:pt idx="877">
                  <c:v>0.39563862928348908</c:v>
                </c:pt>
                <c:pt idx="878">
                  <c:v>0.44158878504672899</c:v>
                </c:pt>
                <c:pt idx="879">
                  <c:v>0.5641025641025641</c:v>
                </c:pt>
                <c:pt idx="880">
                  <c:v>0.61111111111111116</c:v>
                </c:pt>
                <c:pt idx="881">
                  <c:v>0.63440860215053763</c:v>
                </c:pt>
                <c:pt idx="882">
                  <c:v>0.65591397849462363</c:v>
                </c:pt>
                <c:pt idx="883">
                  <c:v>0.67948717948717952</c:v>
                </c:pt>
                <c:pt idx="884">
                  <c:v>0.84444444444444444</c:v>
                </c:pt>
                <c:pt idx="885">
                  <c:v>0.91397849462365588</c:v>
                </c:pt>
                <c:pt idx="886">
                  <c:v>0.9946236559139785</c:v>
                </c:pt>
                <c:pt idx="887">
                  <c:v>0.1025641025641026</c:v>
                </c:pt>
                <c:pt idx="888">
                  <c:v>0.15591397849462371</c:v>
                </c:pt>
                <c:pt idx="889">
                  <c:v>0.51282051282051277</c:v>
                </c:pt>
                <c:pt idx="890">
                  <c:v>0.45657276995305163</c:v>
                </c:pt>
                <c:pt idx="891">
                  <c:v>0.41362530413625298</c:v>
                </c:pt>
                <c:pt idx="892">
                  <c:v>0.54985754985754987</c:v>
                </c:pt>
                <c:pt idx="893">
                  <c:v>0.44086021505376338</c:v>
                </c:pt>
                <c:pt idx="894">
                  <c:v>0.44871794871794868</c:v>
                </c:pt>
                <c:pt idx="895">
                  <c:v>0.47380952380952379</c:v>
                </c:pt>
                <c:pt idx="896">
                  <c:v>0.48118279569892469</c:v>
                </c:pt>
                <c:pt idx="897">
                  <c:v>0.4838709677419355</c:v>
                </c:pt>
                <c:pt idx="898">
                  <c:v>0.54576659038901598</c:v>
                </c:pt>
                <c:pt idx="899">
                  <c:v>0.56896551724137934</c:v>
                </c:pt>
                <c:pt idx="900">
                  <c:v>0.71547619047619049</c:v>
                </c:pt>
                <c:pt idx="901">
                  <c:v>0.79487179487179482</c:v>
                </c:pt>
                <c:pt idx="902">
                  <c:v>0.79487179487179482</c:v>
                </c:pt>
                <c:pt idx="903">
                  <c:v>0.81854043392504927</c:v>
                </c:pt>
                <c:pt idx="904">
                  <c:v>0.95161290322580649</c:v>
                </c:pt>
                <c:pt idx="905">
                  <c:v>0.9946236559139785</c:v>
                </c:pt>
                <c:pt idx="906">
                  <c:v>5.9139784946236562E-2</c:v>
                </c:pt>
                <c:pt idx="907">
                  <c:v>0.72043010752688175</c:v>
                </c:pt>
                <c:pt idx="908">
                  <c:v>0.3888888888888889</c:v>
                </c:pt>
                <c:pt idx="909">
                  <c:v>0.59139784946236562</c:v>
                </c:pt>
                <c:pt idx="910">
                  <c:v>0.66</c:v>
                </c:pt>
                <c:pt idx="911">
                  <c:v>0.66666666666666663</c:v>
                </c:pt>
                <c:pt idx="912">
                  <c:v>0.81720430107526887</c:v>
                </c:pt>
                <c:pt idx="913">
                  <c:v>0.83870967741935487</c:v>
                </c:pt>
                <c:pt idx="914">
                  <c:v>0.85483870967741937</c:v>
                </c:pt>
                <c:pt idx="915">
                  <c:v>0.89444444444444449</c:v>
                </c:pt>
                <c:pt idx="916">
                  <c:v>0.86124401913875603</c:v>
                </c:pt>
                <c:pt idx="917">
                  <c:v>0.96568627450980393</c:v>
                </c:pt>
                <c:pt idx="918">
                  <c:v>0.23076923076923081</c:v>
                </c:pt>
                <c:pt idx="919">
                  <c:v>0.58974358974358976</c:v>
                </c:pt>
                <c:pt idx="920">
                  <c:v>0.65116279069767447</c:v>
                </c:pt>
                <c:pt idx="921">
                  <c:v>0.74358974358974361</c:v>
                </c:pt>
                <c:pt idx="922">
                  <c:v>0.77956989247311825</c:v>
                </c:pt>
                <c:pt idx="923">
                  <c:v>0.85897435897435892</c:v>
                </c:pt>
                <c:pt idx="924">
                  <c:v>0.85897435897435892</c:v>
                </c:pt>
                <c:pt idx="925">
                  <c:v>0.87777777777777777</c:v>
                </c:pt>
                <c:pt idx="926">
                  <c:v>0.98717948717948723</c:v>
                </c:pt>
                <c:pt idx="927">
                  <c:v>1</c:v>
                </c:pt>
                <c:pt idx="928">
                  <c:v>0.46889952153110048</c:v>
                </c:pt>
                <c:pt idx="929">
                  <c:v>0.55054302422723478</c:v>
                </c:pt>
                <c:pt idx="930">
                  <c:v>0.5603557814485387</c:v>
                </c:pt>
                <c:pt idx="931">
                  <c:v>0.56111111111111112</c:v>
                </c:pt>
                <c:pt idx="932">
                  <c:v>0.61125211505922161</c:v>
                </c:pt>
                <c:pt idx="933">
                  <c:v>0.63888888888888884</c:v>
                </c:pt>
                <c:pt idx="934">
                  <c:v>0.75271512113617378</c:v>
                </c:pt>
                <c:pt idx="935">
                  <c:v>0.79234972677595628</c:v>
                </c:pt>
                <c:pt idx="936">
                  <c:v>0.90410958904109584</c:v>
                </c:pt>
                <c:pt idx="937">
                  <c:v>0.90555555555555556</c:v>
                </c:pt>
                <c:pt idx="938">
                  <c:v>1</c:v>
                </c:pt>
                <c:pt idx="939">
                  <c:v>1</c:v>
                </c:pt>
                <c:pt idx="940">
                  <c:v>3.091397849462366E-2</c:v>
                </c:pt>
                <c:pt idx="941">
                  <c:v>0.41379310344827591</c:v>
                </c:pt>
                <c:pt idx="942">
                  <c:v>0.87096774193548387</c:v>
                </c:pt>
                <c:pt idx="943">
                  <c:v>0.93142857142857138</c:v>
                </c:pt>
                <c:pt idx="944">
                  <c:v>0.1553398058252427</c:v>
                </c:pt>
                <c:pt idx="945">
                  <c:v>0.42307692307692307</c:v>
                </c:pt>
                <c:pt idx="946">
                  <c:v>0.45698924731182788</c:v>
                </c:pt>
                <c:pt idx="947">
                  <c:v>0.65555555555555556</c:v>
                </c:pt>
                <c:pt idx="948">
                  <c:v>0.69396551724137934</c:v>
                </c:pt>
                <c:pt idx="949">
                  <c:v>0.86559139784946237</c:v>
                </c:pt>
                <c:pt idx="950">
                  <c:v>0.97222222222222221</c:v>
                </c:pt>
              </c:numCache>
            </c:numRef>
          </c:xVal>
          <c:yVal>
            <c:numRef>
              <c:f>Sheet1!$B$2:$B$952</c:f>
              <c:numCache>
                <c:formatCode>0%</c:formatCode>
                <c:ptCount val="951"/>
                <c:pt idx="0">
                  <c:v>6.9444444444444448E-2</c:v>
                </c:pt>
                <c:pt idx="1">
                  <c:v>0.14423076923076919</c:v>
                </c:pt>
                <c:pt idx="2">
                  <c:v>0.141025641025641</c:v>
                </c:pt>
                <c:pt idx="3">
                  <c:v>0.1025641025641026</c:v>
                </c:pt>
                <c:pt idx="4">
                  <c:v>0.1334841628959276</c:v>
                </c:pt>
                <c:pt idx="5">
                  <c:v>0.1153846153846154</c:v>
                </c:pt>
                <c:pt idx="6">
                  <c:v>0.17948717948717949</c:v>
                </c:pt>
                <c:pt idx="7">
                  <c:v>0.16568047337278111</c:v>
                </c:pt>
                <c:pt idx="8">
                  <c:v>0.1645299145299145</c:v>
                </c:pt>
                <c:pt idx="9">
                  <c:v>0.20512820512820509</c:v>
                </c:pt>
                <c:pt idx="10">
                  <c:v>0.1730769230769231</c:v>
                </c:pt>
                <c:pt idx="11">
                  <c:v>0.26847662141779788</c:v>
                </c:pt>
                <c:pt idx="12">
                  <c:v>4.8529411764705883E-2</c:v>
                </c:pt>
                <c:pt idx="13">
                  <c:v>9.8290598290598288E-2</c:v>
                </c:pt>
                <c:pt idx="14">
                  <c:v>0.2147435897435897</c:v>
                </c:pt>
                <c:pt idx="15">
                  <c:v>0.19561621174524399</c:v>
                </c:pt>
                <c:pt idx="16">
                  <c:v>8.8369963369963375E-2</c:v>
                </c:pt>
                <c:pt idx="17">
                  <c:v>5.128205128205128E-2</c:v>
                </c:pt>
                <c:pt idx="18">
                  <c:v>0.14516129032258071</c:v>
                </c:pt>
                <c:pt idx="19">
                  <c:v>0.32991452991452991</c:v>
                </c:pt>
                <c:pt idx="20">
                  <c:v>0.2371794871794872</c:v>
                </c:pt>
                <c:pt idx="21">
                  <c:v>2.2144522144522141E-2</c:v>
                </c:pt>
                <c:pt idx="22">
                  <c:v>0.34640522875816993</c:v>
                </c:pt>
                <c:pt idx="23">
                  <c:v>0.16666666666666671</c:v>
                </c:pt>
                <c:pt idx="24">
                  <c:v>0.24084249084249079</c:v>
                </c:pt>
                <c:pt idx="25">
                  <c:v>0.35483870967741937</c:v>
                </c:pt>
                <c:pt idx="26">
                  <c:v>0.37692307692307692</c:v>
                </c:pt>
                <c:pt idx="27">
                  <c:v>0.37768817204301081</c:v>
                </c:pt>
                <c:pt idx="28">
                  <c:v>0.32579185520361992</c:v>
                </c:pt>
                <c:pt idx="29">
                  <c:v>0.38205128205128203</c:v>
                </c:pt>
                <c:pt idx="30">
                  <c:v>0.26410256410256411</c:v>
                </c:pt>
                <c:pt idx="31">
                  <c:v>0.1396011396011396</c:v>
                </c:pt>
                <c:pt idx="32">
                  <c:v>0.29014084507042248</c:v>
                </c:pt>
                <c:pt idx="33">
                  <c:v>0.20619658119658121</c:v>
                </c:pt>
                <c:pt idx="34">
                  <c:v>0.33870967741935482</c:v>
                </c:pt>
                <c:pt idx="35">
                  <c:v>0.14663461538461539</c:v>
                </c:pt>
                <c:pt idx="36">
                  <c:v>0.31720430107526881</c:v>
                </c:pt>
                <c:pt idx="37">
                  <c:v>0.41794871794871802</c:v>
                </c:pt>
                <c:pt idx="38">
                  <c:v>0.38746438746438738</c:v>
                </c:pt>
                <c:pt idx="39">
                  <c:v>0.15883190883190881</c:v>
                </c:pt>
                <c:pt idx="40">
                  <c:v>0.44871794871794868</c:v>
                </c:pt>
                <c:pt idx="41">
                  <c:v>0.45376344086021497</c:v>
                </c:pt>
                <c:pt idx="42">
                  <c:v>0.43902439024390238</c:v>
                </c:pt>
                <c:pt idx="43">
                  <c:v>0.33100233100233101</c:v>
                </c:pt>
                <c:pt idx="44">
                  <c:v>0.1373626373626374</c:v>
                </c:pt>
                <c:pt idx="45">
                  <c:v>0.17948717948717949</c:v>
                </c:pt>
                <c:pt idx="46">
                  <c:v>0.33769063180827891</c:v>
                </c:pt>
                <c:pt idx="47">
                  <c:v>0.20512820512820509</c:v>
                </c:pt>
                <c:pt idx="48">
                  <c:v>0.43506493506493499</c:v>
                </c:pt>
                <c:pt idx="49">
                  <c:v>0.41258741258741261</c:v>
                </c:pt>
                <c:pt idx="50">
                  <c:v>0.24273504273504271</c:v>
                </c:pt>
                <c:pt idx="51">
                  <c:v>0.44037940379403789</c:v>
                </c:pt>
                <c:pt idx="52">
                  <c:v>0.34692028985507251</c:v>
                </c:pt>
                <c:pt idx="53">
                  <c:v>0.49232158988256552</c:v>
                </c:pt>
                <c:pt idx="54">
                  <c:v>0.37849462365591402</c:v>
                </c:pt>
                <c:pt idx="55">
                  <c:v>0.42890442890442892</c:v>
                </c:pt>
                <c:pt idx="56">
                  <c:v>0.46078431372549022</c:v>
                </c:pt>
                <c:pt idx="57">
                  <c:v>0.16666666666666671</c:v>
                </c:pt>
                <c:pt idx="58">
                  <c:v>0.44477317554240631</c:v>
                </c:pt>
                <c:pt idx="59">
                  <c:v>0.33224400871459697</c:v>
                </c:pt>
                <c:pt idx="60">
                  <c:v>0.41194625998547568</c:v>
                </c:pt>
                <c:pt idx="61">
                  <c:v>0.22043010752688169</c:v>
                </c:pt>
                <c:pt idx="62">
                  <c:v>0.532258064516129</c:v>
                </c:pt>
                <c:pt idx="63">
                  <c:v>0.22322775263951741</c:v>
                </c:pt>
                <c:pt idx="64">
                  <c:v>0.53975826972010177</c:v>
                </c:pt>
                <c:pt idx="65">
                  <c:v>0.33169934640522869</c:v>
                </c:pt>
                <c:pt idx="66">
                  <c:v>0.33333333333333331</c:v>
                </c:pt>
                <c:pt idx="67">
                  <c:v>0.20967741935483869</c:v>
                </c:pt>
                <c:pt idx="68">
                  <c:v>0.1467727674624226</c:v>
                </c:pt>
                <c:pt idx="69">
                  <c:v>0.34924845269672861</c:v>
                </c:pt>
                <c:pt idx="70">
                  <c:v>0.53298219212440434</c:v>
                </c:pt>
                <c:pt idx="71">
                  <c:v>0.47404371584699462</c:v>
                </c:pt>
                <c:pt idx="72">
                  <c:v>0.54487179487179482</c:v>
                </c:pt>
                <c:pt idx="73">
                  <c:v>0.47209653092006032</c:v>
                </c:pt>
                <c:pt idx="74">
                  <c:v>0.55501870324189528</c:v>
                </c:pt>
                <c:pt idx="75">
                  <c:v>0.44827586206896552</c:v>
                </c:pt>
                <c:pt idx="76">
                  <c:v>0.4772313296903461</c:v>
                </c:pt>
                <c:pt idx="77">
                  <c:v>0.4075091575091575</c:v>
                </c:pt>
                <c:pt idx="78">
                  <c:v>0.29076479076479078</c:v>
                </c:pt>
                <c:pt idx="79">
                  <c:v>0.46905901116427429</c:v>
                </c:pt>
                <c:pt idx="80">
                  <c:v>0.35555555555555562</c:v>
                </c:pt>
                <c:pt idx="81">
                  <c:v>0.39130434782608697</c:v>
                </c:pt>
                <c:pt idx="82">
                  <c:v>0.21116138763197589</c:v>
                </c:pt>
                <c:pt idx="83">
                  <c:v>4.4871794871794872E-2</c:v>
                </c:pt>
                <c:pt idx="84">
                  <c:v>0.10760073260073259</c:v>
                </c:pt>
                <c:pt idx="85">
                  <c:v>0.55831739961759086</c:v>
                </c:pt>
                <c:pt idx="86">
                  <c:v>0.3356227106227106</c:v>
                </c:pt>
                <c:pt idx="87">
                  <c:v>0.45628415300546449</c:v>
                </c:pt>
                <c:pt idx="88">
                  <c:v>0.23118279569892469</c:v>
                </c:pt>
                <c:pt idx="89">
                  <c:v>0.57692307692307687</c:v>
                </c:pt>
                <c:pt idx="90">
                  <c:v>0.49187675070028009</c:v>
                </c:pt>
                <c:pt idx="91">
                  <c:v>0.57690915671371701</c:v>
                </c:pt>
                <c:pt idx="92">
                  <c:v>0.4759118392822313</c:v>
                </c:pt>
                <c:pt idx="93">
                  <c:v>0.3611111111111111</c:v>
                </c:pt>
                <c:pt idx="94">
                  <c:v>0.2</c:v>
                </c:pt>
                <c:pt idx="95">
                  <c:v>0.44300144300144301</c:v>
                </c:pt>
                <c:pt idx="96">
                  <c:v>0.59400506614128901</c:v>
                </c:pt>
                <c:pt idx="97">
                  <c:v>0.48504273504273498</c:v>
                </c:pt>
                <c:pt idx="98">
                  <c:v>0.32274011299435029</c:v>
                </c:pt>
                <c:pt idx="99">
                  <c:v>0.38270042194092829</c:v>
                </c:pt>
                <c:pt idx="100">
                  <c:v>0.56680253623188404</c:v>
                </c:pt>
                <c:pt idx="101">
                  <c:v>0.49025974025974028</c:v>
                </c:pt>
                <c:pt idx="102">
                  <c:v>0.43548387096774188</c:v>
                </c:pt>
                <c:pt idx="103">
                  <c:v>0.44061302681992343</c:v>
                </c:pt>
                <c:pt idx="104">
                  <c:v>0.60177151120751993</c:v>
                </c:pt>
                <c:pt idx="105">
                  <c:v>0.60207958408318341</c:v>
                </c:pt>
                <c:pt idx="106">
                  <c:v>0.58989598811292721</c:v>
                </c:pt>
                <c:pt idx="107">
                  <c:v>0.60412186379928312</c:v>
                </c:pt>
                <c:pt idx="108">
                  <c:v>0.50356125356125359</c:v>
                </c:pt>
                <c:pt idx="109">
                  <c:v>0.58771929824561409</c:v>
                </c:pt>
                <c:pt idx="110">
                  <c:v>0.4174454828660436</c:v>
                </c:pt>
                <c:pt idx="111">
                  <c:v>0.46994535519125691</c:v>
                </c:pt>
                <c:pt idx="112">
                  <c:v>0.55718782791185728</c:v>
                </c:pt>
                <c:pt idx="113">
                  <c:v>0.44818913480885308</c:v>
                </c:pt>
                <c:pt idx="114">
                  <c:v>0.36068376068376068</c:v>
                </c:pt>
                <c:pt idx="115">
                  <c:v>0.26465201465201471</c:v>
                </c:pt>
                <c:pt idx="116">
                  <c:v>0.6196950968273589</c:v>
                </c:pt>
                <c:pt idx="117">
                  <c:v>0.31000420344682639</c:v>
                </c:pt>
                <c:pt idx="118">
                  <c:v>0.36740331491712708</c:v>
                </c:pt>
                <c:pt idx="119">
                  <c:v>0.44477085781433612</c:v>
                </c:pt>
                <c:pt idx="120">
                  <c:v>0.61002178649237471</c:v>
                </c:pt>
                <c:pt idx="121">
                  <c:v>0.51643323996265178</c:v>
                </c:pt>
                <c:pt idx="122">
                  <c:v>0.4420289855072464</c:v>
                </c:pt>
                <c:pt idx="123">
                  <c:v>0.54164813991403582</c:v>
                </c:pt>
                <c:pt idx="124">
                  <c:v>0.5883190883190883</c:v>
                </c:pt>
                <c:pt idx="125">
                  <c:v>0.38177182919056718</c:v>
                </c:pt>
                <c:pt idx="126">
                  <c:v>0.62908011869436198</c:v>
                </c:pt>
                <c:pt idx="127">
                  <c:v>0.30769230769230771</c:v>
                </c:pt>
                <c:pt idx="128">
                  <c:v>0.59401709401709402</c:v>
                </c:pt>
                <c:pt idx="129">
                  <c:v>0.57905686546463242</c:v>
                </c:pt>
                <c:pt idx="130">
                  <c:v>0.34246112237998649</c:v>
                </c:pt>
                <c:pt idx="131">
                  <c:v>0.42932133483314588</c:v>
                </c:pt>
                <c:pt idx="132">
                  <c:v>0.45376791493296348</c:v>
                </c:pt>
                <c:pt idx="133">
                  <c:v>0.4731182795698925</c:v>
                </c:pt>
                <c:pt idx="134">
                  <c:v>0.55490683229813664</c:v>
                </c:pt>
                <c:pt idx="135">
                  <c:v>0.39291958041958042</c:v>
                </c:pt>
                <c:pt idx="136">
                  <c:v>0.64190886257624691</c:v>
                </c:pt>
                <c:pt idx="137">
                  <c:v>0.52666347534705604</c:v>
                </c:pt>
                <c:pt idx="138">
                  <c:v>0.64494657558241375</c:v>
                </c:pt>
                <c:pt idx="139">
                  <c:v>0.51961639058413256</c:v>
                </c:pt>
                <c:pt idx="140">
                  <c:v>0.26739926739926739</c:v>
                </c:pt>
                <c:pt idx="141">
                  <c:v>0.37419354838709679</c:v>
                </c:pt>
                <c:pt idx="142">
                  <c:v>0.21452991452991449</c:v>
                </c:pt>
                <c:pt idx="143">
                  <c:v>0.54380165289256199</c:v>
                </c:pt>
                <c:pt idx="144">
                  <c:v>0.51833740831295838</c:v>
                </c:pt>
                <c:pt idx="145">
                  <c:v>0.43040293040293037</c:v>
                </c:pt>
                <c:pt idx="146">
                  <c:v>0.60313592054441789</c:v>
                </c:pt>
                <c:pt idx="147">
                  <c:v>0.50408163265306127</c:v>
                </c:pt>
                <c:pt idx="148">
                  <c:v>0.50572311046511631</c:v>
                </c:pt>
                <c:pt idx="149">
                  <c:v>0.45986622073578598</c:v>
                </c:pt>
                <c:pt idx="150">
                  <c:v>0.49311701081612591</c:v>
                </c:pt>
                <c:pt idx="151">
                  <c:v>0.61098039215686273</c:v>
                </c:pt>
                <c:pt idx="152">
                  <c:v>0.2951388888888889</c:v>
                </c:pt>
                <c:pt idx="153">
                  <c:v>0.55087719298245619</c:v>
                </c:pt>
                <c:pt idx="154">
                  <c:v>0.27868852459016391</c:v>
                </c:pt>
                <c:pt idx="155">
                  <c:v>0.45994568906992528</c:v>
                </c:pt>
                <c:pt idx="156">
                  <c:v>0.50726495726495724</c:v>
                </c:pt>
                <c:pt idx="157">
                  <c:v>0.5641025641025641</c:v>
                </c:pt>
                <c:pt idx="158">
                  <c:v>0.48762654668166477</c:v>
                </c:pt>
                <c:pt idx="159">
                  <c:v>0.22759856630824371</c:v>
                </c:pt>
                <c:pt idx="160">
                  <c:v>0.51973684210526316</c:v>
                </c:pt>
                <c:pt idx="161">
                  <c:v>0.60059251279288983</c:v>
                </c:pt>
                <c:pt idx="162">
                  <c:v>0.50239965095986039</c:v>
                </c:pt>
                <c:pt idx="163">
                  <c:v>0.57347504621072087</c:v>
                </c:pt>
                <c:pt idx="164">
                  <c:v>0.57371794871794868</c:v>
                </c:pt>
                <c:pt idx="165">
                  <c:v>0.57459207459207462</c:v>
                </c:pt>
                <c:pt idx="166">
                  <c:v>0.42368742368742368</c:v>
                </c:pt>
                <c:pt idx="167">
                  <c:v>0.56951286261631084</c:v>
                </c:pt>
                <c:pt idx="168">
                  <c:v>0.43355119825708061</c:v>
                </c:pt>
                <c:pt idx="169">
                  <c:v>0.59074203710185513</c:v>
                </c:pt>
                <c:pt idx="170">
                  <c:v>0.41482300884955747</c:v>
                </c:pt>
                <c:pt idx="171">
                  <c:v>0.57133507853403143</c:v>
                </c:pt>
                <c:pt idx="172">
                  <c:v>0.39784946236559138</c:v>
                </c:pt>
                <c:pt idx="173">
                  <c:v>0.58231391250259179</c:v>
                </c:pt>
                <c:pt idx="174">
                  <c:v>0.31068376068376069</c:v>
                </c:pt>
                <c:pt idx="175">
                  <c:v>0.54442533677271421</c:v>
                </c:pt>
                <c:pt idx="176">
                  <c:v>0.37004252364835538</c:v>
                </c:pt>
                <c:pt idx="177">
                  <c:v>0.60003497726477795</c:v>
                </c:pt>
                <c:pt idx="178">
                  <c:v>0.51440576230492197</c:v>
                </c:pt>
                <c:pt idx="179">
                  <c:v>0.42246642246642252</c:v>
                </c:pt>
                <c:pt idx="180">
                  <c:v>0.5234375</c:v>
                </c:pt>
                <c:pt idx="181">
                  <c:v>0.15761689291101061</c:v>
                </c:pt>
                <c:pt idx="182">
                  <c:v>0.50486680327868849</c:v>
                </c:pt>
                <c:pt idx="183">
                  <c:v>0.56659905341446926</c:v>
                </c:pt>
                <c:pt idx="184">
                  <c:v>0.40423572744014741</c:v>
                </c:pt>
                <c:pt idx="185">
                  <c:v>0.46029258098223608</c:v>
                </c:pt>
                <c:pt idx="186">
                  <c:v>0.44565217391304351</c:v>
                </c:pt>
                <c:pt idx="187">
                  <c:v>0.61495811486771534</c:v>
                </c:pt>
                <c:pt idx="188">
                  <c:v>0.50702282417858036</c:v>
                </c:pt>
                <c:pt idx="189">
                  <c:v>0.56757301107754277</c:v>
                </c:pt>
                <c:pt idx="190">
                  <c:v>0.60488173125314548</c:v>
                </c:pt>
                <c:pt idx="191">
                  <c:v>0.21794871794871801</c:v>
                </c:pt>
                <c:pt idx="192">
                  <c:v>0.62578947368421056</c:v>
                </c:pt>
                <c:pt idx="193">
                  <c:v>0.64826266195524151</c:v>
                </c:pt>
                <c:pt idx="194">
                  <c:v>0.67470902036857416</c:v>
                </c:pt>
                <c:pt idx="195">
                  <c:v>0.5428833639245787</c:v>
                </c:pt>
                <c:pt idx="196">
                  <c:v>0.52645861601085486</c:v>
                </c:pt>
                <c:pt idx="197">
                  <c:v>0.50880000000000003</c:v>
                </c:pt>
                <c:pt idx="198">
                  <c:v>0.6161226161226161</c:v>
                </c:pt>
                <c:pt idx="199">
                  <c:v>0.58118712273641848</c:v>
                </c:pt>
                <c:pt idx="200">
                  <c:v>0.49962207105064249</c:v>
                </c:pt>
                <c:pt idx="201">
                  <c:v>0.6719141518683952</c:v>
                </c:pt>
                <c:pt idx="202">
                  <c:v>0.31720430107526881</c:v>
                </c:pt>
                <c:pt idx="203">
                  <c:v>0.61143235754728342</c:v>
                </c:pt>
                <c:pt idx="204">
                  <c:v>0.354978354978355</c:v>
                </c:pt>
                <c:pt idx="205">
                  <c:v>0.69276264591439685</c:v>
                </c:pt>
                <c:pt idx="206">
                  <c:v>0.62529955494693601</c:v>
                </c:pt>
                <c:pt idx="207">
                  <c:v>0.48022598870056499</c:v>
                </c:pt>
                <c:pt idx="208">
                  <c:v>0.41882951653944023</c:v>
                </c:pt>
                <c:pt idx="209">
                  <c:v>0.66033994334277624</c:v>
                </c:pt>
                <c:pt idx="210">
                  <c:v>0.41489361702127658</c:v>
                </c:pt>
                <c:pt idx="211">
                  <c:v>0.70512820512820518</c:v>
                </c:pt>
                <c:pt idx="212">
                  <c:v>0.41068139963167588</c:v>
                </c:pt>
                <c:pt idx="213">
                  <c:v>0.40826573966782542</c:v>
                </c:pt>
                <c:pt idx="214">
                  <c:v>0.58353253652058434</c:v>
                </c:pt>
                <c:pt idx="215">
                  <c:v>0.1449704142011834</c:v>
                </c:pt>
                <c:pt idx="216">
                  <c:v>0.55067001675041871</c:v>
                </c:pt>
                <c:pt idx="217">
                  <c:v>0.69093120222376647</c:v>
                </c:pt>
                <c:pt idx="218">
                  <c:v>0.65219395280235992</c:v>
                </c:pt>
                <c:pt idx="219">
                  <c:v>0.25416666666666671</c:v>
                </c:pt>
                <c:pt idx="220">
                  <c:v>0.49896480331262938</c:v>
                </c:pt>
                <c:pt idx="221">
                  <c:v>0.54139433551198257</c:v>
                </c:pt>
                <c:pt idx="222">
                  <c:v>0.69536019536019533</c:v>
                </c:pt>
                <c:pt idx="223">
                  <c:v>0.5771457157150004</c:v>
                </c:pt>
                <c:pt idx="224">
                  <c:v>0.63939597315436236</c:v>
                </c:pt>
                <c:pt idx="225">
                  <c:v>0.53414612598286071</c:v>
                </c:pt>
                <c:pt idx="226">
                  <c:v>0.66958398744113035</c:v>
                </c:pt>
                <c:pt idx="227">
                  <c:v>0.64114851804123707</c:v>
                </c:pt>
                <c:pt idx="228">
                  <c:v>0.60498657012729185</c:v>
                </c:pt>
                <c:pt idx="229">
                  <c:v>0.55762242602526391</c:v>
                </c:pt>
                <c:pt idx="230">
                  <c:v>0.51801242236024847</c:v>
                </c:pt>
                <c:pt idx="231">
                  <c:v>0.58018252933507175</c:v>
                </c:pt>
                <c:pt idx="232">
                  <c:v>0.68453683442742519</c:v>
                </c:pt>
                <c:pt idx="233">
                  <c:v>0.55046826222684708</c:v>
                </c:pt>
                <c:pt idx="234">
                  <c:v>0.56146694214876036</c:v>
                </c:pt>
                <c:pt idx="235">
                  <c:v>0.64765393336821908</c:v>
                </c:pt>
                <c:pt idx="236">
                  <c:v>0.44496855345911951</c:v>
                </c:pt>
                <c:pt idx="237">
                  <c:v>0.52088452088452086</c:v>
                </c:pt>
                <c:pt idx="238">
                  <c:v>0.41304347826086962</c:v>
                </c:pt>
                <c:pt idx="239">
                  <c:v>0.60433604336043356</c:v>
                </c:pt>
                <c:pt idx="240">
                  <c:v>0.47624309392265202</c:v>
                </c:pt>
                <c:pt idx="241">
                  <c:v>0.57333333333333336</c:v>
                </c:pt>
                <c:pt idx="242">
                  <c:v>0.52637783672266436</c:v>
                </c:pt>
                <c:pt idx="243">
                  <c:v>0.48615384615384621</c:v>
                </c:pt>
                <c:pt idx="244">
                  <c:v>0.59157046657046652</c:v>
                </c:pt>
                <c:pt idx="245">
                  <c:v>0.53095399188092018</c:v>
                </c:pt>
                <c:pt idx="246">
                  <c:v>0.70306801115640416</c:v>
                </c:pt>
                <c:pt idx="247">
                  <c:v>0.52956989247311825</c:v>
                </c:pt>
                <c:pt idx="248">
                  <c:v>0.53721682847896435</c:v>
                </c:pt>
                <c:pt idx="249">
                  <c:v>0.65348837209302324</c:v>
                </c:pt>
                <c:pt idx="250">
                  <c:v>0.69344608879492597</c:v>
                </c:pt>
                <c:pt idx="251">
                  <c:v>0.606620895928217</c:v>
                </c:pt>
                <c:pt idx="252">
                  <c:v>0.64642233856893538</c:v>
                </c:pt>
                <c:pt idx="253">
                  <c:v>0.54900920028308564</c:v>
                </c:pt>
                <c:pt idx="254">
                  <c:v>0.55394431554524359</c:v>
                </c:pt>
                <c:pt idx="255">
                  <c:v>0.56884596334819215</c:v>
                </c:pt>
                <c:pt idx="256">
                  <c:v>0.51183844011142066</c:v>
                </c:pt>
                <c:pt idx="257">
                  <c:v>0.46224899598393582</c:v>
                </c:pt>
                <c:pt idx="258">
                  <c:v>0.72954822954822951</c:v>
                </c:pt>
                <c:pt idx="259">
                  <c:v>0.57646048109965631</c:v>
                </c:pt>
                <c:pt idx="260">
                  <c:v>0.46435845213849292</c:v>
                </c:pt>
                <c:pt idx="261">
                  <c:v>0.34029038112522692</c:v>
                </c:pt>
                <c:pt idx="262">
                  <c:v>0.53135200137433436</c:v>
                </c:pt>
                <c:pt idx="263">
                  <c:v>0.43548387096774188</c:v>
                </c:pt>
                <c:pt idx="264">
                  <c:v>0.44928743290764389</c:v>
                </c:pt>
                <c:pt idx="265">
                  <c:v>0.59545653123634779</c:v>
                </c:pt>
                <c:pt idx="266">
                  <c:v>0.53280318091451295</c:v>
                </c:pt>
                <c:pt idx="267">
                  <c:v>0.65995762711864403</c:v>
                </c:pt>
                <c:pt idx="268">
                  <c:v>0.38172043010752688</c:v>
                </c:pt>
                <c:pt idx="269">
                  <c:v>0.58612368024132733</c:v>
                </c:pt>
                <c:pt idx="270">
                  <c:v>0.48024219247928618</c:v>
                </c:pt>
                <c:pt idx="271">
                  <c:v>0.49316360207449322</c:v>
                </c:pt>
                <c:pt idx="272">
                  <c:v>0.56187178914451641</c:v>
                </c:pt>
                <c:pt idx="273">
                  <c:v>0.58122659176029967</c:v>
                </c:pt>
                <c:pt idx="274">
                  <c:v>0.69389701207883026</c:v>
                </c:pt>
                <c:pt idx="275">
                  <c:v>0.64584880439625725</c:v>
                </c:pt>
                <c:pt idx="276">
                  <c:v>0.57151515151515153</c:v>
                </c:pt>
                <c:pt idx="277">
                  <c:v>0.72274741506646967</c:v>
                </c:pt>
                <c:pt idx="278">
                  <c:v>0.54473304473304474</c:v>
                </c:pt>
                <c:pt idx="279">
                  <c:v>0.64283226352191869</c:v>
                </c:pt>
                <c:pt idx="280">
                  <c:v>0.57965205526181141</c:v>
                </c:pt>
                <c:pt idx="281">
                  <c:v>0.51655656482246082</c:v>
                </c:pt>
                <c:pt idx="282">
                  <c:v>0.68066881783514233</c:v>
                </c:pt>
                <c:pt idx="283">
                  <c:v>0.59663509119185631</c:v>
                </c:pt>
                <c:pt idx="284">
                  <c:v>0.66992399565689464</c:v>
                </c:pt>
                <c:pt idx="285">
                  <c:v>0.47302904564315351</c:v>
                </c:pt>
                <c:pt idx="286">
                  <c:v>0.6555783009211873</c:v>
                </c:pt>
                <c:pt idx="287">
                  <c:v>0.50430825242718447</c:v>
                </c:pt>
                <c:pt idx="288">
                  <c:v>0.53787878787878785</c:v>
                </c:pt>
                <c:pt idx="289">
                  <c:v>0.59199938099659544</c:v>
                </c:pt>
                <c:pt idx="290">
                  <c:v>0.6722791605661298</c:v>
                </c:pt>
                <c:pt idx="291">
                  <c:v>0.35234215885947051</c:v>
                </c:pt>
                <c:pt idx="292">
                  <c:v>0.60242518059855521</c:v>
                </c:pt>
                <c:pt idx="293">
                  <c:v>0.43617664851784632</c:v>
                </c:pt>
                <c:pt idx="294">
                  <c:v>0.64060606060606062</c:v>
                </c:pt>
                <c:pt idx="295">
                  <c:v>0.61807679238871904</c:v>
                </c:pt>
                <c:pt idx="296">
                  <c:v>0.48346055979643759</c:v>
                </c:pt>
                <c:pt idx="297">
                  <c:v>0.58888888888888891</c:v>
                </c:pt>
                <c:pt idx="298">
                  <c:v>0.47989623865110248</c:v>
                </c:pt>
                <c:pt idx="299">
                  <c:v>0.47435897435897428</c:v>
                </c:pt>
                <c:pt idx="300">
                  <c:v>0.62117452440033083</c:v>
                </c:pt>
                <c:pt idx="301">
                  <c:v>0.62403100775193798</c:v>
                </c:pt>
                <c:pt idx="302">
                  <c:v>0.5561594202898551</c:v>
                </c:pt>
                <c:pt idx="303">
                  <c:v>0.5224251161300657</c:v>
                </c:pt>
                <c:pt idx="304">
                  <c:v>0.49514563106796122</c:v>
                </c:pt>
                <c:pt idx="305">
                  <c:v>0.62643678160919536</c:v>
                </c:pt>
                <c:pt idx="306">
                  <c:v>0.63127675122664162</c:v>
                </c:pt>
                <c:pt idx="307">
                  <c:v>0.57964326264513055</c:v>
                </c:pt>
                <c:pt idx="308">
                  <c:v>0.46275149537792282</c:v>
                </c:pt>
                <c:pt idx="309">
                  <c:v>0.76480760916558577</c:v>
                </c:pt>
                <c:pt idx="310">
                  <c:v>0.54321705426356592</c:v>
                </c:pt>
                <c:pt idx="311">
                  <c:v>0.67126148705096078</c:v>
                </c:pt>
                <c:pt idx="312">
                  <c:v>0.52066115702479343</c:v>
                </c:pt>
                <c:pt idx="313">
                  <c:v>0.578201163582997</c:v>
                </c:pt>
                <c:pt idx="314">
                  <c:v>0.60460963455149497</c:v>
                </c:pt>
                <c:pt idx="315">
                  <c:v>0.37634408602150538</c:v>
                </c:pt>
                <c:pt idx="316">
                  <c:v>0.61701820283155162</c:v>
                </c:pt>
                <c:pt idx="317">
                  <c:v>0.61763509587449161</c:v>
                </c:pt>
                <c:pt idx="318">
                  <c:v>0.54461538461538461</c:v>
                </c:pt>
                <c:pt idx="319">
                  <c:v>0.59196035242290745</c:v>
                </c:pt>
                <c:pt idx="320">
                  <c:v>0.51706924315619973</c:v>
                </c:pt>
                <c:pt idx="321">
                  <c:v>0.59125188536953244</c:v>
                </c:pt>
                <c:pt idx="322">
                  <c:v>0.5755212608767033</c:v>
                </c:pt>
                <c:pt idx="323">
                  <c:v>0.5336924376848331</c:v>
                </c:pt>
                <c:pt idx="324">
                  <c:v>0.57120500782472616</c:v>
                </c:pt>
                <c:pt idx="325">
                  <c:v>0.62354362034668942</c:v>
                </c:pt>
                <c:pt idx="326">
                  <c:v>0.39941902687000719</c:v>
                </c:pt>
                <c:pt idx="327">
                  <c:v>0.50040858018386103</c:v>
                </c:pt>
                <c:pt idx="328">
                  <c:v>0.6889165229251073</c:v>
                </c:pt>
                <c:pt idx="329">
                  <c:v>0.69812164579606439</c:v>
                </c:pt>
                <c:pt idx="330">
                  <c:v>0.35981098109810977</c:v>
                </c:pt>
                <c:pt idx="331">
                  <c:v>0.59541123370110327</c:v>
                </c:pt>
                <c:pt idx="332">
                  <c:v>0.39245111414279221</c:v>
                </c:pt>
                <c:pt idx="333">
                  <c:v>0.70642040457343891</c:v>
                </c:pt>
                <c:pt idx="334">
                  <c:v>0.59527153558052437</c:v>
                </c:pt>
                <c:pt idx="335">
                  <c:v>0.60652608082706772</c:v>
                </c:pt>
                <c:pt idx="336">
                  <c:v>0.19644334160463189</c:v>
                </c:pt>
                <c:pt idx="337">
                  <c:v>0.55719401727406781</c:v>
                </c:pt>
                <c:pt idx="338">
                  <c:v>0.55626457234016446</c:v>
                </c:pt>
                <c:pt idx="339">
                  <c:v>0.52429184549356223</c:v>
                </c:pt>
                <c:pt idx="340">
                  <c:v>0.54002287021154949</c:v>
                </c:pt>
                <c:pt idx="341">
                  <c:v>0.34170591313448462</c:v>
                </c:pt>
                <c:pt idx="342">
                  <c:v>0.51790633608815428</c:v>
                </c:pt>
                <c:pt idx="343">
                  <c:v>0.5513486842105263</c:v>
                </c:pt>
                <c:pt idx="344">
                  <c:v>0.75980392156862742</c:v>
                </c:pt>
                <c:pt idx="345">
                  <c:v>0.65432390867147761</c:v>
                </c:pt>
                <c:pt idx="346">
                  <c:v>0.48752834467120182</c:v>
                </c:pt>
                <c:pt idx="347">
                  <c:v>0.56910946196660483</c:v>
                </c:pt>
                <c:pt idx="348">
                  <c:v>0.58990747504261021</c:v>
                </c:pt>
                <c:pt idx="349">
                  <c:v>0.50702576112412179</c:v>
                </c:pt>
                <c:pt idx="350">
                  <c:v>0.27045177045177038</c:v>
                </c:pt>
                <c:pt idx="351">
                  <c:v>0.32916666666666672</c:v>
                </c:pt>
                <c:pt idx="352">
                  <c:v>0.6362707535121328</c:v>
                </c:pt>
                <c:pt idx="353">
                  <c:v>0.5213675213675214</c:v>
                </c:pt>
                <c:pt idx="354">
                  <c:v>0.62650429799426932</c:v>
                </c:pt>
                <c:pt idx="355">
                  <c:v>0.62861509522689862</c:v>
                </c:pt>
                <c:pt idx="356">
                  <c:v>0.4733502538071066</c:v>
                </c:pt>
                <c:pt idx="357">
                  <c:v>0.43717948717948718</c:v>
                </c:pt>
                <c:pt idx="358">
                  <c:v>0.29945054945054939</c:v>
                </c:pt>
                <c:pt idx="359">
                  <c:v>0.57897444692162581</c:v>
                </c:pt>
                <c:pt idx="360">
                  <c:v>0.60280373831775702</c:v>
                </c:pt>
                <c:pt idx="361">
                  <c:v>0.76344086021505375</c:v>
                </c:pt>
                <c:pt idx="362">
                  <c:v>0.33333333333333331</c:v>
                </c:pt>
                <c:pt idx="363">
                  <c:v>0.64900314795382996</c:v>
                </c:pt>
                <c:pt idx="364">
                  <c:v>0.63270142180094791</c:v>
                </c:pt>
                <c:pt idx="365">
                  <c:v>0.5083333333333333</c:v>
                </c:pt>
                <c:pt idx="366">
                  <c:v>0.50914808461978278</c:v>
                </c:pt>
                <c:pt idx="367">
                  <c:v>0.2361111111111111</c:v>
                </c:pt>
                <c:pt idx="368">
                  <c:v>0.36685288640595898</c:v>
                </c:pt>
                <c:pt idx="369">
                  <c:v>0.34222222222222221</c:v>
                </c:pt>
                <c:pt idx="370">
                  <c:v>0.58988927738927743</c:v>
                </c:pt>
                <c:pt idx="371">
                  <c:v>0.72864930345245305</c:v>
                </c:pt>
                <c:pt idx="372">
                  <c:v>0.73430358431561227</c:v>
                </c:pt>
                <c:pt idx="373">
                  <c:v>0.45221445221445222</c:v>
                </c:pt>
                <c:pt idx="374">
                  <c:v>0.54768744613616782</c:v>
                </c:pt>
                <c:pt idx="375">
                  <c:v>0.39295392953929542</c:v>
                </c:pt>
                <c:pt idx="376">
                  <c:v>0.6252361673414305</c:v>
                </c:pt>
                <c:pt idx="377">
                  <c:v>0.61404008739431937</c:v>
                </c:pt>
                <c:pt idx="378">
                  <c:v>0.78099173553719003</c:v>
                </c:pt>
                <c:pt idx="379">
                  <c:v>0.57371794871794868</c:v>
                </c:pt>
                <c:pt idx="380">
                  <c:v>0.70351942429864511</c:v>
                </c:pt>
                <c:pt idx="381">
                  <c:v>0.56416881998277346</c:v>
                </c:pt>
                <c:pt idx="382">
                  <c:v>0.6500658596249137</c:v>
                </c:pt>
                <c:pt idx="383">
                  <c:v>0.72831681022807304</c:v>
                </c:pt>
                <c:pt idx="384">
                  <c:v>0.47307692307692312</c:v>
                </c:pt>
                <c:pt idx="385">
                  <c:v>0.57147147147147148</c:v>
                </c:pt>
                <c:pt idx="386">
                  <c:v>0.51030747728860937</c:v>
                </c:pt>
                <c:pt idx="387">
                  <c:v>0.51997245179063356</c:v>
                </c:pt>
                <c:pt idx="388">
                  <c:v>0.60149572649572647</c:v>
                </c:pt>
                <c:pt idx="389">
                  <c:v>0.39745403111739752</c:v>
                </c:pt>
                <c:pt idx="390">
                  <c:v>0.58192090395480223</c:v>
                </c:pt>
                <c:pt idx="391">
                  <c:v>0.57495069033530577</c:v>
                </c:pt>
                <c:pt idx="392">
                  <c:v>0.51845819761129208</c:v>
                </c:pt>
                <c:pt idx="393">
                  <c:v>0.5526992287917738</c:v>
                </c:pt>
                <c:pt idx="394">
                  <c:v>0.55825496342737724</c:v>
                </c:pt>
                <c:pt idx="395">
                  <c:v>0.63391557496360995</c:v>
                </c:pt>
                <c:pt idx="396">
                  <c:v>0.64907203234105104</c:v>
                </c:pt>
                <c:pt idx="397">
                  <c:v>0.80107526881720426</c:v>
                </c:pt>
                <c:pt idx="398">
                  <c:v>0.54176755447941893</c:v>
                </c:pt>
                <c:pt idx="399">
                  <c:v>0.4128205128205128</c:v>
                </c:pt>
                <c:pt idx="400">
                  <c:v>0.52014652014652019</c:v>
                </c:pt>
                <c:pt idx="401">
                  <c:v>0.52696534234995773</c:v>
                </c:pt>
                <c:pt idx="402">
                  <c:v>0.62261059530311302</c:v>
                </c:pt>
                <c:pt idx="403">
                  <c:v>0.73915989159891604</c:v>
                </c:pt>
                <c:pt idx="404">
                  <c:v>0.65024542614904057</c:v>
                </c:pt>
                <c:pt idx="405">
                  <c:v>0.6103546311536735</c:v>
                </c:pt>
                <c:pt idx="406">
                  <c:v>0.70240157296006744</c:v>
                </c:pt>
                <c:pt idx="407">
                  <c:v>0.57984080571799868</c:v>
                </c:pt>
                <c:pt idx="408">
                  <c:v>0.63070024321037699</c:v>
                </c:pt>
                <c:pt idx="409">
                  <c:v>0.69656319290465629</c:v>
                </c:pt>
                <c:pt idx="410">
                  <c:v>0.40794979079497912</c:v>
                </c:pt>
                <c:pt idx="411">
                  <c:v>0.68384906851910321</c:v>
                </c:pt>
                <c:pt idx="412">
                  <c:v>0.53871829105473967</c:v>
                </c:pt>
                <c:pt idx="413">
                  <c:v>0.47463768115942029</c:v>
                </c:pt>
                <c:pt idx="414">
                  <c:v>0.25341880341880341</c:v>
                </c:pt>
                <c:pt idx="415">
                  <c:v>0.66637996941896027</c:v>
                </c:pt>
                <c:pt idx="416">
                  <c:v>0.53720238095238093</c:v>
                </c:pt>
                <c:pt idx="417">
                  <c:v>0.55638314912702225</c:v>
                </c:pt>
                <c:pt idx="418">
                  <c:v>0.57154450925691103</c:v>
                </c:pt>
                <c:pt idx="419">
                  <c:v>0.27777777777777779</c:v>
                </c:pt>
                <c:pt idx="420">
                  <c:v>0.55018315018315023</c:v>
                </c:pt>
                <c:pt idx="421">
                  <c:v>0.68722115997450606</c:v>
                </c:pt>
                <c:pt idx="422">
                  <c:v>0.67212299119359176</c:v>
                </c:pt>
                <c:pt idx="423">
                  <c:v>0.73982980143500754</c:v>
                </c:pt>
                <c:pt idx="424">
                  <c:v>0.5766331658291457</c:v>
                </c:pt>
                <c:pt idx="425">
                  <c:v>0.76410256410256405</c:v>
                </c:pt>
                <c:pt idx="426">
                  <c:v>0.56534325889164594</c:v>
                </c:pt>
                <c:pt idx="427">
                  <c:v>0.69602977667493793</c:v>
                </c:pt>
                <c:pt idx="428">
                  <c:v>0.53240740740740744</c:v>
                </c:pt>
                <c:pt idx="429">
                  <c:v>0.58990970427310263</c:v>
                </c:pt>
                <c:pt idx="430">
                  <c:v>0.15064102564102561</c:v>
                </c:pt>
                <c:pt idx="431">
                  <c:v>0.38947833775419982</c:v>
                </c:pt>
                <c:pt idx="432">
                  <c:v>0.64963768115942033</c:v>
                </c:pt>
                <c:pt idx="433">
                  <c:v>0.66133340181827516</c:v>
                </c:pt>
                <c:pt idx="434">
                  <c:v>0.67339255638849449</c:v>
                </c:pt>
                <c:pt idx="435">
                  <c:v>0.54480651731160901</c:v>
                </c:pt>
                <c:pt idx="436">
                  <c:v>0.52732793522267207</c:v>
                </c:pt>
                <c:pt idx="437">
                  <c:v>0.58500256805341555</c:v>
                </c:pt>
                <c:pt idx="438">
                  <c:v>0.51983002832861192</c:v>
                </c:pt>
                <c:pt idx="439">
                  <c:v>0.52643964562569212</c:v>
                </c:pt>
                <c:pt idx="440">
                  <c:v>0.49069916613213599</c:v>
                </c:pt>
                <c:pt idx="441">
                  <c:v>0.66381418092909539</c:v>
                </c:pt>
                <c:pt idx="442">
                  <c:v>0.46360628618693128</c:v>
                </c:pt>
                <c:pt idx="443">
                  <c:v>0.62275801234930905</c:v>
                </c:pt>
                <c:pt idx="444">
                  <c:v>0.60548885077186965</c:v>
                </c:pt>
                <c:pt idx="445">
                  <c:v>0.53550724637681157</c:v>
                </c:pt>
                <c:pt idx="446">
                  <c:v>0.66046966731898238</c:v>
                </c:pt>
                <c:pt idx="447">
                  <c:v>0.41777188328912468</c:v>
                </c:pt>
                <c:pt idx="448">
                  <c:v>0.69446277961129443</c:v>
                </c:pt>
                <c:pt idx="449">
                  <c:v>0.63676520557254501</c:v>
                </c:pt>
                <c:pt idx="450">
                  <c:v>0.67785297549591594</c:v>
                </c:pt>
                <c:pt idx="451">
                  <c:v>0.56749698674166327</c:v>
                </c:pt>
                <c:pt idx="452">
                  <c:v>0.517919276270007</c:v>
                </c:pt>
                <c:pt idx="453">
                  <c:v>0.69932998324958129</c:v>
                </c:pt>
                <c:pt idx="454">
                  <c:v>0.6157407407407407</c:v>
                </c:pt>
                <c:pt idx="455">
                  <c:v>0.5339366515837104</c:v>
                </c:pt>
                <c:pt idx="456">
                  <c:v>0.53435114503816794</c:v>
                </c:pt>
                <c:pt idx="457">
                  <c:v>0.67705202017628774</c:v>
                </c:pt>
                <c:pt idx="458">
                  <c:v>0.38474991255683799</c:v>
                </c:pt>
                <c:pt idx="459">
                  <c:v>0.68309813357612015</c:v>
                </c:pt>
                <c:pt idx="460">
                  <c:v>0.70857142857142852</c:v>
                </c:pt>
                <c:pt idx="461">
                  <c:v>0.65158309552928384</c:v>
                </c:pt>
                <c:pt idx="462">
                  <c:v>0.67991631799163177</c:v>
                </c:pt>
                <c:pt idx="463">
                  <c:v>0.66526757607555087</c:v>
                </c:pt>
                <c:pt idx="464">
                  <c:v>0.49179292929292928</c:v>
                </c:pt>
                <c:pt idx="465">
                  <c:v>0.73463068438658352</c:v>
                </c:pt>
                <c:pt idx="466">
                  <c:v>0.61357084019769359</c:v>
                </c:pt>
                <c:pt idx="467">
                  <c:v>0.60918331580792151</c:v>
                </c:pt>
                <c:pt idx="468">
                  <c:v>0.46907027818448022</c:v>
                </c:pt>
                <c:pt idx="469">
                  <c:v>0.63217726396917151</c:v>
                </c:pt>
                <c:pt idx="470">
                  <c:v>0.34421867440735371</c:v>
                </c:pt>
                <c:pt idx="471">
                  <c:v>0.60390330450210694</c:v>
                </c:pt>
                <c:pt idx="472">
                  <c:v>0.60950854700854706</c:v>
                </c:pt>
                <c:pt idx="473">
                  <c:v>0.62037037037037035</c:v>
                </c:pt>
                <c:pt idx="474">
                  <c:v>0.62882681564245813</c:v>
                </c:pt>
                <c:pt idx="475">
                  <c:v>0.70601336302895323</c:v>
                </c:pt>
                <c:pt idx="476">
                  <c:v>0.59645909645909645</c:v>
                </c:pt>
                <c:pt idx="477">
                  <c:v>0.57840375586854464</c:v>
                </c:pt>
                <c:pt idx="478">
                  <c:v>0.64070351758793975</c:v>
                </c:pt>
                <c:pt idx="479">
                  <c:v>0.65314250995746981</c:v>
                </c:pt>
                <c:pt idx="480">
                  <c:v>0.58026755852842804</c:v>
                </c:pt>
                <c:pt idx="481">
                  <c:v>0.63773446119897026</c:v>
                </c:pt>
                <c:pt idx="482">
                  <c:v>0.6422885572139303</c:v>
                </c:pt>
                <c:pt idx="483">
                  <c:v>0.68444995864350699</c:v>
                </c:pt>
                <c:pt idx="484">
                  <c:v>0.24444444444444441</c:v>
                </c:pt>
                <c:pt idx="485">
                  <c:v>0.58064215045734557</c:v>
                </c:pt>
                <c:pt idx="486">
                  <c:v>0.5403263403263403</c:v>
                </c:pt>
                <c:pt idx="487">
                  <c:v>0.67729786422578186</c:v>
                </c:pt>
                <c:pt idx="488">
                  <c:v>0.45882352941176469</c:v>
                </c:pt>
                <c:pt idx="489">
                  <c:v>0.60734314756396779</c:v>
                </c:pt>
                <c:pt idx="490">
                  <c:v>0.5587262200165426</c:v>
                </c:pt>
                <c:pt idx="491">
                  <c:v>0.61284645842498897</c:v>
                </c:pt>
                <c:pt idx="492">
                  <c:v>0.66534850494948461</c:v>
                </c:pt>
                <c:pt idx="493">
                  <c:v>0.25416666666666671</c:v>
                </c:pt>
                <c:pt idx="494">
                  <c:v>0.53039101819589629</c:v>
                </c:pt>
                <c:pt idx="495">
                  <c:v>0.82739034395708422</c:v>
                </c:pt>
                <c:pt idx="496">
                  <c:v>0.67066415976421567</c:v>
                </c:pt>
                <c:pt idx="497">
                  <c:v>0.42089470812875068</c:v>
                </c:pt>
                <c:pt idx="498">
                  <c:v>0.75753295668549903</c:v>
                </c:pt>
                <c:pt idx="499">
                  <c:v>0.60062719055524816</c:v>
                </c:pt>
                <c:pt idx="500">
                  <c:v>0.6443341604631927</c:v>
                </c:pt>
                <c:pt idx="501">
                  <c:v>0.42222222222222222</c:v>
                </c:pt>
                <c:pt idx="502">
                  <c:v>3.4946236559139782E-2</c:v>
                </c:pt>
                <c:pt idx="503">
                  <c:v>0.32506203473945411</c:v>
                </c:pt>
                <c:pt idx="504">
                  <c:v>0.63153070577451875</c:v>
                </c:pt>
                <c:pt idx="505">
                  <c:v>0.78284109440115968</c:v>
                </c:pt>
                <c:pt idx="506">
                  <c:v>0.66775532938376625</c:v>
                </c:pt>
                <c:pt idx="507">
                  <c:v>0.6488294314381271</c:v>
                </c:pt>
                <c:pt idx="508">
                  <c:v>0.62890990050024742</c:v>
                </c:pt>
                <c:pt idx="509">
                  <c:v>0.33846153846153848</c:v>
                </c:pt>
                <c:pt idx="510">
                  <c:v>0.34664131812420779</c:v>
                </c:pt>
                <c:pt idx="511">
                  <c:v>0.69830246913580252</c:v>
                </c:pt>
                <c:pt idx="512">
                  <c:v>0.57148253068932953</c:v>
                </c:pt>
                <c:pt idx="513">
                  <c:v>0.51106478511866582</c:v>
                </c:pt>
                <c:pt idx="514">
                  <c:v>0.4425144747725393</c:v>
                </c:pt>
                <c:pt idx="515">
                  <c:v>0.54360298336201951</c:v>
                </c:pt>
                <c:pt idx="516">
                  <c:v>0.3836734693877551</c:v>
                </c:pt>
                <c:pt idx="517">
                  <c:v>0.73095209794365867</c:v>
                </c:pt>
                <c:pt idx="518">
                  <c:v>0.54807692307692313</c:v>
                </c:pt>
                <c:pt idx="519">
                  <c:v>0.48932506887052341</c:v>
                </c:pt>
                <c:pt idx="520">
                  <c:v>0.45177817962628092</c:v>
                </c:pt>
                <c:pt idx="521">
                  <c:v>0.51622039134912456</c:v>
                </c:pt>
                <c:pt idx="522">
                  <c:v>0.57877492877492875</c:v>
                </c:pt>
                <c:pt idx="523">
                  <c:v>4.0983606557377053E-2</c:v>
                </c:pt>
                <c:pt idx="524">
                  <c:v>0.35870413739266199</c:v>
                </c:pt>
                <c:pt idx="525">
                  <c:v>0.57220021606049698</c:v>
                </c:pt>
                <c:pt idx="526">
                  <c:v>0.55850411630758456</c:v>
                </c:pt>
                <c:pt idx="527">
                  <c:v>0.63815350389321468</c:v>
                </c:pt>
                <c:pt idx="528">
                  <c:v>0.48272017837235232</c:v>
                </c:pt>
                <c:pt idx="529">
                  <c:v>0.53401943967981702</c:v>
                </c:pt>
                <c:pt idx="530">
                  <c:v>0.53599648814749778</c:v>
                </c:pt>
                <c:pt idx="531">
                  <c:v>0.62957875457875456</c:v>
                </c:pt>
                <c:pt idx="532">
                  <c:v>0.43905191873589172</c:v>
                </c:pt>
                <c:pt idx="533">
                  <c:v>0.5670995670995671</c:v>
                </c:pt>
                <c:pt idx="534">
                  <c:v>0.56746031746031744</c:v>
                </c:pt>
                <c:pt idx="535">
                  <c:v>0.53693073096058175</c:v>
                </c:pt>
                <c:pt idx="536">
                  <c:v>0.68543689320388346</c:v>
                </c:pt>
                <c:pt idx="537">
                  <c:v>0.52894954507857739</c:v>
                </c:pt>
                <c:pt idx="538">
                  <c:v>0.54127725856697817</c:v>
                </c:pt>
                <c:pt idx="539">
                  <c:v>0.4358974358974359</c:v>
                </c:pt>
                <c:pt idx="540">
                  <c:v>0.5313375350140056</c:v>
                </c:pt>
                <c:pt idx="541">
                  <c:v>0.56928532460447356</c:v>
                </c:pt>
                <c:pt idx="542">
                  <c:v>0.54933068914229055</c:v>
                </c:pt>
                <c:pt idx="543">
                  <c:v>0.56688963210702337</c:v>
                </c:pt>
                <c:pt idx="544">
                  <c:v>0.43333333333333329</c:v>
                </c:pt>
                <c:pt idx="545">
                  <c:v>0.64771675408824436</c:v>
                </c:pt>
                <c:pt idx="546">
                  <c:v>0.26633581472291151</c:v>
                </c:pt>
                <c:pt idx="547">
                  <c:v>0.43981481481481483</c:v>
                </c:pt>
                <c:pt idx="548">
                  <c:v>0.2075023741690408</c:v>
                </c:pt>
                <c:pt idx="549">
                  <c:v>0.55328427364404464</c:v>
                </c:pt>
                <c:pt idx="550">
                  <c:v>0.65573770491803274</c:v>
                </c:pt>
                <c:pt idx="551">
                  <c:v>0.67116002968093003</c:v>
                </c:pt>
                <c:pt idx="552">
                  <c:v>0.63029315960912047</c:v>
                </c:pt>
                <c:pt idx="553">
                  <c:v>0.52405231655952123</c:v>
                </c:pt>
                <c:pt idx="554">
                  <c:v>0.64264542900590227</c:v>
                </c:pt>
                <c:pt idx="555">
                  <c:v>0.5645259938837921</c:v>
                </c:pt>
                <c:pt idx="556">
                  <c:v>0.57849462365591398</c:v>
                </c:pt>
                <c:pt idx="557">
                  <c:v>0.7867052023121387</c:v>
                </c:pt>
                <c:pt idx="558">
                  <c:v>0.6330670926517572</c:v>
                </c:pt>
                <c:pt idx="559">
                  <c:v>0.41938997821350771</c:v>
                </c:pt>
                <c:pt idx="560">
                  <c:v>0.59244109947643975</c:v>
                </c:pt>
                <c:pt idx="561">
                  <c:v>0.61473733543521791</c:v>
                </c:pt>
                <c:pt idx="562">
                  <c:v>0.61207609594706369</c:v>
                </c:pt>
                <c:pt idx="563">
                  <c:v>0.41391941391941389</c:v>
                </c:pt>
                <c:pt idx="564">
                  <c:v>0.47262479871175522</c:v>
                </c:pt>
                <c:pt idx="565">
                  <c:v>0.44808743169398912</c:v>
                </c:pt>
                <c:pt idx="566">
                  <c:v>0.59036144578313254</c:v>
                </c:pt>
                <c:pt idx="567">
                  <c:v>0.43822393822393818</c:v>
                </c:pt>
                <c:pt idx="568">
                  <c:v>0.33031674208144801</c:v>
                </c:pt>
                <c:pt idx="569">
                  <c:v>0.51636249213341723</c:v>
                </c:pt>
                <c:pt idx="570">
                  <c:v>0.69123105474791213</c:v>
                </c:pt>
                <c:pt idx="571">
                  <c:v>0.50954283177984905</c:v>
                </c:pt>
                <c:pt idx="572">
                  <c:v>0.35068259385665529</c:v>
                </c:pt>
                <c:pt idx="573">
                  <c:v>0.56109285627357919</c:v>
                </c:pt>
                <c:pt idx="574">
                  <c:v>0.64149659863945574</c:v>
                </c:pt>
                <c:pt idx="575">
                  <c:v>0.45883940620782732</c:v>
                </c:pt>
                <c:pt idx="576">
                  <c:v>0.54926470588235299</c:v>
                </c:pt>
                <c:pt idx="577">
                  <c:v>0.68963641309275547</c:v>
                </c:pt>
                <c:pt idx="578">
                  <c:v>0.58768577494692142</c:v>
                </c:pt>
                <c:pt idx="579">
                  <c:v>0.66240122126436785</c:v>
                </c:pt>
                <c:pt idx="580">
                  <c:v>0.63657407407407407</c:v>
                </c:pt>
                <c:pt idx="581">
                  <c:v>0.71581196581196582</c:v>
                </c:pt>
                <c:pt idx="582">
                  <c:v>0.62286324786324787</c:v>
                </c:pt>
                <c:pt idx="583">
                  <c:v>0.66495096334423032</c:v>
                </c:pt>
                <c:pt idx="584">
                  <c:v>0.80220460738171906</c:v>
                </c:pt>
                <c:pt idx="585">
                  <c:v>0.64557282865833054</c:v>
                </c:pt>
                <c:pt idx="586">
                  <c:v>0.68595041322314054</c:v>
                </c:pt>
                <c:pt idx="587">
                  <c:v>0.62757461118116853</c:v>
                </c:pt>
                <c:pt idx="588">
                  <c:v>0.58524104497710749</c:v>
                </c:pt>
                <c:pt idx="589">
                  <c:v>0.63366750208855471</c:v>
                </c:pt>
                <c:pt idx="590">
                  <c:v>0.56599411517444309</c:v>
                </c:pt>
                <c:pt idx="591">
                  <c:v>0.86792044963251191</c:v>
                </c:pt>
                <c:pt idx="592">
                  <c:v>0.29045092838196279</c:v>
                </c:pt>
                <c:pt idx="593">
                  <c:v>0.53349875930521096</c:v>
                </c:pt>
                <c:pt idx="594">
                  <c:v>0.54656862745098034</c:v>
                </c:pt>
                <c:pt idx="595">
                  <c:v>0.60974524418734011</c:v>
                </c:pt>
                <c:pt idx="596">
                  <c:v>0.67094017094017089</c:v>
                </c:pt>
                <c:pt idx="597">
                  <c:v>0.46866295264623947</c:v>
                </c:pt>
                <c:pt idx="598">
                  <c:v>0.66586754569973028</c:v>
                </c:pt>
                <c:pt idx="599">
                  <c:v>0.7086628218086688</c:v>
                </c:pt>
                <c:pt idx="600">
                  <c:v>0.58782435129740518</c:v>
                </c:pt>
                <c:pt idx="601">
                  <c:v>0.53455928979074196</c:v>
                </c:pt>
                <c:pt idx="602">
                  <c:v>0.55016722408026753</c:v>
                </c:pt>
                <c:pt idx="603">
                  <c:v>0.63163089069824818</c:v>
                </c:pt>
                <c:pt idx="604">
                  <c:v>0.51044083526682138</c:v>
                </c:pt>
                <c:pt idx="605">
                  <c:v>0.62737015663643858</c:v>
                </c:pt>
                <c:pt idx="606">
                  <c:v>0.64835865908827284</c:v>
                </c:pt>
                <c:pt idx="607">
                  <c:v>0.40094339622641512</c:v>
                </c:pt>
                <c:pt idx="608">
                  <c:v>0.56666666666666665</c:v>
                </c:pt>
                <c:pt idx="609">
                  <c:v>0.5986013986013986</c:v>
                </c:pt>
                <c:pt idx="610">
                  <c:v>0.49871794871794872</c:v>
                </c:pt>
                <c:pt idx="611">
                  <c:v>0.55986038394415361</c:v>
                </c:pt>
                <c:pt idx="612">
                  <c:v>0.66568559556786699</c:v>
                </c:pt>
                <c:pt idx="613">
                  <c:v>0.64743589743589747</c:v>
                </c:pt>
                <c:pt idx="614">
                  <c:v>0.53207690843327626</c:v>
                </c:pt>
                <c:pt idx="615">
                  <c:v>0.63084112149532712</c:v>
                </c:pt>
                <c:pt idx="616">
                  <c:v>0.72493224932249323</c:v>
                </c:pt>
                <c:pt idx="617">
                  <c:v>0.63557010365521005</c:v>
                </c:pt>
                <c:pt idx="618">
                  <c:v>0.41065028161802353</c:v>
                </c:pt>
                <c:pt idx="619">
                  <c:v>0.66253101736972708</c:v>
                </c:pt>
                <c:pt idx="620">
                  <c:v>0.49569892473118282</c:v>
                </c:pt>
                <c:pt idx="621">
                  <c:v>0.17741935483870969</c:v>
                </c:pt>
                <c:pt idx="622">
                  <c:v>0.40591397849462357</c:v>
                </c:pt>
                <c:pt idx="623">
                  <c:v>0.74139452780229476</c:v>
                </c:pt>
                <c:pt idx="624">
                  <c:v>0.52184466019417475</c:v>
                </c:pt>
                <c:pt idx="625">
                  <c:v>0.56881313131313127</c:v>
                </c:pt>
                <c:pt idx="626">
                  <c:v>0.68821603927986907</c:v>
                </c:pt>
                <c:pt idx="627">
                  <c:v>0.35483870967741937</c:v>
                </c:pt>
                <c:pt idx="628">
                  <c:v>0.38614540466392322</c:v>
                </c:pt>
                <c:pt idx="629">
                  <c:v>0.72571872571872575</c:v>
                </c:pt>
                <c:pt idx="630">
                  <c:v>0.72702702702702704</c:v>
                </c:pt>
                <c:pt idx="631">
                  <c:v>0.56601893373193823</c:v>
                </c:pt>
                <c:pt idx="632">
                  <c:v>0.53559870550161814</c:v>
                </c:pt>
                <c:pt idx="633">
                  <c:v>0.60705842620736239</c:v>
                </c:pt>
                <c:pt idx="634">
                  <c:v>0.65786827551533433</c:v>
                </c:pt>
                <c:pt idx="635">
                  <c:v>0.45558375634517773</c:v>
                </c:pt>
                <c:pt idx="636">
                  <c:v>0.65283066768215281</c:v>
                </c:pt>
                <c:pt idx="637">
                  <c:v>0.73654960387844393</c:v>
                </c:pt>
                <c:pt idx="638">
                  <c:v>0.89008620689655171</c:v>
                </c:pt>
                <c:pt idx="639">
                  <c:v>0.59753914988814316</c:v>
                </c:pt>
                <c:pt idx="640">
                  <c:v>0.55517603783499736</c:v>
                </c:pt>
                <c:pt idx="641">
                  <c:v>0.56743135210288498</c:v>
                </c:pt>
                <c:pt idx="642">
                  <c:v>0.57944814462416749</c:v>
                </c:pt>
                <c:pt idx="643">
                  <c:v>0.46726190476190482</c:v>
                </c:pt>
                <c:pt idx="644">
                  <c:v>0.40151515151515149</c:v>
                </c:pt>
                <c:pt idx="645">
                  <c:v>0.58117770767613042</c:v>
                </c:pt>
                <c:pt idx="646">
                  <c:v>0.57469512195121952</c:v>
                </c:pt>
                <c:pt idx="647">
                  <c:v>0.55461711711711714</c:v>
                </c:pt>
                <c:pt idx="648">
                  <c:v>0.489247311827957</c:v>
                </c:pt>
                <c:pt idx="649">
                  <c:v>0.53962988826815639</c:v>
                </c:pt>
                <c:pt idx="650">
                  <c:v>0.56805111821086263</c:v>
                </c:pt>
                <c:pt idx="651">
                  <c:v>0.48813376483279403</c:v>
                </c:pt>
                <c:pt idx="652">
                  <c:v>0.7507136060894386</c:v>
                </c:pt>
                <c:pt idx="653">
                  <c:v>0.54908306364617043</c:v>
                </c:pt>
                <c:pt idx="654">
                  <c:v>0.71728971962616828</c:v>
                </c:pt>
                <c:pt idx="655">
                  <c:v>0.53957485300768881</c:v>
                </c:pt>
                <c:pt idx="656">
                  <c:v>0.57875404055245372</c:v>
                </c:pt>
                <c:pt idx="657">
                  <c:v>0.6428571428571429</c:v>
                </c:pt>
                <c:pt idx="658">
                  <c:v>0.71878393051031486</c:v>
                </c:pt>
                <c:pt idx="659">
                  <c:v>0.61752136752136755</c:v>
                </c:pt>
                <c:pt idx="660">
                  <c:v>0.53418803418803418</c:v>
                </c:pt>
                <c:pt idx="661">
                  <c:v>0.54931090030427776</c:v>
                </c:pt>
                <c:pt idx="662">
                  <c:v>0.56959706959706957</c:v>
                </c:pt>
                <c:pt idx="663">
                  <c:v>0.57521367521367517</c:v>
                </c:pt>
                <c:pt idx="664">
                  <c:v>0.66166870665034683</c:v>
                </c:pt>
                <c:pt idx="665">
                  <c:v>0.55860805860805862</c:v>
                </c:pt>
                <c:pt idx="666">
                  <c:v>0.62529137529137524</c:v>
                </c:pt>
                <c:pt idx="667">
                  <c:v>0.51760777170613237</c:v>
                </c:pt>
                <c:pt idx="668">
                  <c:v>0.52504432624113473</c:v>
                </c:pt>
                <c:pt idx="669">
                  <c:v>0.63316200266514377</c:v>
                </c:pt>
                <c:pt idx="670">
                  <c:v>0.58646779074794642</c:v>
                </c:pt>
                <c:pt idx="671">
                  <c:v>0.58464223385689351</c:v>
                </c:pt>
                <c:pt idx="672">
                  <c:v>0.30521262002743482</c:v>
                </c:pt>
                <c:pt idx="673">
                  <c:v>0.19623655913978491</c:v>
                </c:pt>
                <c:pt idx="674">
                  <c:v>0.68036529680365299</c:v>
                </c:pt>
                <c:pt idx="675">
                  <c:v>0.61751580513201931</c:v>
                </c:pt>
                <c:pt idx="676">
                  <c:v>0.61965811965811968</c:v>
                </c:pt>
                <c:pt idx="677">
                  <c:v>0.62908777969018936</c:v>
                </c:pt>
                <c:pt idx="678">
                  <c:v>0.61597214422104907</c:v>
                </c:pt>
                <c:pt idx="679">
                  <c:v>0.51568466993998907</c:v>
                </c:pt>
                <c:pt idx="680">
                  <c:v>0.68744243168560026</c:v>
                </c:pt>
                <c:pt idx="681">
                  <c:v>0.5186104218362283</c:v>
                </c:pt>
                <c:pt idx="682">
                  <c:v>8.9743589743589744E-2</c:v>
                </c:pt>
                <c:pt idx="683">
                  <c:v>0.60747863247863243</c:v>
                </c:pt>
                <c:pt idx="684">
                  <c:v>0.57549857549857553</c:v>
                </c:pt>
                <c:pt idx="685">
                  <c:v>7.9365079365079361E-2</c:v>
                </c:pt>
                <c:pt idx="686">
                  <c:v>0.72158920130065307</c:v>
                </c:pt>
                <c:pt idx="687">
                  <c:v>0.2277777777777778</c:v>
                </c:pt>
                <c:pt idx="688">
                  <c:v>0.70742847040103718</c:v>
                </c:pt>
                <c:pt idx="689">
                  <c:v>0.66017823639774864</c:v>
                </c:pt>
                <c:pt idx="690">
                  <c:v>0.66753528773072746</c:v>
                </c:pt>
                <c:pt idx="691">
                  <c:v>0.87355031799476246</c:v>
                </c:pt>
                <c:pt idx="692">
                  <c:v>0.72879314958522878</c:v>
                </c:pt>
                <c:pt idx="693">
                  <c:v>0.46798886569241482</c:v>
                </c:pt>
                <c:pt idx="694">
                  <c:v>0.65404401257502143</c:v>
                </c:pt>
                <c:pt idx="695">
                  <c:v>0.63821792807300048</c:v>
                </c:pt>
                <c:pt idx="696">
                  <c:v>0.52298245614035088</c:v>
                </c:pt>
                <c:pt idx="697">
                  <c:v>0.48877192982456141</c:v>
                </c:pt>
                <c:pt idx="698">
                  <c:v>0.56167706167706166</c:v>
                </c:pt>
                <c:pt idx="699">
                  <c:v>0.73354564755838636</c:v>
                </c:pt>
                <c:pt idx="700">
                  <c:v>0.71278361925843936</c:v>
                </c:pt>
                <c:pt idx="701">
                  <c:v>0.65834767641996561</c:v>
                </c:pt>
                <c:pt idx="702">
                  <c:v>0.49051490514905149</c:v>
                </c:pt>
                <c:pt idx="703">
                  <c:v>0.44331983805668018</c:v>
                </c:pt>
                <c:pt idx="704">
                  <c:v>0.55397826848930953</c:v>
                </c:pt>
                <c:pt idx="705">
                  <c:v>0.56079404466501237</c:v>
                </c:pt>
                <c:pt idx="706">
                  <c:v>0.44230769230769229</c:v>
                </c:pt>
                <c:pt idx="707">
                  <c:v>0.57454289732770747</c:v>
                </c:pt>
                <c:pt idx="708">
                  <c:v>0.4706368899917287</c:v>
                </c:pt>
                <c:pt idx="709">
                  <c:v>0.53267162944582302</c:v>
                </c:pt>
                <c:pt idx="710">
                  <c:v>0.58824331696672127</c:v>
                </c:pt>
                <c:pt idx="711">
                  <c:v>0.84947368421052627</c:v>
                </c:pt>
                <c:pt idx="712">
                  <c:v>0.54298941798941802</c:v>
                </c:pt>
                <c:pt idx="713">
                  <c:v>0.66104146576663447</c:v>
                </c:pt>
                <c:pt idx="714">
                  <c:v>0.69941348973607043</c:v>
                </c:pt>
                <c:pt idx="715">
                  <c:v>0.63752064509861073</c:v>
                </c:pt>
                <c:pt idx="716">
                  <c:v>0.30933567456833477</c:v>
                </c:pt>
                <c:pt idx="717">
                  <c:v>0.56193387681159424</c:v>
                </c:pt>
                <c:pt idx="718">
                  <c:v>0.3809255079006772</c:v>
                </c:pt>
                <c:pt idx="719">
                  <c:v>0.36080870917573871</c:v>
                </c:pt>
                <c:pt idx="720">
                  <c:v>0.66098945660989461</c:v>
                </c:pt>
                <c:pt idx="721">
                  <c:v>0.44480802792321122</c:v>
                </c:pt>
                <c:pt idx="722">
                  <c:v>0.71107530529172325</c:v>
                </c:pt>
                <c:pt idx="723">
                  <c:v>0.51538461538461533</c:v>
                </c:pt>
                <c:pt idx="724">
                  <c:v>0.40567545963229418</c:v>
                </c:pt>
                <c:pt idx="725">
                  <c:v>0.61290322580645162</c:v>
                </c:pt>
                <c:pt idx="726">
                  <c:v>0.68680767652823993</c:v>
                </c:pt>
                <c:pt idx="727">
                  <c:v>0.42772108843537421</c:v>
                </c:pt>
                <c:pt idx="728">
                  <c:v>0.73703300689154883</c:v>
                </c:pt>
                <c:pt idx="729">
                  <c:v>0.65254992867332384</c:v>
                </c:pt>
                <c:pt idx="730">
                  <c:v>0.62769784172661869</c:v>
                </c:pt>
                <c:pt idx="731">
                  <c:v>0.50591715976331364</c:v>
                </c:pt>
                <c:pt idx="732">
                  <c:v>0.54370629370629375</c:v>
                </c:pt>
                <c:pt idx="733">
                  <c:v>0.54006410256410253</c:v>
                </c:pt>
                <c:pt idx="734">
                  <c:v>0.72199730094466941</c:v>
                </c:pt>
                <c:pt idx="735">
                  <c:v>0.52649006622516559</c:v>
                </c:pt>
                <c:pt idx="736">
                  <c:v>0.63376483279395901</c:v>
                </c:pt>
                <c:pt idx="737">
                  <c:v>0.54248366013071891</c:v>
                </c:pt>
                <c:pt idx="738">
                  <c:v>0.41252302025782689</c:v>
                </c:pt>
                <c:pt idx="739">
                  <c:v>0.52854511970534068</c:v>
                </c:pt>
                <c:pt idx="740">
                  <c:v>0.72966594045025412</c:v>
                </c:pt>
                <c:pt idx="741">
                  <c:v>0.77495009980039919</c:v>
                </c:pt>
                <c:pt idx="742">
                  <c:v>0.71746649373108518</c:v>
                </c:pt>
                <c:pt idx="743">
                  <c:v>0.55530173234342284</c:v>
                </c:pt>
                <c:pt idx="744">
                  <c:v>0.68511885379355264</c:v>
                </c:pt>
                <c:pt idx="745">
                  <c:v>0.61820762368207627</c:v>
                </c:pt>
                <c:pt idx="746">
                  <c:v>0.69311776920795021</c:v>
                </c:pt>
                <c:pt idx="747">
                  <c:v>0.55187637969094927</c:v>
                </c:pt>
                <c:pt idx="748">
                  <c:v>1.4784946236559141E-2</c:v>
                </c:pt>
                <c:pt idx="749">
                  <c:v>0.15053763440860221</c:v>
                </c:pt>
                <c:pt idx="750">
                  <c:v>2.150537634408602E-2</c:v>
                </c:pt>
                <c:pt idx="751">
                  <c:v>0.18279569892473119</c:v>
                </c:pt>
                <c:pt idx="752">
                  <c:v>0.25</c:v>
                </c:pt>
                <c:pt idx="753">
                  <c:v>0.198974358974359</c:v>
                </c:pt>
                <c:pt idx="754">
                  <c:v>0.1974358974358974</c:v>
                </c:pt>
                <c:pt idx="755">
                  <c:v>0.28081058726220021</c:v>
                </c:pt>
                <c:pt idx="756">
                  <c:v>0.1752136752136752</c:v>
                </c:pt>
                <c:pt idx="757">
                  <c:v>0.23655913978494619</c:v>
                </c:pt>
                <c:pt idx="758">
                  <c:v>0.39207650273224037</c:v>
                </c:pt>
                <c:pt idx="759">
                  <c:v>0.23118279569892469</c:v>
                </c:pt>
                <c:pt idx="760">
                  <c:v>0.4513888888888889</c:v>
                </c:pt>
                <c:pt idx="761">
                  <c:v>0.19734345351043639</c:v>
                </c:pt>
                <c:pt idx="762">
                  <c:v>0.31230836618484448</c:v>
                </c:pt>
                <c:pt idx="763">
                  <c:v>0.34972677595628421</c:v>
                </c:pt>
                <c:pt idx="764">
                  <c:v>0.4483695652173913</c:v>
                </c:pt>
                <c:pt idx="765">
                  <c:v>0.32795698924731181</c:v>
                </c:pt>
                <c:pt idx="766">
                  <c:v>0.52098321342925658</c:v>
                </c:pt>
                <c:pt idx="767">
                  <c:v>0.3995433789954338</c:v>
                </c:pt>
                <c:pt idx="768">
                  <c:v>0.53242835595776772</c:v>
                </c:pt>
                <c:pt idx="769">
                  <c:v>0.61612021857923494</c:v>
                </c:pt>
                <c:pt idx="770">
                  <c:v>0.52408930669800236</c:v>
                </c:pt>
                <c:pt idx="771">
                  <c:v>0.50039339103068448</c:v>
                </c:pt>
                <c:pt idx="772">
                  <c:v>0.61408339889850516</c:v>
                </c:pt>
                <c:pt idx="773">
                  <c:v>0.33150183150183149</c:v>
                </c:pt>
                <c:pt idx="774">
                  <c:v>0.50815217391304346</c:v>
                </c:pt>
                <c:pt idx="775">
                  <c:v>0.44042699724517909</c:v>
                </c:pt>
                <c:pt idx="776">
                  <c:v>0.37567567567567572</c:v>
                </c:pt>
                <c:pt idx="777">
                  <c:v>0.45360480640854473</c:v>
                </c:pt>
                <c:pt idx="778">
                  <c:v>0.62016021361815754</c:v>
                </c:pt>
                <c:pt idx="779">
                  <c:v>0.38164251207729472</c:v>
                </c:pt>
                <c:pt idx="780">
                  <c:v>0.61659614480488956</c:v>
                </c:pt>
                <c:pt idx="781">
                  <c:v>0.44806763285024148</c:v>
                </c:pt>
                <c:pt idx="782">
                  <c:v>0.64923076923076928</c:v>
                </c:pt>
                <c:pt idx="783">
                  <c:v>0.640655105973025</c:v>
                </c:pt>
                <c:pt idx="784">
                  <c:v>0.59954337899543375</c:v>
                </c:pt>
                <c:pt idx="785">
                  <c:v>0.5854700854700855</c:v>
                </c:pt>
                <c:pt idx="786">
                  <c:v>0.41532258064516131</c:v>
                </c:pt>
                <c:pt idx="787">
                  <c:v>0.61589743589743595</c:v>
                </c:pt>
                <c:pt idx="788">
                  <c:v>0.55248522766770947</c:v>
                </c:pt>
                <c:pt idx="789">
                  <c:v>0.73896103896103893</c:v>
                </c:pt>
                <c:pt idx="790">
                  <c:v>0.60570304818092424</c:v>
                </c:pt>
                <c:pt idx="791">
                  <c:v>0.84408602150537637</c:v>
                </c:pt>
                <c:pt idx="792">
                  <c:v>0.47043010752688169</c:v>
                </c:pt>
                <c:pt idx="793">
                  <c:v>0.66666666666666663</c:v>
                </c:pt>
                <c:pt idx="794">
                  <c:v>0.6785714285714286</c:v>
                </c:pt>
                <c:pt idx="795">
                  <c:v>0.88888888888888884</c:v>
                </c:pt>
                <c:pt idx="796">
                  <c:v>0.34444444444444439</c:v>
                </c:pt>
                <c:pt idx="797">
                  <c:v>0.67204301075268813</c:v>
                </c:pt>
                <c:pt idx="798">
                  <c:v>0.46666666666666667</c:v>
                </c:pt>
                <c:pt idx="799">
                  <c:v>0.94623655913978499</c:v>
                </c:pt>
                <c:pt idx="800">
                  <c:v>0.94623655913978499</c:v>
                </c:pt>
                <c:pt idx="801">
                  <c:v>0.35952380952380952</c:v>
                </c:pt>
                <c:pt idx="802">
                  <c:v>1.8018018018018021E-2</c:v>
                </c:pt>
                <c:pt idx="803">
                  <c:v>4.0983606557377053E-2</c:v>
                </c:pt>
                <c:pt idx="804">
                  <c:v>4.3715846994535519E-2</c:v>
                </c:pt>
                <c:pt idx="805">
                  <c:v>4.8387096774193547E-2</c:v>
                </c:pt>
                <c:pt idx="806">
                  <c:v>8.6206896551724144E-2</c:v>
                </c:pt>
                <c:pt idx="807">
                  <c:v>6.7880794701986755E-2</c:v>
                </c:pt>
                <c:pt idx="808">
                  <c:v>1.075268817204301E-2</c:v>
                </c:pt>
                <c:pt idx="809">
                  <c:v>0.34946236559139793</c:v>
                </c:pt>
                <c:pt idx="810">
                  <c:v>0.17032967032967031</c:v>
                </c:pt>
                <c:pt idx="811">
                  <c:v>0.5645330535152151</c:v>
                </c:pt>
                <c:pt idx="812">
                  <c:v>0.40764139590854392</c:v>
                </c:pt>
                <c:pt idx="813">
                  <c:v>0.60609243697478987</c:v>
                </c:pt>
                <c:pt idx="814">
                  <c:v>0.58898721730580139</c:v>
                </c:pt>
                <c:pt idx="815">
                  <c:v>0.61538461538461542</c:v>
                </c:pt>
                <c:pt idx="816">
                  <c:v>0.12820512820512819</c:v>
                </c:pt>
                <c:pt idx="817">
                  <c:v>0.28021978021978022</c:v>
                </c:pt>
                <c:pt idx="818">
                  <c:v>0.35034013605442182</c:v>
                </c:pt>
                <c:pt idx="819">
                  <c:v>0.38709677419354838</c:v>
                </c:pt>
                <c:pt idx="820">
                  <c:v>0.26682692307692307</c:v>
                </c:pt>
                <c:pt idx="821">
                  <c:v>0.54957264957264962</c:v>
                </c:pt>
                <c:pt idx="822">
                  <c:v>9.7262952101661776E-2</c:v>
                </c:pt>
                <c:pt idx="823">
                  <c:v>0.35745614035087719</c:v>
                </c:pt>
                <c:pt idx="824">
                  <c:v>0.61252900232018559</c:v>
                </c:pt>
                <c:pt idx="825">
                  <c:v>0.17741935483870969</c:v>
                </c:pt>
                <c:pt idx="826">
                  <c:v>0.46214415505754092</c:v>
                </c:pt>
                <c:pt idx="827">
                  <c:v>0.64896755162241893</c:v>
                </c:pt>
                <c:pt idx="828">
                  <c:v>0.35897435897435898</c:v>
                </c:pt>
                <c:pt idx="829">
                  <c:v>0.67741935483870963</c:v>
                </c:pt>
                <c:pt idx="830">
                  <c:v>0.20967741935483869</c:v>
                </c:pt>
                <c:pt idx="831">
                  <c:v>0.35897435897435898</c:v>
                </c:pt>
                <c:pt idx="832">
                  <c:v>0.478494623655914</c:v>
                </c:pt>
                <c:pt idx="833">
                  <c:v>0.85135135135135132</c:v>
                </c:pt>
                <c:pt idx="834">
                  <c:v>0.86637931034482762</c:v>
                </c:pt>
                <c:pt idx="835">
                  <c:v>0.88362068965517238</c:v>
                </c:pt>
                <c:pt idx="836">
                  <c:v>0.88461538461538458</c:v>
                </c:pt>
                <c:pt idx="837">
                  <c:v>0.82125603864734298</c:v>
                </c:pt>
                <c:pt idx="838">
                  <c:v>0.92241379310344829</c:v>
                </c:pt>
                <c:pt idx="839">
                  <c:v>0.92715231788079466</c:v>
                </c:pt>
                <c:pt idx="840">
                  <c:v>0.85</c:v>
                </c:pt>
                <c:pt idx="841">
                  <c:v>0.76992753623188404</c:v>
                </c:pt>
                <c:pt idx="842">
                  <c:v>0.9946236559139785</c:v>
                </c:pt>
                <c:pt idx="843">
                  <c:v>0.97777777777777775</c:v>
                </c:pt>
                <c:pt idx="844">
                  <c:v>1</c:v>
                </c:pt>
                <c:pt idx="845">
                  <c:v>6.4102564102564097E-2</c:v>
                </c:pt>
                <c:pt idx="846">
                  <c:v>0.38797814207650272</c:v>
                </c:pt>
                <c:pt idx="847">
                  <c:v>0.49726775956284153</c:v>
                </c:pt>
                <c:pt idx="848">
                  <c:v>0.14669738863287249</c:v>
                </c:pt>
                <c:pt idx="849">
                  <c:v>0.59677419354838712</c:v>
                </c:pt>
                <c:pt idx="850">
                  <c:v>0.62470023980815348</c:v>
                </c:pt>
                <c:pt idx="851">
                  <c:v>0.65846994535519121</c:v>
                </c:pt>
                <c:pt idx="852">
                  <c:v>0.28387096774193549</c:v>
                </c:pt>
                <c:pt idx="853">
                  <c:v>0.79220779220779225</c:v>
                </c:pt>
                <c:pt idx="854">
                  <c:v>0.8441558441558441</c:v>
                </c:pt>
                <c:pt idx="855">
                  <c:v>0.89224137931034486</c:v>
                </c:pt>
                <c:pt idx="856">
                  <c:v>0.89784946236559138</c:v>
                </c:pt>
                <c:pt idx="857">
                  <c:v>0.92666666666666664</c:v>
                </c:pt>
                <c:pt idx="858">
                  <c:v>0.93103448275862066</c:v>
                </c:pt>
                <c:pt idx="859">
                  <c:v>0.93333333333333335</c:v>
                </c:pt>
                <c:pt idx="860">
                  <c:v>1.6129032258064519E-2</c:v>
                </c:pt>
                <c:pt idx="861">
                  <c:v>0.1222222222222222</c:v>
                </c:pt>
                <c:pt idx="862">
                  <c:v>0.25268817204301081</c:v>
                </c:pt>
                <c:pt idx="863">
                  <c:v>5.3763440860215048E-2</c:v>
                </c:pt>
                <c:pt idx="864">
                  <c:v>0.53278688524590168</c:v>
                </c:pt>
                <c:pt idx="865">
                  <c:v>0.58602150537634412</c:v>
                </c:pt>
                <c:pt idx="866">
                  <c:v>0.65555555555555556</c:v>
                </c:pt>
                <c:pt idx="867">
                  <c:v>0.91111111111111109</c:v>
                </c:pt>
                <c:pt idx="868">
                  <c:v>0.92204301075268813</c:v>
                </c:pt>
                <c:pt idx="869">
                  <c:v>0.92349726775956287</c:v>
                </c:pt>
                <c:pt idx="870">
                  <c:v>0.92613636363636365</c:v>
                </c:pt>
                <c:pt idx="871">
                  <c:v>2.9569892473118281E-2</c:v>
                </c:pt>
                <c:pt idx="872">
                  <c:v>0.1025641025641026</c:v>
                </c:pt>
                <c:pt idx="873">
                  <c:v>0.15384615384615391</c:v>
                </c:pt>
                <c:pt idx="874">
                  <c:v>0.16666666666666671</c:v>
                </c:pt>
                <c:pt idx="875">
                  <c:v>0.17948717948717949</c:v>
                </c:pt>
                <c:pt idx="876">
                  <c:v>0.2157320872274143</c:v>
                </c:pt>
                <c:pt idx="877">
                  <c:v>0.39563862928348908</c:v>
                </c:pt>
                <c:pt idx="878">
                  <c:v>0.44158878504672899</c:v>
                </c:pt>
                <c:pt idx="879">
                  <c:v>0.5641025641025641</c:v>
                </c:pt>
                <c:pt idx="880">
                  <c:v>0.61111111111111116</c:v>
                </c:pt>
                <c:pt idx="881">
                  <c:v>0.63440860215053763</c:v>
                </c:pt>
                <c:pt idx="882">
                  <c:v>0.53846153846153844</c:v>
                </c:pt>
                <c:pt idx="883">
                  <c:v>0.67948717948717952</c:v>
                </c:pt>
                <c:pt idx="884">
                  <c:v>0.84444444444444444</c:v>
                </c:pt>
                <c:pt idx="885">
                  <c:v>0.91397849462365588</c:v>
                </c:pt>
                <c:pt idx="886">
                  <c:v>0.9946236559139785</c:v>
                </c:pt>
                <c:pt idx="887">
                  <c:v>0.1025641025641026</c:v>
                </c:pt>
                <c:pt idx="888">
                  <c:v>0.15591397849462371</c:v>
                </c:pt>
                <c:pt idx="889">
                  <c:v>0.35576923076923078</c:v>
                </c:pt>
                <c:pt idx="890">
                  <c:v>0.37873357228195942</c:v>
                </c:pt>
                <c:pt idx="891">
                  <c:v>0.15501165501165501</c:v>
                </c:pt>
                <c:pt idx="892">
                  <c:v>0.43830128205128199</c:v>
                </c:pt>
                <c:pt idx="893">
                  <c:v>0.44086021505376338</c:v>
                </c:pt>
                <c:pt idx="894">
                  <c:v>0.44871794871794868</c:v>
                </c:pt>
                <c:pt idx="895">
                  <c:v>0.45717592592592587</c:v>
                </c:pt>
                <c:pt idx="896">
                  <c:v>0.48118279569892469</c:v>
                </c:pt>
                <c:pt idx="897">
                  <c:v>0.4838709677419355</c:v>
                </c:pt>
                <c:pt idx="898">
                  <c:v>0.45256410256410262</c:v>
                </c:pt>
                <c:pt idx="899">
                  <c:v>0.56896551724137934</c:v>
                </c:pt>
                <c:pt idx="900">
                  <c:v>0.71547619047619049</c:v>
                </c:pt>
                <c:pt idx="901">
                  <c:v>0.79487179487179482</c:v>
                </c:pt>
                <c:pt idx="902">
                  <c:v>0.79487179487179482</c:v>
                </c:pt>
                <c:pt idx="903">
                  <c:v>0.81854043392504927</c:v>
                </c:pt>
                <c:pt idx="904">
                  <c:v>0.95161290322580649</c:v>
                </c:pt>
                <c:pt idx="905">
                  <c:v>0.9946236559139785</c:v>
                </c:pt>
                <c:pt idx="906">
                  <c:v>5.9139784946236562E-2</c:v>
                </c:pt>
                <c:pt idx="907">
                  <c:v>5.9139784946236562E-2</c:v>
                </c:pt>
                <c:pt idx="908">
                  <c:v>0.1344086021505376</c:v>
                </c:pt>
                <c:pt idx="909">
                  <c:v>0.59139784946236562</c:v>
                </c:pt>
                <c:pt idx="910">
                  <c:v>0.66</c:v>
                </c:pt>
                <c:pt idx="911">
                  <c:v>0.66666666666666663</c:v>
                </c:pt>
                <c:pt idx="912">
                  <c:v>0.81720430107526887</c:v>
                </c:pt>
                <c:pt idx="913">
                  <c:v>0.81111111111111112</c:v>
                </c:pt>
                <c:pt idx="914">
                  <c:v>0.85483870967741937</c:v>
                </c:pt>
                <c:pt idx="915">
                  <c:v>0.86021505376344087</c:v>
                </c:pt>
                <c:pt idx="916">
                  <c:v>0.86124401913875603</c:v>
                </c:pt>
                <c:pt idx="917">
                  <c:v>0.96568627450980393</c:v>
                </c:pt>
                <c:pt idx="918">
                  <c:v>0.23076923076923081</c:v>
                </c:pt>
                <c:pt idx="919">
                  <c:v>0.58974358974358976</c:v>
                </c:pt>
                <c:pt idx="920">
                  <c:v>0.65116279069767447</c:v>
                </c:pt>
                <c:pt idx="921">
                  <c:v>0.74358974358974361</c:v>
                </c:pt>
                <c:pt idx="922">
                  <c:v>0.77956989247311825</c:v>
                </c:pt>
                <c:pt idx="923">
                  <c:v>0.85897435897435892</c:v>
                </c:pt>
                <c:pt idx="924">
                  <c:v>0.85897435897435892</c:v>
                </c:pt>
                <c:pt idx="925">
                  <c:v>0.87777777777777777</c:v>
                </c:pt>
                <c:pt idx="926">
                  <c:v>0.98717948717948723</c:v>
                </c:pt>
                <c:pt idx="927">
                  <c:v>1</c:v>
                </c:pt>
                <c:pt idx="928">
                  <c:v>0.46889952153110048</c:v>
                </c:pt>
                <c:pt idx="929">
                  <c:v>0.55054302422723478</c:v>
                </c:pt>
                <c:pt idx="930">
                  <c:v>0.5603557814485387</c:v>
                </c:pt>
                <c:pt idx="931">
                  <c:v>0.56111111111111112</c:v>
                </c:pt>
                <c:pt idx="932">
                  <c:v>0.61125211505922161</c:v>
                </c:pt>
                <c:pt idx="933">
                  <c:v>0.63888888888888884</c:v>
                </c:pt>
                <c:pt idx="934">
                  <c:v>0.75271512113617378</c:v>
                </c:pt>
                <c:pt idx="935">
                  <c:v>0.79234972677595628</c:v>
                </c:pt>
                <c:pt idx="936">
                  <c:v>0.90410958904109584</c:v>
                </c:pt>
                <c:pt idx="937">
                  <c:v>0.90555555555555556</c:v>
                </c:pt>
                <c:pt idx="938">
                  <c:v>1</c:v>
                </c:pt>
                <c:pt idx="939">
                  <c:v>1</c:v>
                </c:pt>
                <c:pt idx="940">
                  <c:v>3.091397849462366E-2</c:v>
                </c:pt>
                <c:pt idx="941">
                  <c:v>0.41379310344827591</c:v>
                </c:pt>
                <c:pt idx="942">
                  <c:v>0.87096774193548387</c:v>
                </c:pt>
                <c:pt idx="943">
                  <c:v>0.93142857142857138</c:v>
                </c:pt>
                <c:pt idx="944">
                  <c:v>0.1553398058252427</c:v>
                </c:pt>
                <c:pt idx="945">
                  <c:v>0.42307692307692307</c:v>
                </c:pt>
                <c:pt idx="946">
                  <c:v>0.45698924731182788</c:v>
                </c:pt>
                <c:pt idx="947">
                  <c:v>0.65555555555555556</c:v>
                </c:pt>
                <c:pt idx="948">
                  <c:v>0.69396551724137934</c:v>
                </c:pt>
                <c:pt idx="949">
                  <c:v>0.86559139784946237</c:v>
                </c:pt>
                <c:pt idx="950">
                  <c:v>0.97222222222222221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371-45EE-8147-94FB82B6F2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3100591"/>
        <c:axId val="743101007"/>
      </c:scatterChart>
      <c:valAx>
        <c:axId val="743100591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/>
                  <a:t>Max Load Factor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101007"/>
        <c:crosses val="autoZero"/>
        <c:crossBetween val="midCat"/>
        <c:majorUnit val="0.1"/>
      </c:valAx>
      <c:valAx>
        <c:axId val="743101007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/>
                  <a:t>Min Load Factor</a:t>
                </a:r>
              </a:p>
            </c:rich>
          </c:tx>
          <c:layout>
            <c:manualLayout>
              <c:xMode val="edge"/>
              <c:yMode val="edge"/>
              <c:x val="4.1575801567435455E-2"/>
              <c:y val="0.365488062073205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1005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234481479309931E-2"/>
          <c:y val="2.7455678104613104E-2"/>
          <c:w val="0.83880965392732831"/>
          <c:h val="0.85163995425848416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rgbClr val="0B324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15248224892507029"/>
                  <c:y val="2.6069230321369978E-2"/>
                </c:manualLayout>
              </c:layout>
              <c:tx>
                <c:rich>
                  <a:bodyPr/>
                  <a:lstStyle/>
                  <a:p>
                    <a:fld id="{08629AC8-81FC-4DB7-AAE2-B48C8EDF403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D08-43E4-BE59-C84E0E2452D0}"/>
                </c:ext>
              </c:extLst>
            </c:dLbl>
            <c:dLbl>
              <c:idx val="1"/>
              <c:layout>
                <c:manualLayout>
                  <c:x val="-8.1323866093370764E-2"/>
                  <c:y val="-8.531748105175628E-2"/>
                </c:manualLayout>
              </c:layout>
              <c:tx>
                <c:rich>
                  <a:bodyPr/>
                  <a:lstStyle/>
                  <a:p>
                    <a:fld id="{A380B754-A8C0-42BE-96EE-40B411B4A3E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D08-43E4-BE59-C84E0E2452D0}"/>
                </c:ext>
              </c:extLst>
            </c:dLbl>
            <c:dLbl>
              <c:idx val="2"/>
              <c:layout>
                <c:manualLayout>
                  <c:x val="-0.13977539484798099"/>
                  <c:y val="6.8727970847248035E-2"/>
                </c:manualLayout>
              </c:layout>
              <c:tx>
                <c:rich>
                  <a:bodyPr/>
                  <a:lstStyle/>
                  <a:p>
                    <a:fld id="{CC3AC957-EE0A-4F13-A968-2726F47372A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8D08-43E4-BE59-C84E0E2452D0}"/>
                </c:ext>
              </c:extLst>
            </c:dLbl>
            <c:dLbl>
              <c:idx val="3"/>
              <c:layout>
                <c:manualLayout>
                  <c:x val="-0.14739950729423457"/>
                  <c:y val="-8.0577620993325466E-2"/>
                </c:manualLayout>
              </c:layout>
              <c:tx>
                <c:rich>
                  <a:bodyPr/>
                  <a:lstStyle/>
                  <a:p>
                    <a:fld id="{02F1D2EA-EB37-44D7-AC3F-97606151914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D08-43E4-BE59-C84E0E2452D0}"/>
                </c:ext>
              </c:extLst>
            </c:dLbl>
            <c:dLbl>
              <c:idx val="4"/>
              <c:layout>
                <c:manualLayout>
                  <c:x val="-0.1499408781096524"/>
                  <c:y val="-4.0288810496662775E-2"/>
                </c:manualLayout>
              </c:layout>
              <c:tx>
                <c:rich>
                  <a:bodyPr/>
                  <a:lstStyle/>
                  <a:p>
                    <a:fld id="{EC61E80F-CCE6-4AD3-9AA6-7171705432A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8D08-43E4-BE59-C84E0E2452D0}"/>
                </c:ext>
              </c:extLst>
            </c:dLbl>
            <c:dLbl>
              <c:idx val="5"/>
              <c:layout>
                <c:manualLayout>
                  <c:x val="-6.3534270385445915E-2"/>
                  <c:y val="8.2947551022540839E-2"/>
                </c:manualLayout>
              </c:layout>
              <c:tx>
                <c:rich>
                  <a:bodyPr/>
                  <a:lstStyle/>
                  <a:p>
                    <a:fld id="{B65C02C9-34EE-439E-AA1B-25316A4D6A4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D08-43E4-BE59-C84E0E2452D0}"/>
                </c:ext>
              </c:extLst>
            </c:dLbl>
            <c:dLbl>
              <c:idx val="6"/>
              <c:layout>
                <c:manualLayout>
                  <c:x val="-3.8120562231267548E-3"/>
                  <c:y val="2.8439160350585344E-2"/>
                </c:manualLayout>
              </c:layout>
              <c:tx>
                <c:rich>
                  <a:bodyPr/>
                  <a:lstStyle/>
                  <a:p>
                    <a:fld id="{8721E5E1-AC23-406D-8582-C5B7B42406C2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8D08-43E4-BE59-C84E0E2452D0}"/>
                </c:ext>
              </c:extLst>
            </c:dLbl>
            <c:dLbl>
              <c:idx val="7"/>
              <c:layout>
                <c:manualLayout>
                  <c:x val="1.5248224892507019E-2"/>
                  <c:y val="-4.7398600584309045E-3"/>
                </c:manualLayout>
              </c:layout>
              <c:tx>
                <c:rich>
                  <a:bodyPr/>
                  <a:lstStyle/>
                  <a:p>
                    <a:fld id="{B4CA2C96-2C36-4ED6-AFF2-F475CF9A5210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D08-43E4-BE59-C84E0E2452D0}"/>
                </c:ext>
              </c:extLst>
            </c:dLbl>
            <c:dLbl>
              <c:idx val="8"/>
              <c:layout>
                <c:manualLayout>
                  <c:x val="-2.0330966523342691E-2"/>
                  <c:y val="-7.1097900876463574E-2"/>
                </c:manualLayout>
              </c:layout>
              <c:tx>
                <c:rich>
                  <a:bodyPr/>
                  <a:lstStyle/>
                  <a:p>
                    <a:fld id="{45967068-728F-4577-9F86-A9A99A024C9E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8D08-43E4-BE59-C84E0E2452D0}"/>
                </c:ext>
              </c:extLst>
            </c:dLbl>
            <c:dLbl>
              <c:idx val="9"/>
              <c:layout>
                <c:manualLayout>
                  <c:x val="-1.2706854077089274E-2"/>
                  <c:y val="-5.6878320701170944E-2"/>
                </c:manualLayout>
              </c:layout>
              <c:tx>
                <c:rich>
                  <a:bodyPr/>
                  <a:lstStyle/>
                  <a:p>
                    <a:fld id="{4C903DA0-ECFC-4DF6-A815-0C4BD61B9C2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D08-43E4-BE59-C84E0E2452D0}"/>
                </c:ext>
              </c:extLst>
            </c:dLbl>
            <c:dLbl>
              <c:idx val="10"/>
              <c:layout>
                <c:manualLayout>
                  <c:x val="-9.148934935504216E-2"/>
                  <c:y val="7.5837760934894305E-2"/>
                </c:manualLayout>
              </c:layout>
              <c:tx>
                <c:rich>
                  <a:bodyPr/>
                  <a:lstStyle/>
                  <a:p>
                    <a:fld id="{8286CFF9-25C0-4987-9A49-AB4AAEAF3E2F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8D08-43E4-BE59-C84E0E2452D0}"/>
                </c:ext>
              </c:extLst>
            </c:dLbl>
            <c:dLbl>
              <c:idx val="11"/>
              <c:layout>
                <c:manualLayout>
                  <c:x val="-0.13215128240172749"/>
                  <c:y val="-5.9248250730386226E-2"/>
                </c:manualLayout>
              </c:layout>
              <c:tx>
                <c:rich>
                  <a:bodyPr/>
                  <a:lstStyle/>
                  <a:p>
                    <a:fld id="{86D110DF-2FBB-4FF0-9EE6-ED7522BC66AF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D08-43E4-BE59-C84E0E2452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Sheet1!$A$2:$A$13</c:f>
              <c:numCache>
                <c:formatCode>0%</c:formatCode>
                <c:ptCount val="12"/>
                <c:pt idx="0">
                  <c:v>0.59375</c:v>
                </c:pt>
                <c:pt idx="1">
                  <c:v>0.58290598290598306</c:v>
                </c:pt>
                <c:pt idx="2">
                  <c:v>0.57820512820512804</c:v>
                </c:pt>
                <c:pt idx="3">
                  <c:v>0.55208333333333304</c:v>
                </c:pt>
                <c:pt idx="4">
                  <c:v>0.50452488687782804</c:v>
                </c:pt>
                <c:pt idx="5">
                  <c:v>0.69520264681555</c:v>
                </c:pt>
                <c:pt idx="6">
                  <c:v>0.80920060331824994</c:v>
                </c:pt>
                <c:pt idx="7">
                  <c:v>0.67132867132867102</c:v>
                </c:pt>
                <c:pt idx="8">
                  <c:v>0.670437405731523</c:v>
                </c:pt>
                <c:pt idx="9">
                  <c:v>0.63462922966162705</c:v>
                </c:pt>
                <c:pt idx="10">
                  <c:v>0.30208333333333298</c:v>
                </c:pt>
                <c:pt idx="11">
                  <c:v>0.29807692307692302</c:v>
                </c:pt>
              </c:numCache>
            </c:numRef>
          </c:xVal>
          <c:yVal>
            <c:numRef>
              <c:f>Sheet1!$B$2:$B$13</c:f>
              <c:numCache>
                <c:formatCode>0%</c:formatCode>
                <c:ptCount val="12"/>
                <c:pt idx="0">
                  <c:v>4.8529411764705883E-2</c:v>
                </c:pt>
                <c:pt idx="1">
                  <c:v>0.17948717948717949</c:v>
                </c:pt>
                <c:pt idx="2">
                  <c:v>0.1396011396011396</c:v>
                </c:pt>
                <c:pt idx="3">
                  <c:v>0.15883190883190881</c:v>
                </c:pt>
                <c:pt idx="4">
                  <c:v>0.14663461538461539</c:v>
                </c:pt>
                <c:pt idx="5">
                  <c:v>0.1467727674624226</c:v>
                </c:pt>
                <c:pt idx="6">
                  <c:v>0.2371794871794872</c:v>
                </c:pt>
                <c:pt idx="7">
                  <c:v>2.2144522144522141E-2</c:v>
                </c:pt>
                <c:pt idx="8">
                  <c:v>0.22322775263951741</c:v>
                </c:pt>
                <c:pt idx="9">
                  <c:v>0.29076479076479078</c:v>
                </c:pt>
                <c:pt idx="10">
                  <c:v>8.8369963369963375E-2</c:v>
                </c:pt>
                <c:pt idx="11">
                  <c:v>9.8290598290598288E-2</c:v>
                </c:pt>
              </c:numCache>
            </c:numRef>
          </c:yVal>
          <c:bubbleSize>
            <c:numRef>
              <c:f>Sheet1!$C$2:$C$13</c:f>
              <c:numCache>
                <c:formatCode>0%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0.91666666666666663</c:v>
                </c:pt>
                <c:pt idx="6">
                  <c:v>0.90909090909090906</c:v>
                </c:pt>
                <c:pt idx="7">
                  <c:v>0.83333333333333337</c:v>
                </c:pt>
                <c:pt idx="8">
                  <c:v>0.83333333333333337</c:v>
                </c:pt>
                <c:pt idx="9">
                  <c:v>0.83333333333333337</c:v>
                </c:pt>
                <c:pt idx="10">
                  <c:v>1</c:v>
                </c:pt>
                <c:pt idx="11">
                  <c:v>1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Sheet1!$E$2:$E$43</c15:f>
                <c15:dlblRangeCache>
                  <c:ptCount val="42"/>
                  <c:pt idx="0">
                    <c:v>SHL-IXS (12)</c:v>
                  </c:pt>
                  <c:pt idx="1">
                    <c:v>KJB-MAA (12)</c:v>
                  </c:pt>
                  <c:pt idx="2">
                    <c:v>GOP-IXD (12)</c:v>
                  </c:pt>
                  <c:pt idx="3">
                    <c:v>MAA-KJB (12)</c:v>
                  </c:pt>
                  <c:pt idx="4">
                    <c:v>BLR-KJB (12)</c:v>
                  </c:pt>
                  <c:pt idx="5">
                    <c:v>IXD-GOP (11)</c:v>
                  </c:pt>
                  <c:pt idx="6">
                    <c:v>CCU-GAY (10)</c:v>
                  </c:pt>
                  <c:pt idx="7">
                    <c:v>IXS-SHL (10)</c:v>
                  </c:pt>
                  <c:pt idx="8">
                    <c:v>KJB-BLR (10)</c:v>
                  </c:pt>
                  <c:pt idx="9">
                    <c:v>GAU-JRH (10)</c:v>
                  </c:pt>
                  <c:pt idx="10">
                    <c:v>HBX-CNN (10)</c:v>
                  </c:pt>
                  <c:pt idx="11">
                    <c:v>CNN-HBX (10)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A-8D08-43E4-BE59-C84E0E2452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30"/>
        <c:showNegBubbles val="0"/>
        <c:sizeRepresents val="w"/>
        <c:axId val="743032063"/>
        <c:axId val="743033727"/>
      </c:bubbleChart>
      <c:valAx>
        <c:axId val="743032063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 dirty="0"/>
                  <a:t>Max Load Factor</a:t>
                </a:r>
              </a:p>
            </c:rich>
          </c:tx>
          <c:layout>
            <c:manualLayout>
              <c:xMode val="edge"/>
              <c:yMode val="edge"/>
              <c:x val="0.44928384066424365"/>
              <c:y val="0.951756515654158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33727"/>
        <c:crosses val="autoZero"/>
        <c:crossBetween val="midCat"/>
      </c:valAx>
      <c:valAx>
        <c:axId val="743033727"/>
        <c:scaling>
          <c:orientation val="minMax"/>
          <c:max val="0.60000000000000009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/>
                  <a:t>Min Load Factor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320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234449986060617E-2"/>
          <c:y val="2.7455588950089101E-2"/>
          <c:w val="0.83880965392732831"/>
          <c:h val="0.85163995425848416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rgbClr val="0B324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2706854077089182E-2"/>
                  <c:y val="7.8207690964109927E-2"/>
                </c:manualLayout>
              </c:layout>
              <c:tx>
                <c:rich>
                  <a:bodyPr/>
                  <a:lstStyle/>
                  <a:p>
                    <a:fld id="{1D8F5B75-F98F-484B-8D55-FC23D7CC522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B24-4066-AA36-1C2629B67ED0}"/>
                </c:ext>
              </c:extLst>
            </c:dLbl>
            <c:dLbl>
              <c:idx val="1"/>
              <c:layout>
                <c:manualLayout>
                  <c:x val="-8.2594551501079777E-2"/>
                  <c:y val="-4.5028670555093596E-2"/>
                </c:manualLayout>
              </c:layout>
              <c:tx>
                <c:rich>
                  <a:bodyPr/>
                  <a:lstStyle/>
                  <a:p>
                    <a:fld id="{F7A58C96-C5C9-4C22-A895-4D0B0A06DED2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B24-4066-AA36-1C2629B67ED0}"/>
                </c:ext>
              </c:extLst>
            </c:dLbl>
            <c:dLbl>
              <c:idx val="2"/>
              <c:layout>
                <c:manualLayout>
                  <c:x val="-3.3037820600431873E-2"/>
                  <c:y val="-0.11849650146077262"/>
                </c:manualLayout>
              </c:layout>
              <c:tx>
                <c:rich>
                  <a:bodyPr/>
                  <a:lstStyle/>
                  <a:p>
                    <a:fld id="{23BD853B-E5F8-4F8F-A8FA-068ACCB798A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B24-4066-AA36-1C2629B67ED0}"/>
                </c:ext>
              </c:extLst>
            </c:dLbl>
            <c:dLbl>
              <c:idx val="3"/>
              <c:layout>
                <c:manualLayout>
                  <c:x val="3.3037820600431873E-2"/>
                  <c:y val="4.9768530613524327E-2"/>
                </c:manualLayout>
              </c:layout>
              <c:tx>
                <c:rich>
                  <a:bodyPr/>
                  <a:lstStyle/>
                  <a:p>
                    <a:fld id="{F34AA1C4-990D-47E0-8125-FCBC0ECF9AE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B24-4066-AA36-1C2629B67ED0}"/>
                </c:ext>
              </c:extLst>
            </c:dLbl>
            <c:dLbl>
              <c:idx val="4"/>
              <c:layout>
                <c:manualLayout>
                  <c:x val="2.4143022746469445E-2"/>
                  <c:y val="-2.3699300292154522E-3"/>
                </c:manualLayout>
              </c:layout>
              <c:tx>
                <c:rich>
                  <a:bodyPr/>
                  <a:lstStyle/>
                  <a:p>
                    <a:fld id="{B01501D0-78DD-4779-A289-0FDCDE1E476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0B24-4066-AA36-1C2629B67ED0}"/>
                </c:ext>
              </c:extLst>
            </c:dLbl>
            <c:dLbl>
              <c:idx val="5"/>
              <c:layout>
                <c:manualLayout>
                  <c:x val="-7.2429068239408437E-2"/>
                  <c:y val="-7.8207690964109927E-2"/>
                </c:manualLayout>
              </c:layout>
              <c:tx>
                <c:rich>
                  <a:bodyPr/>
                  <a:lstStyle/>
                  <a:p>
                    <a:fld id="{B89E2308-F618-4312-ABFB-BBD59B6976A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B24-4066-AA36-1C2629B67ED0}"/>
                </c:ext>
              </c:extLst>
            </c:dLbl>
            <c:dLbl>
              <c:idx val="6"/>
              <c:layout>
                <c:manualLayout>
                  <c:x val="-0.22364063175676965"/>
                  <c:y val="0.10427692128547991"/>
                </c:manualLayout>
              </c:layout>
              <c:tx>
                <c:rich>
                  <a:bodyPr/>
                  <a:lstStyle/>
                  <a:p>
                    <a:fld id="{8721E5E1-AC23-406D-8582-C5B7B42406C2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B24-4066-AA36-1C2629B67ED0}"/>
                </c:ext>
              </c:extLst>
            </c:dLbl>
            <c:dLbl>
              <c:idx val="7"/>
              <c:layout>
                <c:manualLayout>
                  <c:x val="-0.15121156351736126"/>
                  <c:y val="4.0288810496662601E-2"/>
                </c:manualLayout>
              </c:layout>
              <c:tx>
                <c:rich>
                  <a:bodyPr/>
                  <a:lstStyle/>
                  <a:p>
                    <a:fld id="{B4CA2C96-2C36-4ED6-AFF2-F475CF9A5210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B24-4066-AA36-1C2629B67ED0}"/>
                </c:ext>
              </c:extLst>
            </c:dLbl>
            <c:dLbl>
              <c:idx val="8"/>
              <c:layout>
                <c:manualLayout>
                  <c:x val="-0.15375293433277915"/>
                  <c:y val="3.3179020409016248E-2"/>
                </c:manualLayout>
              </c:layout>
              <c:tx>
                <c:rich>
                  <a:bodyPr/>
                  <a:lstStyle/>
                  <a:p>
                    <a:fld id="{45967068-728F-4577-9F86-A9A99A024C9E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0B24-4066-AA36-1C2629B67ED0}"/>
                </c:ext>
              </c:extLst>
            </c:dLbl>
            <c:dLbl>
              <c:idx val="9"/>
              <c:layout>
                <c:manualLayout>
                  <c:x val="8.8947978539624176E-2"/>
                  <c:y val="-5.9248250730386309E-2"/>
                </c:manualLayout>
              </c:layout>
              <c:tx>
                <c:rich>
                  <a:bodyPr/>
                  <a:lstStyle/>
                  <a:p>
                    <a:fld id="{259A0D58-5233-4E90-8274-E48072156EC7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0B24-4066-AA36-1C2629B67ED0}"/>
                </c:ext>
              </c:extLst>
            </c:dLbl>
            <c:dLbl>
              <c:idx val="10"/>
              <c:layout>
                <c:manualLayout>
                  <c:x val="-0.12452716995547408"/>
                  <c:y val="1.6589510204508166E-2"/>
                </c:manualLayout>
              </c:layout>
              <c:tx>
                <c:rich>
                  <a:bodyPr/>
                  <a:lstStyle/>
                  <a:p>
                    <a:fld id="{8286CFF9-25C0-4987-9A49-AB4AAEAF3E2F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0B24-4066-AA36-1C2629B67ED0}"/>
                </c:ext>
              </c:extLst>
            </c:dLbl>
            <c:dLbl>
              <c:idx val="11"/>
              <c:layout>
                <c:manualLayout>
                  <c:x val="-0.1397753948479809"/>
                  <c:y val="-1.4219580175292759E-2"/>
                </c:manualLayout>
              </c:layout>
              <c:tx>
                <c:rich>
                  <a:bodyPr/>
                  <a:lstStyle/>
                  <a:p>
                    <a:fld id="{86D110DF-2FBB-4FF0-9EE6-ED7522BC66AF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0B24-4066-AA36-1C2629B67ED0}"/>
                </c:ext>
              </c:extLst>
            </c:dLbl>
            <c:dLbl>
              <c:idx val="12"/>
              <c:layout>
                <c:manualLayout>
                  <c:x val="-0.11563237210151156"/>
                  <c:y val="-6.3988110788817304E-2"/>
                </c:manualLayout>
              </c:layout>
              <c:tx>
                <c:rich>
                  <a:bodyPr/>
                  <a:lstStyle/>
                  <a:p>
                    <a:fld id="{719CC89B-04BD-45C7-9B6A-D1915D8305B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0B24-4066-AA36-1C2629B67ED0}"/>
                </c:ext>
              </c:extLst>
            </c:dLbl>
            <c:dLbl>
              <c:idx val="13"/>
              <c:layout>
                <c:manualLayout>
                  <c:x val="-9.1489349355042104E-2"/>
                  <c:y val="-9.0057341110187192E-2"/>
                </c:manualLayout>
              </c:layout>
              <c:tx>
                <c:rich>
                  <a:bodyPr/>
                  <a:lstStyle/>
                  <a:p>
                    <a:fld id="{7AD574D1-3E9A-4321-8A09-33B90952505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0B24-4066-AA36-1C2629B67ED0}"/>
                </c:ext>
              </c:extLst>
            </c:dLbl>
            <c:dLbl>
              <c:idx val="14"/>
              <c:layout>
                <c:manualLayout>
                  <c:x val="3.176713519272286E-2"/>
                  <c:y val="2.843916035058543E-2"/>
                </c:manualLayout>
              </c:layout>
              <c:tx>
                <c:rich>
                  <a:bodyPr/>
                  <a:lstStyle/>
                  <a:p>
                    <a:fld id="{9723A3A2-4E48-4E85-97B3-3CCE29700C7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0B24-4066-AA36-1C2629B67ED0}"/>
                </c:ext>
              </c:extLst>
            </c:dLbl>
            <c:dLbl>
              <c:idx val="15"/>
              <c:layout>
                <c:manualLayout>
                  <c:x val="-0.17027184463299513"/>
                  <c:y val="-4.5028670555093638E-2"/>
                </c:manualLayout>
              </c:layout>
              <c:tx>
                <c:rich>
                  <a:bodyPr/>
                  <a:lstStyle/>
                  <a:p>
                    <a:fld id="{AEB0CCD3-CFFA-4231-86F1-25BE78E4EEE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0B24-4066-AA36-1C2629B67ED0}"/>
                </c:ext>
              </c:extLst>
            </c:dLbl>
            <c:dLbl>
              <c:idx val="16"/>
              <c:layout>
                <c:manualLayout>
                  <c:x val="-4.5744674677521052E-2"/>
                  <c:y val="0.13745594169449624"/>
                </c:manualLayout>
              </c:layout>
              <c:tx>
                <c:rich>
                  <a:bodyPr/>
                  <a:lstStyle/>
                  <a:p>
                    <a:fld id="{83926E20-B4EC-4951-955C-8C00DFC8F32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0B24-4066-AA36-1C2629B67ED0}"/>
                </c:ext>
              </c:extLst>
            </c:dLbl>
            <c:dLbl>
              <c:idx val="17"/>
              <c:layout>
                <c:manualLayout>
                  <c:x val="-0.13723402403256316"/>
                  <c:y val="-9.0057341110187275E-2"/>
                </c:manualLayout>
              </c:layout>
              <c:tx>
                <c:rich>
                  <a:bodyPr/>
                  <a:lstStyle/>
                  <a:p>
                    <a:fld id="{35D88C5D-3202-45D9-913A-BEAD05AEC08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0B24-4066-AA36-1C2629B67ED0}"/>
                </c:ext>
              </c:extLst>
            </c:dLbl>
            <c:dLbl>
              <c:idx val="18"/>
              <c:layout>
                <c:manualLayout>
                  <c:x val="-4.9556730900647904E-2"/>
                  <c:y val="5.687832070117077E-2"/>
                </c:manualLayout>
              </c:layout>
              <c:tx>
                <c:rich>
                  <a:bodyPr/>
                  <a:lstStyle/>
                  <a:p>
                    <a:fld id="{393287BC-14BF-4C5E-9B42-E63541EAE34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0B24-4066-AA36-1C2629B67ED0}"/>
                </c:ext>
              </c:extLst>
            </c:dLbl>
            <c:dLbl>
              <c:idx val="19"/>
              <c:layout>
                <c:manualLayout>
                  <c:x val="-2.160165193105161E-2"/>
                  <c:y val="-7.5837760934894471E-2"/>
                </c:manualLayout>
              </c:layout>
              <c:tx>
                <c:rich>
                  <a:bodyPr/>
                  <a:lstStyle/>
                  <a:p>
                    <a:fld id="{C6AC1452-48C4-4BD5-81FB-E2DE8576D15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0B24-4066-AA36-1C2629B67ED0}"/>
                </c:ext>
              </c:extLst>
            </c:dLbl>
            <c:dLbl>
              <c:idx val="20"/>
              <c:layout>
                <c:manualLayout>
                  <c:x val="1.6518910300215843E-2"/>
                  <c:y val="-1.6589510204508211E-2"/>
                </c:manualLayout>
              </c:layout>
              <c:tx>
                <c:rich>
                  <a:bodyPr/>
                  <a:lstStyle/>
                  <a:p>
                    <a:fld id="{F4ED8A60-C470-4A8E-96C7-5B875BE222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0B24-4066-AA36-1C2629B67ED0}"/>
                </c:ext>
              </c:extLst>
            </c:dLbl>
            <c:dLbl>
              <c:idx val="21"/>
              <c:layout>
                <c:manualLayout>
                  <c:x val="3.1767135192722958E-2"/>
                  <c:y val="4.7398600584308177E-3"/>
                </c:manualLayout>
              </c:layout>
              <c:tx>
                <c:rich>
                  <a:bodyPr/>
                  <a:lstStyle/>
                  <a:p>
                    <a:fld id="{49DD6D48-0309-4E08-B48D-AA2246D10C5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0B24-4066-AA36-1C2629B67ED0}"/>
                </c:ext>
              </c:extLst>
            </c:dLbl>
            <c:dLbl>
              <c:idx val="22"/>
              <c:layout>
                <c:manualLayout>
                  <c:x val="1.2706854077089089E-2"/>
                  <c:y val="-4.0288810496662691E-2"/>
                </c:manualLayout>
              </c:layout>
              <c:tx>
                <c:rich>
                  <a:bodyPr/>
                  <a:lstStyle/>
                  <a:p>
                    <a:fld id="{252255A9-C80B-4767-A965-E49F5B2369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0B24-4066-AA36-1C2629B67ED0}"/>
                </c:ext>
              </c:extLst>
            </c:dLbl>
            <c:dLbl>
              <c:idx val="23"/>
              <c:layout>
                <c:manualLayout>
                  <c:x val="6.7346326608572663E-2"/>
                  <c:y val="5.9248250730386309E-2"/>
                </c:manualLayout>
              </c:layout>
              <c:tx>
                <c:rich>
                  <a:bodyPr/>
                  <a:lstStyle/>
                  <a:p>
                    <a:fld id="{F209B8AE-24C2-406B-9672-8288DEAA916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0B24-4066-AA36-1C2629B67ED0}"/>
                </c:ext>
              </c:extLst>
            </c:dLbl>
            <c:dLbl>
              <c:idx val="24"/>
              <c:layout/>
              <c:tx>
                <c:rich>
                  <a:bodyPr/>
                  <a:lstStyle/>
                  <a:p>
                    <a:fld id="{41A21D6C-530D-44C4-A1FD-D4E1394F333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B24-4066-AA36-1C2629B67ED0}"/>
                </c:ext>
              </c:extLst>
            </c:dLbl>
            <c:dLbl>
              <c:idx val="25"/>
              <c:layout>
                <c:manualLayout>
                  <c:x val="5.0827416308357656E-3"/>
                  <c:y val="-7.5837760934894471E-2"/>
                </c:manualLayout>
              </c:layout>
              <c:tx>
                <c:rich>
                  <a:bodyPr/>
                  <a:lstStyle/>
                  <a:p>
                    <a:fld id="{2CD06EC8-03FB-4631-A968-F884BA68C5C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0B24-4066-AA36-1C2629B67ED0}"/>
                </c:ext>
              </c:extLst>
            </c:dLbl>
            <c:dLbl>
              <c:idx val="26"/>
              <c:layout>
                <c:manualLayout>
                  <c:x val="-4.5744674677521052E-2"/>
                  <c:y val="-0.10427692128547995"/>
                </c:manualLayout>
              </c:layout>
              <c:tx>
                <c:rich>
                  <a:bodyPr/>
                  <a:lstStyle/>
                  <a:p>
                    <a:fld id="{832F535B-1A0A-493A-B67C-567DDB222CD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0B24-4066-AA36-1C2629B67ED0}"/>
                </c:ext>
              </c:extLst>
            </c:dLbl>
            <c:dLbl>
              <c:idx val="27"/>
              <c:layout>
                <c:manualLayout>
                  <c:x val="-8.8947978539624273E-2"/>
                  <c:y val="4.5028670555093506E-2"/>
                </c:manualLayout>
              </c:layout>
              <c:tx>
                <c:rich>
                  <a:bodyPr/>
                  <a:lstStyle/>
                  <a:p>
                    <a:fld id="{29A02992-B9AD-4C83-A2E4-44183D8F4EE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0B24-4066-AA36-1C2629B67ED0}"/>
                </c:ext>
              </c:extLst>
            </c:dLbl>
            <c:dLbl>
              <c:idx val="28"/>
              <c:layout>
                <c:manualLayout>
                  <c:x val="-5.0827416308356728E-3"/>
                  <c:y val="-6.8727970847248146E-2"/>
                </c:manualLayout>
              </c:layout>
              <c:tx>
                <c:rich>
                  <a:bodyPr/>
                  <a:lstStyle/>
                  <a:p>
                    <a:fld id="{C32989C5-A6D8-48E5-BBBB-30C3C67B4AB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0B24-4066-AA36-1C2629B67ED0}"/>
                </c:ext>
              </c:extLst>
            </c:dLbl>
            <c:dLbl>
              <c:idx val="29"/>
              <c:layout>
                <c:manualLayout>
                  <c:x val="6.3534270385444975E-3"/>
                  <c:y val="1.4219580175292715E-2"/>
                </c:manualLayout>
              </c:layout>
              <c:tx>
                <c:rich>
                  <a:bodyPr/>
                  <a:lstStyle/>
                  <a:p>
                    <a:fld id="{1CBFB6A8-D297-4E21-943A-EBCE283D04E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0B24-4066-AA36-1C2629B67ED0}"/>
                </c:ext>
              </c:extLst>
            </c:dLbl>
            <c:dLbl>
              <c:idx val="30"/>
              <c:layout>
                <c:manualLayout>
                  <c:x val="-0.13723402403256316"/>
                  <c:y val="1.1849650146077261E-2"/>
                </c:manualLayout>
              </c:layout>
              <c:tx>
                <c:rich>
                  <a:bodyPr/>
                  <a:lstStyle/>
                  <a:p>
                    <a:fld id="{15045E61-D380-4664-B762-13C82ACB57D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0B24-4066-AA36-1C2629B67ED0}"/>
                </c:ext>
              </c:extLst>
            </c:dLbl>
            <c:dLbl>
              <c:idx val="31"/>
              <c:layout>
                <c:manualLayout>
                  <c:x val="-9.4030720170460033E-2"/>
                  <c:y val="0.18485454227880529"/>
                </c:manualLayout>
              </c:layout>
              <c:tx>
                <c:rich>
                  <a:bodyPr/>
                  <a:lstStyle/>
                  <a:p>
                    <a:fld id="{017087B2-69E4-49E5-AF64-C1033873AB6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0B24-4066-AA36-1C2629B67ED0}"/>
                </c:ext>
              </c:extLst>
            </c:dLbl>
            <c:dLbl>
              <c:idx val="32"/>
              <c:layout>
                <c:manualLayout>
                  <c:x val="-0.16264773218674153"/>
                  <c:y val="-8.531748105175628E-2"/>
                </c:manualLayout>
              </c:layout>
              <c:tx>
                <c:rich>
                  <a:bodyPr/>
                  <a:lstStyle/>
                  <a:p>
                    <a:fld id="{343A5662-F1D4-4798-B163-CFCA2D72C92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0B24-4066-AA36-1C2629B67ED0}"/>
                </c:ext>
              </c:extLst>
            </c:dLbl>
            <c:dLbl>
              <c:idx val="33"/>
              <c:layout>
                <c:manualLayout>
                  <c:x val="-0.14358745107110779"/>
                  <c:y val="6.8727970847247952E-2"/>
                </c:manualLayout>
              </c:layout>
              <c:tx>
                <c:rich>
                  <a:bodyPr/>
                  <a:lstStyle/>
                  <a:p>
                    <a:fld id="{079CA93A-1204-467E-957B-62DA0951838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0B24-4066-AA36-1C2629B67ED0}"/>
                </c:ext>
              </c:extLst>
            </c:dLbl>
            <c:dLbl>
              <c:idx val="34"/>
              <c:layout>
                <c:manualLayout>
                  <c:x val="-0.15121156351736131"/>
                  <c:y val="-4.9768530613524591E-2"/>
                </c:manualLayout>
              </c:layout>
              <c:tx>
                <c:rich>
                  <a:bodyPr/>
                  <a:lstStyle/>
                  <a:p>
                    <a:fld id="{F06D344D-16DA-485B-859B-5DB967F3913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0B24-4066-AA36-1C2629B67E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Sheet1!$A$2:$A$36</c:f>
              <c:numCache>
                <c:formatCode>0%</c:formatCode>
                <c:ptCount val="35"/>
                <c:pt idx="0">
                  <c:v>0.79336349924585203</c:v>
                </c:pt>
                <c:pt idx="1">
                  <c:v>0.74712643678160895</c:v>
                </c:pt>
                <c:pt idx="2">
                  <c:v>0.66591251885369496</c:v>
                </c:pt>
                <c:pt idx="3">
                  <c:v>0.65508684863523503</c:v>
                </c:pt>
                <c:pt idx="4">
                  <c:v>0.59763313609467394</c:v>
                </c:pt>
                <c:pt idx="5">
                  <c:v>0.59239610963748801</c:v>
                </c:pt>
                <c:pt idx="6">
                  <c:v>0.56108597285067796</c:v>
                </c:pt>
                <c:pt idx="7">
                  <c:v>0.45098039215686198</c:v>
                </c:pt>
                <c:pt idx="8">
                  <c:v>0.33510167992926598</c:v>
                </c:pt>
                <c:pt idx="9">
                  <c:v>0.73681000304971001</c:v>
                </c:pt>
                <c:pt idx="10">
                  <c:v>0.71752136752136697</c:v>
                </c:pt>
                <c:pt idx="11">
                  <c:v>0.71299093655589096</c:v>
                </c:pt>
                <c:pt idx="12">
                  <c:v>0.66666666666666596</c:v>
                </c:pt>
                <c:pt idx="13">
                  <c:v>0.65384615384615297</c:v>
                </c:pt>
                <c:pt idx="14">
                  <c:v>0.65064102564102499</c:v>
                </c:pt>
                <c:pt idx="15">
                  <c:v>0.63423831070889802</c:v>
                </c:pt>
                <c:pt idx="16">
                  <c:v>0.57320099255583101</c:v>
                </c:pt>
                <c:pt idx="17">
                  <c:v>0.56410256410256399</c:v>
                </c:pt>
                <c:pt idx="18">
                  <c:v>0.93189102564102499</c:v>
                </c:pt>
                <c:pt idx="19">
                  <c:v>0.881388764714647</c:v>
                </c:pt>
                <c:pt idx="20">
                  <c:v>0.832393231265108</c:v>
                </c:pt>
                <c:pt idx="21">
                  <c:v>0.80769230769230704</c:v>
                </c:pt>
                <c:pt idx="22">
                  <c:v>0.80066736916051895</c:v>
                </c:pt>
                <c:pt idx="23">
                  <c:v>0.78979591836734697</c:v>
                </c:pt>
                <c:pt idx="24">
                  <c:v>0.789592760180995</c:v>
                </c:pt>
                <c:pt idx="25">
                  <c:v>0.76277372262773702</c:v>
                </c:pt>
                <c:pt idx="26">
                  <c:v>0.75641025641025605</c:v>
                </c:pt>
                <c:pt idx="27">
                  <c:v>0.74487594390506995</c:v>
                </c:pt>
                <c:pt idx="28">
                  <c:v>0.72136752136752103</c:v>
                </c:pt>
                <c:pt idx="29">
                  <c:v>0.61965811965811901</c:v>
                </c:pt>
                <c:pt idx="30">
                  <c:v>0.60389036251105199</c:v>
                </c:pt>
                <c:pt idx="31">
                  <c:v>0.57100591715976301</c:v>
                </c:pt>
                <c:pt idx="32">
                  <c:v>0.48221670802315902</c:v>
                </c:pt>
                <c:pt idx="33">
                  <c:v>0.47649572649572602</c:v>
                </c:pt>
                <c:pt idx="34">
                  <c:v>0.42183622828784101</c:v>
                </c:pt>
              </c:numCache>
            </c:numRef>
          </c:xVal>
          <c:yVal>
            <c:numRef>
              <c:f>Sheet1!$B$2:$B$36</c:f>
              <c:numCache>
                <c:formatCode>0%</c:formatCode>
                <c:ptCount val="35"/>
                <c:pt idx="0">
                  <c:v>0.21116138763197589</c:v>
                </c:pt>
                <c:pt idx="1">
                  <c:v>0.24273504273504271</c:v>
                </c:pt>
                <c:pt idx="2">
                  <c:v>0.47209653092006032</c:v>
                </c:pt>
                <c:pt idx="3">
                  <c:v>0.10760073260073259</c:v>
                </c:pt>
                <c:pt idx="4">
                  <c:v>0.16666666666666671</c:v>
                </c:pt>
                <c:pt idx="5">
                  <c:v>0.19561621174524399</c:v>
                </c:pt>
                <c:pt idx="6">
                  <c:v>0.1730769230769231</c:v>
                </c:pt>
                <c:pt idx="7">
                  <c:v>0.16568047337278111</c:v>
                </c:pt>
                <c:pt idx="8">
                  <c:v>0.17948717948717949</c:v>
                </c:pt>
                <c:pt idx="9">
                  <c:v>0.33769063180827891</c:v>
                </c:pt>
                <c:pt idx="10">
                  <c:v>0.42890442890442892</c:v>
                </c:pt>
                <c:pt idx="11">
                  <c:v>0.37768817204301081</c:v>
                </c:pt>
                <c:pt idx="12">
                  <c:v>0.24084249084249079</c:v>
                </c:pt>
                <c:pt idx="13">
                  <c:v>0.46078431372549022</c:v>
                </c:pt>
                <c:pt idx="14">
                  <c:v>0.1373626373626374</c:v>
                </c:pt>
                <c:pt idx="15">
                  <c:v>0.3356227106227106</c:v>
                </c:pt>
                <c:pt idx="16">
                  <c:v>0.16666666666666671</c:v>
                </c:pt>
                <c:pt idx="17">
                  <c:v>0.2147435897435897</c:v>
                </c:pt>
                <c:pt idx="18">
                  <c:v>0.32579185520361992</c:v>
                </c:pt>
                <c:pt idx="19">
                  <c:v>0.4759118392822313</c:v>
                </c:pt>
                <c:pt idx="20">
                  <c:v>0.34421867440735371</c:v>
                </c:pt>
                <c:pt idx="21">
                  <c:v>0.25341880341880341</c:v>
                </c:pt>
                <c:pt idx="22">
                  <c:v>0.38177182919056718</c:v>
                </c:pt>
                <c:pt idx="23">
                  <c:v>0.22759856630824371</c:v>
                </c:pt>
                <c:pt idx="24">
                  <c:v>0.31068376068376069</c:v>
                </c:pt>
                <c:pt idx="25">
                  <c:v>0.38270042194092829</c:v>
                </c:pt>
                <c:pt idx="26">
                  <c:v>0.38746438746438738</c:v>
                </c:pt>
                <c:pt idx="27">
                  <c:v>0.33224400871459697</c:v>
                </c:pt>
                <c:pt idx="28">
                  <c:v>0.48615384615384621</c:v>
                </c:pt>
                <c:pt idx="29">
                  <c:v>0.20619658119658121</c:v>
                </c:pt>
                <c:pt idx="30">
                  <c:v>0.33100233100233101</c:v>
                </c:pt>
                <c:pt idx="31">
                  <c:v>0.1645299145299145</c:v>
                </c:pt>
                <c:pt idx="32">
                  <c:v>0.1974358974358974</c:v>
                </c:pt>
                <c:pt idx="33">
                  <c:v>6.9444444444444448E-2</c:v>
                </c:pt>
                <c:pt idx="34">
                  <c:v>0.198974358974359</c:v>
                </c:pt>
              </c:numCache>
            </c:numRef>
          </c:yVal>
          <c:bubbleSize>
            <c:numRef>
              <c:f>Sheet1!$C$2:$C$36</c:f>
              <c:numCache>
                <c:formatCode>0%</c:formatCode>
                <c:ptCount val="35"/>
                <c:pt idx="0">
                  <c:v>0.81818181818181823</c:v>
                </c:pt>
                <c:pt idx="1">
                  <c:v>0.9</c:v>
                </c:pt>
                <c:pt idx="2">
                  <c:v>0.75</c:v>
                </c:pt>
                <c:pt idx="3">
                  <c:v>0.9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0.72727272727272729</c:v>
                </c:pt>
                <c:pt idx="10">
                  <c:v>0.72727272727272729</c:v>
                </c:pt>
                <c:pt idx="11">
                  <c:v>0.66666666666666663</c:v>
                </c:pt>
                <c:pt idx="12">
                  <c:v>0.88888888888888884</c:v>
                </c:pt>
                <c:pt idx="13">
                  <c:v>0.66666666666666663</c:v>
                </c:pt>
                <c:pt idx="14">
                  <c:v>0.88888888888888884</c:v>
                </c:pt>
                <c:pt idx="15">
                  <c:v>0.88888888888888884</c:v>
                </c:pt>
                <c:pt idx="16">
                  <c:v>1</c:v>
                </c:pt>
                <c:pt idx="17">
                  <c:v>1</c:v>
                </c:pt>
                <c:pt idx="18">
                  <c:v>0.63636363636363635</c:v>
                </c:pt>
                <c:pt idx="19">
                  <c:v>0.58333333333333337</c:v>
                </c:pt>
                <c:pt idx="20">
                  <c:v>0.58333333333333337</c:v>
                </c:pt>
                <c:pt idx="21">
                  <c:v>0.58333333333333337</c:v>
                </c:pt>
                <c:pt idx="22">
                  <c:v>0.58333333333333337</c:v>
                </c:pt>
                <c:pt idx="23">
                  <c:v>0.58333333333333337</c:v>
                </c:pt>
                <c:pt idx="24">
                  <c:v>0.58333333333333337</c:v>
                </c:pt>
                <c:pt idx="25">
                  <c:v>0.63636363636363635</c:v>
                </c:pt>
                <c:pt idx="26">
                  <c:v>0.7</c:v>
                </c:pt>
                <c:pt idx="27">
                  <c:v>0.63636363636363635</c:v>
                </c:pt>
                <c:pt idx="28">
                  <c:v>0.58333333333333337</c:v>
                </c:pt>
                <c:pt idx="29">
                  <c:v>0.875</c:v>
                </c:pt>
                <c:pt idx="30">
                  <c:v>0.875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Sheet1!$E$2:$E$36</c15:f>
                <c15:dlblRangeCache>
                  <c:ptCount val="35"/>
                  <c:pt idx="0">
                    <c:v>DIB-IMF (9)</c:v>
                  </c:pt>
                  <c:pt idx="1">
                    <c:v>DEL-GWL (9)</c:v>
                  </c:pt>
                  <c:pt idx="2">
                    <c:v>KJB-VTZ (9)</c:v>
                  </c:pt>
                  <c:pt idx="3">
                    <c:v>GOI-CNN (9)</c:v>
                  </c:pt>
                  <c:pt idx="4">
                    <c:v>DIB-SHL (9)</c:v>
                  </c:pt>
                  <c:pt idx="5">
                    <c:v>RJA-VTZ (9)</c:v>
                  </c:pt>
                  <c:pt idx="6">
                    <c:v>BHO-AGR (9)</c:v>
                  </c:pt>
                  <c:pt idx="7">
                    <c:v>AGR-BHO (9)</c:v>
                  </c:pt>
                  <c:pt idx="8">
                    <c:v>VTZ-RJA (9)</c:v>
                  </c:pt>
                  <c:pt idx="9">
                    <c:v>IXA-IMF (8)</c:v>
                  </c:pt>
                  <c:pt idx="10">
                    <c:v>IDR-JLR (8)</c:v>
                  </c:pt>
                  <c:pt idx="11">
                    <c:v>IXJ-ATQ (8)</c:v>
                  </c:pt>
                  <c:pt idx="12">
                    <c:v>AGR-LKO (8)</c:v>
                  </c:pt>
                  <c:pt idx="13">
                    <c:v>VTZ-KJB (8)</c:v>
                  </c:pt>
                  <c:pt idx="14">
                    <c:v>LKO-AGR (8)</c:v>
                  </c:pt>
                  <c:pt idx="15">
                    <c:v>TIR-VGA (8)</c:v>
                  </c:pt>
                  <c:pt idx="16">
                    <c:v>TIR-RJA (8)</c:v>
                  </c:pt>
                  <c:pt idx="17">
                    <c:v>AJL-IXA (8)</c:v>
                  </c:pt>
                  <c:pt idx="18">
                    <c:v>GAY-CCU (7)</c:v>
                  </c:pt>
                  <c:pt idx="19">
                    <c:v>CCU-DMU (7)</c:v>
                  </c:pt>
                  <c:pt idx="20">
                    <c:v>BLR-CCJ (7)</c:v>
                  </c:pt>
                  <c:pt idx="21">
                    <c:v>BHO-IXD (7)</c:v>
                  </c:pt>
                  <c:pt idx="22">
                    <c:v>CCU-VTZ (7)</c:v>
                  </c:pt>
                  <c:pt idx="23">
                    <c:v>HYD-RDP (7)</c:v>
                  </c:pt>
                  <c:pt idx="24">
                    <c:v>IXD-BHO (7)</c:v>
                  </c:pt>
                  <c:pt idx="25">
                    <c:v>GAU-IXS (7)</c:v>
                  </c:pt>
                  <c:pt idx="26">
                    <c:v>GWL-IDR (7)</c:v>
                  </c:pt>
                  <c:pt idx="27">
                    <c:v>IMF-IXA (7)</c:v>
                  </c:pt>
                  <c:pt idx="28">
                    <c:v>MAA-HBX (7)</c:v>
                  </c:pt>
                  <c:pt idx="29">
                    <c:v>IXA-AJL (7)</c:v>
                  </c:pt>
                  <c:pt idx="30">
                    <c:v>TIR-IXM (7)</c:v>
                  </c:pt>
                  <c:pt idx="31">
                    <c:v>DIB-DMU (7)</c:v>
                  </c:pt>
                  <c:pt idx="32">
                    <c:v>HBX-COK (7)</c:v>
                  </c:pt>
                  <c:pt idx="33">
                    <c:v>DMU-DIB (7)</c:v>
                  </c:pt>
                  <c:pt idx="34">
                    <c:v>COK-HBX (7)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0B24-4066-AA36-1C2629B67E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30"/>
        <c:showNegBubbles val="0"/>
        <c:sizeRepresents val="w"/>
        <c:axId val="743032063"/>
        <c:axId val="743033727"/>
      </c:bubbleChart>
      <c:valAx>
        <c:axId val="743032063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Max Load Factor</a:t>
                </a:r>
              </a:p>
            </c:rich>
          </c:tx>
          <c:layout>
            <c:manualLayout>
              <c:xMode val="edge"/>
              <c:yMode val="edge"/>
              <c:x val="0.44928384066424365"/>
              <c:y val="0.951756515654158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33727"/>
        <c:crosses val="autoZero"/>
        <c:crossBetween val="midCat"/>
      </c:valAx>
      <c:valAx>
        <c:axId val="743033727"/>
        <c:scaling>
          <c:orientation val="minMax"/>
          <c:max val="0.60000000000000009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 Load Factor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320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212020964108033E-2"/>
          <c:y val="2.9963822366891421E-2"/>
          <c:w val="0.83245622688878373"/>
          <c:h val="0.84913164380376638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rgbClr val="0B324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7180843346901315E-2"/>
                  <c:y val="-3.5433620088351589E-2"/>
                </c:manualLayout>
              </c:layout>
              <c:tx>
                <c:rich>
                  <a:bodyPr/>
                  <a:lstStyle/>
                  <a:p>
                    <a:fld id="{EFF5DDCD-0595-41BA-9B50-2EE8CC1492E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ED4-4148-AF73-7C8B75338DEC}"/>
                </c:ext>
              </c:extLst>
            </c:dLbl>
            <c:dLbl>
              <c:idx val="1"/>
              <c:layout>
                <c:manualLayout>
                  <c:x val="-7.3699753647117353E-2"/>
                  <c:y val="3.7957312252964427E-2"/>
                </c:manualLayout>
              </c:layout>
              <c:tx>
                <c:rich>
                  <a:bodyPr/>
                  <a:lstStyle/>
                  <a:p>
                    <a:fld id="{A32B0431-F597-48C5-B47A-BD458986D0F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ED4-4148-AF73-7C8B75338DEC}"/>
                </c:ext>
              </c:extLst>
            </c:dLbl>
            <c:dLbl>
              <c:idx val="2"/>
              <c:layout>
                <c:manualLayout>
                  <c:x val="-4.7015360085230065E-2"/>
                  <c:y val="-7.0982562194838436E-2"/>
                </c:manualLayout>
              </c:layout>
              <c:tx>
                <c:rich>
                  <a:bodyPr/>
                  <a:lstStyle/>
                  <a:p>
                    <a:fld id="{E6920CE9-B8F7-4C9B-80EC-503D5D5DFCC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1ED4-4148-AF73-7C8B75338DEC}"/>
                </c:ext>
              </c:extLst>
            </c:dLbl>
            <c:dLbl>
              <c:idx val="3"/>
              <c:layout>
                <c:manualLayout>
                  <c:x val="1.2706854077088249E-3"/>
                  <c:y val="3.5425993954894125E-2"/>
                </c:manualLayout>
              </c:layout>
              <c:tx>
                <c:rich>
                  <a:bodyPr/>
                  <a:lstStyle/>
                  <a:p>
                    <a:fld id="{1228F152-47D3-4480-AE9D-3EA89FD38E4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1ED4-4148-AF73-7C8B75338DEC}"/>
                </c:ext>
              </c:extLst>
            </c:dLbl>
            <c:dLbl>
              <c:idx val="4"/>
              <c:layout>
                <c:manualLayout>
                  <c:x val="5.0827416308355799E-3"/>
                  <c:y val="5.203850267379679E-2"/>
                </c:manualLayout>
              </c:layout>
              <c:tx>
                <c:rich>
                  <a:bodyPr/>
                  <a:lstStyle/>
                  <a:p>
                    <a:fld id="{73FD52EE-D78F-435D-B369-80AA7BB669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1ED4-4148-AF73-7C8B75338DEC}"/>
                </c:ext>
              </c:extLst>
            </c:dLbl>
            <c:dLbl>
              <c:idx val="5"/>
              <c:layout>
                <c:manualLayout>
                  <c:x val="1.39775394847981E-2"/>
                  <c:y val="2.132937026293907E-2"/>
                </c:manualLayout>
              </c:layout>
              <c:tx>
                <c:rich>
                  <a:bodyPr/>
                  <a:lstStyle/>
                  <a:p>
                    <a:fld id="{4FD44120-BFA8-49F5-B91D-A2391BA1E33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1ED4-4148-AF73-7C8B75338DEC}"/>
                </c:ext>
              </c:extLst>
            </c:dLbl>
            <c:dLbl>
              <c:idx val="6"/>
              <c:layout>
                <c:manualLayout>
                  <c:x val="-8.6406607724206524E-2"/>
                  <c:y val="5.4508390671955405E-2"/>
                </c:manualLayout>
              </c:layout>
              <c:tx>
                <c:rich>
                  <a:bodyPr/>
                  <a:lstStyle/>
                  <a:p>
                    <a:fld id="{5C957BB9-6705-4361-96B6-3893E002BC76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1ED4-4148-AF73-7C8B75338DEC}"/>
                </c:ext>
              </c:extLst>
            </c:dLbl>
            <c:dLbl>
              <c:idx val="7"/>
              <c:layout>
                <c:manualLayout>
                  <c:x val="3.8120562231267548E-3"/>
                  <c:y val="1.6689514066496165E-2"/>
                </c:manualLayout>
              </c:layout>
              <c:tx>
                <c:rich>
                  <a:bodyPr/>
                  <a:lstStyle/>
                  <a:p>
                    <a:fld id="{FBEE0CED-9218-4CFF-94DC-88010353B49D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1ED4-4148-AF73-7C8B75338DEC}"/>
                </c:ext>
              </c:extLst>
            </c:dLbl>
            <c:dLbl>
              <c:idx val="8"/>
              <c:layout>
                <c:manualLayout>
                  <c:x val="-6.0992899570028077E-2"/>
                  <c:y val="-4.5028670555093596E-2"/>
                </c:manualLayout>
              </c:layout>
              <c:tx>
                <c:rich>
                  <a:bodyPr/>
                  <a:lstStyle/>
                  <a:p>
                    <a:fld id="{98E85EEA-D3C2-40DD-BB84-F0F1D10F13FF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1ED4-4148-AF73-7C8B75338DEC}"/>
                </c:ext>
              </c:extLst>
            </c:dLbl>
            <c:dLbl>
              <c:idx val="9"/>
              <c:layout>
                <c:manualLayout>
                  <c:x val="-5.9722214162319064E-2"/>
                  <c:y val="3.3209765170890491E-2"/>
                </c:manualLayout>
              </c:layout>
              <c:tx>
                <c:rich>
                  <a:bodyPr/>
                  <a:lstStyle/>
                  <a:p>
                    <a:fld id="{3B43B50B-B2B4-4EE9-A60C-DFA2E4F62B5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ED4-4148-AF73-7C8B75338DEC}"/>
                </c:ext>
              </c:extLst>
            </c:dLbl>
            <c:dLbl>
              <c:idx val="10"/>
              <c:layout>
                <c:manualLayout>
                  <c:x val="-7.6241124462535087E-2"/>
                  <c:y val="3.5548950438231787E-2"/>
                </c:manualLayout>
              </c:layout>
              <c:tx>
                <c:rich>
                  <a:bodyPr/>
                  <a:lstStyle/>
                  <a:p>
                    <a:fld id="{D6C8AD78-4ABE-4E26-9622-508F36700A50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1ED4-4148-AF73-7C8B75338DEC}"/>
                </c:ext>
              </c:extLst>
            </c:dLbl>
            <c:dLbl>
              <c:idx val="11"/>
              <c:layout>
                <c:manualLayout>
                  <c:x val="-6.3534270385445915E-2"/>
                  <c:y val="4.5028670555093596E-2"/>
                </c:manualLayout>
              </c:layout>
              <c:tx>
                <c:rich>
                  <a:bodyPr/>
                  <a:lstStyle/>
                  <a:p>
                    <a:fld id="{D57868FA-FA6E-4D17-84E1-580E79368CD6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1ED4-4148-AF73-7C8B75338DEC}"/>
                </c:ext>
              </c:extLst>
            </c:dLbl>
            <c:dLbl>
              <c:idx val="12"/>
              <c:layout>
                <c:manualLayout>
                  <c:x val="-0.10546688883984021"/>
                  <c:y val="-2.3699300292154522E-3"/>
                </c:manualLayout>
              </c:layout>
              <c:tx>
                <c:rich>
                  <a:bodyPr/>
                  <a:lstStyle/>
                  <a:p>
                    <a:fld id="{3412A462-48F2-4A2D-B74B-C07E98DE5EB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1ED4-4148-AF73-7C8B75338DEC}"/>
                </c:ext>
              </c:extLst>
            </c:dLbl>
            <c:dLbl>
              <c:idx val="13"/>
              <c:layout>
                <c:manualLayout>
                  <c:x val="-0.11817374291692939"/>
                  <c:y val="2.6069230321369888E-2"/>
                </c:manualLayout>
              </c:layout>
              <c:tx>
                <c:rich>
                  <a:bodyPr/>
                  <a:lstStyle/>
                  <a:p>
                    <a:fld id="{21807BEF-9B3A-4DD9-B15D-E4EAE6E43565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1ED4-4148-AF73-7C8B75338DEC}"/>
                </c:ext>
              </c:extLst>
            </c:dLbl>
            <c:dLbl>
              <c:idx val="14"/>
              <c:layout>
                <c:manualLayout>
                  <c:x val="-0.13088059699401866"/>
                  <c:y val="2.843916035058543E-2"/>
                </c:manualLayout>
              </c:layout>
              <c:tx>
                <c:rich>
                  <a:bodyPr/>
                  <a:lstStyle/>
                  <a:p>
                    <a:fld id="{52B3C145-8A96-4D19-9DC5-DADE15933D7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1ED4-4148-AF73-7C8B75338DEC}"/>
                </c:ext>
              </c:extLst>
            </c:dLbl>
            <c:dLbl>
              <c:idx val="15"/>
              <c:layout>
                <c:manualLayout>
                  <c:x val="-9.7842776393586697E-2"/>
                  <c:y val="2.369930029215496E-3"/>
                </c:manualLayout>
              </c:layout>
              <c:tx>
                <c:rich>
                  <a:bodyPr/>
                  <a:lstStyle/>
                  <a:p>
                    <a:fld id="{2AB97E19-0C85-446C-9B47-8054F67FEC1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1ED4-4148-AF73-7C8B75338DEC}"/>
                </c:ext>
              </c:extLst>
            </c:dLbl>
            <c:dLbl>
              <c:idx val="16"/>
              <c:layout>
                <c:manualLayout>
                  <c:x val="-0.10292551802442247"/>
                  <c:y val="5.4508390671955405E-2"/>
                </c:manualLayout>
              </c:layout>
              <c:tx>
                <c:rich>
                  <a:bodyPr/>
                  <a:lstStyle/>
                  <a:p>
                    <a:fld id="{341BA45A-BB06-46F2-8F07-B03E96157C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1ED4-4148-AF73-7C8B75338DEC}"/>
                </c:ext>
              </c:extLst>
            </c:dLbl>
            <c:dLbl>
              <c:idx val="17"/>
              <c:layout>
                <c:manualLayout>
                  <c:x val="-0.10165483261671354"/>
                  <c:y val="-4.5028670555093596E-2"/>
                </c:manualLayout>
              </c:layout>
              <c:tx>
                <c:rich>
                  <a:bodyPr/>
                  <a:lstStyle/>
                  <a:p>
                    <a:fld id="{CFCB39C1-0A78-4E80-A98D-8A0365826AB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1ED4-4148-AF73-7C8B75338DEC}"/>
                </c:ext>
              </c:extLst>
            </c:dLbl>
            <c:dLbl>
              <c:idx val="18"/>
              <c:layout>
                <c:manualLayout>
                  <c:x val="-0.15121156351736126"/>
                  <c:y val="-7.1097900876463576E-3"/>
                </c:manualLayout>
              </c:layout>
              <c:tx>
                <c:rich>
                  <a:bodyPr/>
                  <a:lstStyle/>
                  <a:p>
                    <a:fld id="{11284B14-8FF1-4247-87EA-8C071CA79A4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1ED4-4148-AF73-7C8B75338DEC}"/>
                </c:ext>
              </c:extLst>
            </c:dLbl>
            <c:dLbl>
              <c:idx val="19"/>
              <c:layout>
                <c:manualLayout>
                  <c:x val="-0.13342196780943641"/>
                  <c:y val="1.6589510204508124E-2"/>
                </c:manualLayout>
              </c:layout>
              <c:tx>
                <c:rich>
                  <a:bodyPr/>
                  <a:lstStyle/>
                  <a:p>
                    <a:fld id="{BCB4EB70-D4E4-4060-9EC2-3028DFA1DD7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1ED4-4148-AF73-7C8B75338DEC}"/>
                </c:ext>
              </c:extLst>
            </c:dLbl>
            <c:dLbl>
              <c:idx val="20"/>
              <c:layout>
                <c:manualLayout>
                  <c:x val="-0.11563237210151156"/>
                  <c:y val="-7.1097900876463576E-3"/>
                </c:manualLayout>
              </c:layout>
              <c:tx>
                <c:rich>
                  <a:bodyPr/>
                  <a:lstStyle/>
                  <a:p>
                    <a:fld id="{BB632BC3-6297-43F2-B434-05CBD583CE5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1ED4-4148-AF73-7C8B75338DEC}"/>
                </c:ext>
              </c:extLst>
            </c:dLbl>
            <c:dLbl>
              <c:idx val="21"/>
              <c:layout>
                <c:manualLayout>
                  <c:x val="-0.12960991158630966"/>
                  <c:y val="5.6878320701170861E-2"/>
                </c:manualLayout>
              </c:layout>
              <c:tx>
                <c:rich>
                  <a:bodyPr/>
                  <a:lstStyle/>
                  <a:p>
                    <a:fld id="{C57E0C12-C12D-482F-99B2-199ED6E0BB4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1ED4-4148-AF73-7C8B75338DEC}"/>
                </c:ext>
              </c:extLst>
            </c:dLbl>
            <c:dLbl>
              <c:idx val="22"/>
              <c:layout>
                <c:manualLayout>
                  <c:x val="-0.13723402403256321"/>
                  <c:y val="-2.369930029215452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000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6B10958-C62A-4D37-84B8-011803636624}" type="CELLRANGE">
                      <a:rPr lang="en-US"/>
                      <a:pPr algn="ctr">
                        <a:defRPr sz="1000"/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000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1ED4-4148-AF73-7C8B75338DEC}"/>
                </c:ext>
              </c:extLst>
            </c:dLbl>
            <c:dLbl>
              <c:idx val="23"/>
              <c:layout>
                <c:manualLayout>
                  <c:x val="-8.0053180685661848E-2"/>
                  <c:y val="-5.4354615205766121E-2"/>
                </c:manualLayout>
              </c:layout>
              <c:tx>
                <c:rich>
                  <a:bodyPr/>
                  <a:lstStyle/>
                  <a:p>
                    <a:fld id="{2E83949E-8F43-47D9-BDAC-C21A8A5C4830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1ED4-4148-AF73-7C8B75338DEC}"/>
                </c:ext>
              </c:extLst>
            </c:dLbl>
            <c:dLbl>
              <c:idx val="24"/>
              <c:layout>
                <c:manualLayout>
                  <c:x val="-5.2098101716065645E-2"/>
                  <c:y val="4.7398600584308961E-2"/>
                </c:manualLayout>
              </c:layout>
              <c:tx>
                <c:rich>
                  <a:bodyPr/>
                  <a:lstStyle/>
                  <a:p>
                    <a:fld id="{2247D561-2A70-4448-AB09-46389EAA028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1ED4-4148-AF73-7C8B75338DEC}"/>
                </c:ext>
              </c:extLst>
            </c:dLbl>
            <c:dLbl>
              <c:idx val="25"/>
              <c:layout>
                <c:manualLayout>
                  <c:x val="-2.2872337338760526E-2"/>
                  <c:y val="-4.7275517321553127E-2"/>
                </c:manualLayout>
              </c:layout>
              <c:tx>
                <c:rich>
                  <a:bodyPr/>
                  <a:lstStyle/>
                  <a:p>
                    <a:fld id="{06A1E487-BCBA-40D0-BA59-AB0D8299DEC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1ED4-4148-AF73-7C8B75338DEC}"/>
                </c:ext>
              </c:extLst>
            </c:dLbl>
            <c:dLbl>
              <c:idx val="26"/>
              <c:layout>
                <c:manualLayout>
                  <c:x val="7.6241124462535096E-3"/>
                  <c:y val="-4.4898023715415042E-2"/>
                </c:manualLayout>
              </c:layout>
              <c:tx>
                <c:rich>
                  <a:bodyPr/>
                  <a:lstStyle/>
                  <a:p>
                    <a:fld id="{2A61C8B5-4A14-47CB-85BD-ECC2711CCD7C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1ED4-4148-AF73-7C8B75338DEC}"/>
                </c:ext>
              </c:extLst>
            </c:dLbl>
            <c:dLbl>
              <c:idx val="27"/>
              <c:layout>
                <c:manualLayout>
                  <c:x val="5.0827416308356728E-3"/>
                  <c:y val="-9.3260172053010928E-3"/>
                </c:manualLayout>
              </c:layout>
              <c:tx>
                <c:rich>
                  <a:bodyPr/>
                  <a:lstStyle/>
                  <a:p>
                    <a:fld id="{24952C4B-C0AF-4957-A0B8-CEDEE97C34F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1ED4-4148-AF73-7C8B75338DEC}"/>
                </c:ext>
              </c:extLst>
            </c:dLbl>
            <c:dLbl>
              <c:idx val="28"/>
              <c:layout>
                <c:manualLayout>
                  <c:x val="1.1436168669380171E-2"/>
                  <c:y val="9.3873982794698899E-3"/>
                </c:manualLayout>
              </c:layout>
              <c:tx>
                <c:rich>
                  <a:bodyPr/>
                  <a:lstStyle/>
                  <a:p>
                    <a:fld id="{FE314D43-8C5A-4DF0-BBF2-8F011F3E610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1ED4-4148-AF73-7C8B75338DEC}"/>
                </c:ext>
              </c:extLst>
            </c:dLbl>
            <c:dLbl>
              <c:idx val="29"/>
              <c:layout>
                <c:manualLayout>
                  <c:x val="2.5413708154178271E-2"/>
                  <c:y val="3.0809021157870264E-2"/>
                </c:manualLayout>
              </c:layout>
              <c:tx>
                <c:rich>
                  <a:bodyPr/>
                  <a:lstStyle/>
                  <a:p>
                    <a:fld id="{FC3B00DB-8A41-4E41-8574-2F9CDEDAD4CD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1ED4-4148-AF73-7C8B75338DEC}"/>
                </c:ext>
              </c:extLst>
            </c:dLbl>
            <c:dLbl>
              <c:idx val="30"/>
              <c:layout>
                <c:manualLayout>
                  <c:x val="1.0165483261671252E-2"/>
                  <c:y val="-6.3819018832829574E-2"/>
                </c:manualLayout>
              </c:layout>
              <c:tx>
                <c:rich>
                  <a:bodyPr/>
                  <a:lstStyle/>
                  <a:p>
                    <a:fld id="{B6C9BF3F-2124-482E-8486-3837F1C1662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1ED4-4148-AF73-7C8B75338DEC}"/>
                </c:ext>
              </c:extLst>
            </c:dLbl>
            <c:dLbl>
              <c:idx val="31"/>
              <c:layout>
                <c:manualLayout>
                  <c:x val="-0.11054963047067598"/>
                  <c:y val="4.8013020227853989E-3"/>
                </c:manualLayout>
              </c:layout>
              <c:tx>
                <c:rich>
                  <a:bodyPr/>
                  <a:lstStyle/>
                  <a:p>
                    <a:fld id="{6C676662-9C84-4C3B-B809-8191B8B84D0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1ED4-4148-AF73-7C8B75338DEC}"/>
                </c:ext>
              </c:extLst>
            </c:dLbl>
            <c:dLbl>
              <c:idx val="32"/>
              <c:layout>
                <c:manualLayout>
                  <c:x val="2.4143022746469445E-2"/>
                  <c:y val="4.0227295977679607E-2"/>
                </c:manualLayout>
              </c:layout>
              <c:tx>
                <c:rich>
                  <a:bodyPr/>
                  <a:lstStyle/>
                  <a:p>
                    <a:fld id="{2B4343F0-E9D1-4F99-8252-EC58641A2E96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1ED4-4148-AF73-7C8B75338DEC}"/>
                </c:ext>
              </c:extLst>
            </c:dLbl>
            <c:dLbl>
              <c:idx val="33"/>
              <c:layout>
                <c:manualLayout>
                  <c:x val="-2.5413708154179296E-3"/>
                  <c:y val="-3.3179020409016331E-2"/>
                </c:manualLayout>
              </c:layout>
              <c:tx>
                <c:rich>
                  <a:bodyPr/>
                  <a:lstStyle/>
                  <a:p>
                    <a:fld id="{E8281001-CB2E-477B-B455-27CFA5F055B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1ED4-4148-AF73-7C8B75338DEC}"/>
                </c:ext>
              </c:extLst>
            </c:dLbl>
            <c:dLbl>
              <c:idx val="34"/>
              <c:layout>
                <c:manualLayout>
                  <c:x val="-0.16391841759445053"/>
                  <c:y val="-4.7398600584309093E-2"/>
                </c:manualLayout>
              </c:layout>
              <c:tx>
                <c:rich>
                  <a:bodyPr/>
                  <a:lstStyle/>
                  <a:p>
                    <a:fld id="{A51329B2-2497-45A0-99D9-A9E1CA7D6CB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1ED4-4148-AF73-7C8B75338DEC}"/>
                </c:ext>
              </c:extLst>
            </c:dLbl>
            <c:dLbl>
              <c:idx val="35"/>
              <c:layout>
                <c:manualLayout>
                  <c:x val="-0.11563237210151156"/>
                  <c:y val="5.4508390671955405E-2"/>
                </c:manualLayout>
              </c:layout>
              <c:tx>
                <c:rich>
                  <a:bodyPr/>
                  <a:lstStyle/>
                  <a:p>
                    <a:fld id="{4ABB22E0-4278-414A-AC65-712CE302526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1ED4-4148-AF73-7C8B75338DEC}"/>
                </c:ext>
              </c:extLst>
            </c:dLbl>
            <c:dLbl>
              <c:idx val="36"/>
              <c:layout>
                <c:manualLayout>
                  <c:x val="-0.1118203158783849"/>
                  <c:y val="-3.7918880467447236E-2"/>
                </c:manualLayout>
              </c:layout>
              <c:tx>
                <c:rich>
                  <a:bodyPr/>
                  <a:lstStyle/>
                  <a:p>
                    <a:fld id="{F610E7AB-B635-4388-843A-6362276EB0A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1ED4-4148-AF73-7C8B75338DEC}"/>
                </c:ext>
              </c:extLst>
            </c:dLbl>
            <c:dLbl>
              <c:idx val="37"/>
              <c:layout>
                <c:manualLayout>
                  <c:x val="-9.7842776393586697E-2"/>
                  <c:y val="5.687832070117077E-2"/>
                </c:manualLayout>
              </c:layout>
              <c:tx>
                <c:rich>
                  <a:bodyPr/>
                  <a:lstStyle/>
                  <a:p>
                    <a:fld id="{91B06972-854F-413F-A141-B875FC18458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1ED4-4148-AF73-7C8B75338DEC}"/>
                </c:ext>
              </c:extLst>
            </c:dLbl>
            <c:dLbl>
              <c:idx val="38"/>
              <c:layout>
                <c:manualLayout>
                  <c:x val="-0.13088059699401858"/>
                  <c:y val="9.4797201168618089E-3"/>
                </c:manualLayout>
              </c:layout>
              <c:tx>
                <c:rich>
                  <a:bodyPr/>
                  <a:lstStyle/>
                  <a:p>
                    <a:fld id="{ECB9119C-43C0-4B67-A500-0AC5F42E4A4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1ED4-4148-AF73-7C8B75338DEC}"/>
                </c:ext>
              </c:extLst>
            </c:dLbl>
            <c:dLbl>
              <c:idx val="39"/>
              <c:layout>
                <c:manualLayout>
                  <c:x val="-0.1194444283246384"/>
                  <c:y val="3.7918880467447236E-2"/>
                </c:manualLayout>
              </c:layout>
              <c:tx>
                <c:rich>
                  <a:bodyPr/>
                  <a:lstStyle/>
                  <a:p>
                    <a:fld id="{071466EE-4B00-44CF-AF74-4A4BBA0B806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1ED4-4148-AF73-7C8B75338DEC}"/>
                </c:ext>
              </c:extLst>
            </c:dLbl>
            <c:dLbl>
              <c:idx val="40"/>
              <c:layout>
                <c:manualLayout>
                  <c:x val="-0.14485813647881668"/>
                  <c:y val="-2.3699300292154522E-2"/>
                </c:manualLayout>
              </c:layout>
              <c:tx>
                <c:rich>
                  <a:bodyPr/>
                  <a:lstStyle/>
                  <a:p>
                    <a:fld id="{381919AC-C4BA-468B-9BFB-9D48D3BF295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1ED4-4148-AF73-7C8B75338DEC}"/>
                </c:ext>
              </c:extLst>
            </c:dLbl>
            <c:dLbl>
              <c:idx val="41"/>
              <c:layout>
                <c:manualLayout>
                  <c:x val="-0.13342196780943646"/>
                  <c:y val="6.1618180759601765E-2"/>
                </c:manualLayout>
              </c:layout>
              <c:tx>
                <c:rich>
                  <a:bodyPr/>
                  <a:lstStyle/>
                  <a:p>
                    <a:fld id="{BD40EE75-CC75-4EC5-8DDC-0850A02F20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1ED4-4148-AF73-7C8B75338D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Sheet1!$A$2:$A$43</c:f>
              <c:numCache>
                <c:formatCode>0%</c:formatCode>
                <c:ptCount val="42"/>
                <c:pt idx="0">
                  <c:v>0.95</c:v>
                </c:pt>
                <c:pt idx="1">
                  <c:v>0.89</c:v>
                </c:pt>
                <c:pt idx="2">
                  <c:v>0.88</c:v>
                </c:pt>
                <c:pt idx="3">
                  <c:v>0.86</c:v>
                </c:pt>
                <c:pt idx="4">
                  <c:v>0.85</c:v>
                </c:pt>
                <c:pt idx="5">
                  <c:v>0.84</c:v>
                </c:pt>
                <c:pt idx="6">
                  <c:v>0.84</c:v>
                </c:pt>
                <c:pt idx="7">
                  <c:v>0.84</c:v>
                </c:pt>
                <c:pt idx="8">
                  <c:v>0.84</c:v>
                </c:pt>
                <c:pt idx="9">
                  <c:v>0.83</c:v>
                </c:pt>
                <c:pt idx="10">
                  <c:v>0.82</c:v>
                </c:pt>
                <c:pt idx="11">
                  <c:v>0.8</c:v>
                </c:pt>
                <c:pt idx="12">
                  <c:v>0.8</c:v>
                </c:pt>
                <c:pt idx="13">
                  <c:v>0.8</c:v>
                </c:pt>
                <c:pt idx="14">
                  <c:v>0.78</c:v>
                </c:pt>
                <c:pt idx="15">
                  <c:v>0.77</c:v>
                </c:pt>
                <c:pt idx="16">
                  <c:v>0.75</c:v>
                </c:pt>
                <c:pt idx="17">
                  <c:v>0.74</c:v>
                </c:pt>
                <c:pt idx="18">
                  <c:v>0.71</c:v>
                </c:pt>
                <c:pt idx="19">
                  <c:v>0.7</c:v>
                </c:pt>
                <c:pt idx="20">
                  <c:v>0.69</c:v>
                </c:pt>
                <c:pt idx="21">
                  <c:v>0.51</c:v>
                </c:pt>
                <c:pt idx="22">
                  <c:v>0.37</c:v>
                </c:pt>
                <c:pt idx="23">
                  <c:v>1</c:v>
                </c:pt>
                <c:pt idx="24">
                  <c:v>0.91</c:v>
                </c:pt>
                <c:pt idx="25">
                  <c:v>0.88</c:v>
                </c:pt>
                <c:pt idx="26">
                  <c:v>0.87</c:v>
                </c:pt>
                <c:pt idx="27">
                  <c:v>0.86</c:v>
                </c:pt>
                <c:pt idx="28">
                  <c:v>0.85</c:v>
                </c:pt>
                <c:pt idx="29">
                  <c:v>0.83</c:v>
                </c:pt>
                <c:pt idx="30">
                  <c:v>0.83</c:v>
                </c:pt>
                <c:pt idx="31">
                  <c:v>0.83</c:v>
                </c:pt>
                <c:pt idx="32">
                  <c:v>0.81</c:v>
                </c:pt>
                <c:pt idx="33">
                  <c:v>0.75</c:v>
                </c:pt>
                <c:pt idx="34">
                  <c:v>0.74</c:v>
                </c:pt>
                <c:pt idx="35">
                  <c:v>0.71</c:v>
                </c:pt>
                <c:pt idx="36">
                  <c:v>0.69</c:v>
                </c:pt>
                <c:pt idx="37">
                  <c:v>0.67</c:v>
                </c:pt>
                <c:pt idx="38">
                  <c:v>0.66</c:v>
                </c:pt>
                <c:pt idx="39">
                  <c:v>0.62</c:v>
                </c:pt>
                <c:pt idx="40">
                  <c:v>0.55000000000000004</c:v>
                </c:pt>
                <c:pt idx="41">
                  <c:v>0.53</c:v>
                </c:pt>
              </c:numCache>
            </c:numRef>
          </c:xVal>
          <c:yVal>
            <c:numRef>
              <c:f>Sheet1!$B$2:$B$43</c:f>
              <c:numCache>
                <c:formatCode>0%</c:formatCode>
                <c:ptCount val="42"/>
                <c:pt idx="0">
                  <c:v>0.33</c:v>
                </c:pt>
                <c:pt idx="1">
                  <c:v>0.34</c:v>
                </c:pt>
                <c:pt idx="2">
                  <c:v>0.49</c:v>
                </c:pt>
                <c:pt idx="3">
                  <c:v>0.22</c:v>
                </c:pt>
                <c:pt idx="4">
                  <c:v>0.21</c:v>
                </c:pt>
                <c:pt idx="5">
                  <c:v>0.03</c:v>
                </c:pt>
                <c:pt idx="6">
                  <c:v>0.15</c:v>
                </c:pt>
                <c:pt idx="7">
                  <c:v>0.45</c:v>
                </c:pt>
                <c:pt idx="8">
                  <c:v>0.34</c:v>
                </c:pt>
                <c:pt idx="9">
                  <c:v>0.2</c:v>
                </c:pt>
                <c:pt idx="10">
                  <c:v>0.44</c:v>
                </c:pt>
                <c:pt idx="11">
                  <c:v>0.32</c:v>
                </c:pt>
                <c:pt idx="12">
                  <c:v>0.46</c:v>
                </c:pt>
                <c:pt idx="13">
                  <c:v>0.33</c:v>
                </c:pt>
                <c:pt idx="14">
                  <c:v>0.2</c:v>
                </c:pt>
                <c:pt idx="15">
                  <c:v>0.39</c:v>
                </c:pt>
                <c:pt idx="16">
                  <c:v>0.16</c:v>
                </c:pt>
                <c:pt idx="17">
                  <c:v>0.52</c:v>
                </c:pt>
                <c:pt idx="18">
                  <c:v>0.36</c:v>
                </c:pt>
                <c:pt idx="19">
                  <c:v>0.35</c:v>
                </c:pt>
                <c:pt idx="20">
                  <c:v>0.04</c:v>
                </c:pt>
                <c:pt idx="21">
                  <c:v>0.33</c:v>
                </c:pt>
                <c:pt idx="22">
                  <c:v>0.02</c:v>
                </c:pt>
                <c:pt idx="23">
                  <c:v>0.44</c:v>
                </c:pt>
                <c:pt idx="24">
                  <c:v>0.14000000000000001</c:v>
                </c:pt>
                <c:pt idx="25">
                  <c:v>0.35</c:v>
                </c:pt>
                <c:pt idx="26">
                  <c:v>0.47</c:v>
                </c:pt>
                <c:pt idx="27">
                  <c:v>0.41</c:v>
                </c:pt>
                <c:pt idx="28">
                  <c:v>0.27</c:v>
                </c:pt>
                <c:pt idx="29">
                  <c:v>0.26</c:v>
                </c:pt>
                <c:pt idx="30">
                  <c:v>0.54</c:v>
                </c:pt>
                <c:pt idx="31">
                  <c:v>0.27</c:v>
                </c:pt>
                <c:pt idx="32">
                  <c:v>0.32</c:v>
                </c:pt>
                <c:pt idx="33">
                  <c:v>0.49</c:v>
                </c:pt>
                <c:pt idx="34">
                  <c:v>0.42</c:v>
                </c:pt>
                <c:pt idx="35">
                  <c:v>0.25</c:v>
                </c:pt>
                <c:pt idx="36">
                  <c:v>0.48</c:v>
                </c:pt>
                <c:pt idx="37">
                  <c:v>0.31</c:v>
                </c:pt>
                <c:pt idx="38">
                  <c:v>0.41</c:v>
                </c:pt>
                <c:pt idx="39">
                  <c:v>0.13</c:v>
                </c:pt>
                <c:pt idx="40">
                  <c:v>0.01</c:v>
                </c:pt>
                <c:pt idx="41">
                  <c:v>0.22</c:v>
                </c:pt>
              </c:numCache>
            </c:numRef>
          </c:yVal>
          <c:bubbleSize>
            <c:numRef>
              <c:f>Sheet1!$C$2:$C$43</c:f>
              <c:numCache>
                <c:formatCode>0%</c:formatCode>
                <c:ptCount val="42"/>
                <c:pt idx="0">
                  <c:v>0.55000000000000004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0.6</c:v>
                </c:pt>
                <c:pt idx="5">
                  <c:v>0.55000000000000004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0.67</c:v>
                </c:pt>
                <c:pt idx="12">
                  <c:v>0.5</c:v>
                </c:pt>
                <c:pt idx="13">
                  <c:v>0.67</c:v>
                </c:pt>
                <c:pt idx="14">
                  <c:v>0.75</c:v>
                </c:pt>
                <c:pt idx="15">
                  <c:v>0.55000000000000004</c:v>
                </c:pt>
                <c:pt idx="16">
                  <c:v>0.55000000000000004</c:v>
                </c:pt>
                <c:pt idx="17">
                  <c:v>0.5</c:v>
                </c:pt>
                <c:pt idx="18">
                  <c:v>0.6</c:v>
                </c:pt>
                <c:pt idx="19">
                  <c:v>0.75</c:v>
                </c:pt>
                <c:pt idx="20">
                  <c:v>0.67</c:v>
                </c:pt>
                <c:pt idx="21">
                  <c:v>1</c:v>
                </c:pt>
                <c:pt idx="22">
                  <c:v>1</c:v>
                </c:pt>
                <c:pt idx="23">
                  <c:v>0.5</c:v>
                </c:pt>
                <c:pt idx="24">
                  <c:v>0.42</c:v>
                </c:pt>
                <c:pt idx="25">
                  <c:v>0.56000000000000005</c:v>
                </c:pt>
                <c:pt idx="26">
                  <c:v>0.42</c:v>
                </c:pt>
                <c:pt idx="27">
                  <c:v>0.42</c:v>
                </c:pt>
                <c:pt idx="28">
                  <c:v>0.45</c:v>
                </c:pt>
                <c:pt idx="29">
                  <c:v>0.45</c:v>
                </c:pt>
                <c:pt idx="30">
                  <c:v>0.42</c:v>
                </c:pt>
                <c:pt idx="31">
                  <c:v>0.42</c:v>
                </c:pt>
                <c:pt idx="32">
                  <c:v>0.42</c:v>
                </c:pt>
                <c:pt idx="33">
                  <c:v>0.56000000000000005</c:v>
                </c:pt>
                <c:pt idx="34">
                  <c:v>0.45</c:v>
                </c:pt>
                <c:pt idx="35">
                  <c:v>0.63</c:v>
                </c:pt>
                <c:pt idx="36">
                  <c:v>0.5</c:v>
                </c:pt>
                <c:pt idx="37">
                  <c:v>0.63</c:v>
                </c:pt>
                <c:pt idx="38">
                  <c:v>0.83</c:v>
                </c:pt>
                <c:pt idx="39">
                  <c:v>0.83</c:v>
                </c:pt>
                <c:pt idx="40">
                  <c:v>1</c:v>
                </c:pt>
                <c:pt idx="41">
                  <c:v>1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Sheet1!$E$2:$E$43</c15:f>
                <c15:dlblRangeCache>
                  <c:ptCount val="42"/>
                  <c:pt idx="0">
                    <c:v>BLR-TIR (6)</c:v>
                  </c:pt>
                  <c:pt idx="1">
                    <c:v>JAI-PNQ (6)</c:v>
                  </c:pt>
                  <c:pt idx="2">
                    <c:v>CCJ-BLR (6)</c:v>
                  </c:pt>
                  <c:pt idx="3">
                    <c:v>DED-IXD (6)</c:v>
                  </c:pt>
                  <c:pt idx="4">
                    <c:v>CNN-GOI (6)</c:v>
                  </c:pt>
                  <c:pt idx="5">
                    <c:v>TRV-COK (6)</c:v>
                  </c:pt>
                  <c:pt idx="6">
                    <c:v>SHL-IXA (6)</c:v>
                  </c:pt>
                  <c:pt idx="7">
                    <c:v>BLR-CJB (6)</c:v>
                  </c:pt>
                  <c:pt idx="8">
                    <c:v>PAT-IXR (6)</c:v>
                  </c:pt>
                  <c:pt idx="9">
                    <c:v>IXD-BBI (6)</c:v>
                  </c:pt>
                  <c:pt idx="10">
                    <c:v>JRH-GAU (6)</c:v>
                  </c:pt>
                  <c:pt idx="11">
                    <c:v>JAI-STV (6)</c:v>
                  </c:pt>
                  <c:pt idx="12">
                    <c:v>STV-GOI (6)</c:v>
                  </c:pt>
                  <c:pt idx="13">
                    <c:v>RPR-MAA (6)</c:v>
                  </c:pt>
                  <c:pt idx="14">
                    <c:v>IXC-IXL (6)</c:v>
                  </c:pt>
                  <c:pt idx="15">
                    <c:v>JLR-IDR (6)</c:v>
                  </c:pt>
                  <c:pt idx="16">
                    <c:v>IMF-DIB (6)</c:v>
                  </c:pt>
                  <c:pt idx="17">
                    <c:v>HYD-RPR (6)</c:v>
                  </c:pt>
                  <c:pt idx="18">
                    <c:v>IDR-GWL (6)</c:v>
                  </c:pt>
                  <c:pt idx="19">
                    <c:v>IXM-TIR (6)</c:v>
                  </c:pt>
                  <c:pt idx="20">
                    <c:v>SHL-DIB (6)</c:v>
                  </c:pt>
                  <c:pt idx="21">
                    <c:v>CJB-TIR (6)</c:v>
                  </c:pt>
                  <c:pt idx="22">
                    <c:v>LKO-COK (6)</c:v>
                  </c:pt>
                  <c:pt idx="23">
                    <c:v>NAG-GOI (5)</c:v>
                  </c:pt>
                  <c:pt idx="24">
                    <c:v>IXA-SHL (5)</c:v>
                  </c:pt>
                  <c:pt idx="25">
                    <c:v>STV-JAI (5)</c:v>
                  </c:pt>
                  <c:pt idx="26">
                    <c:v>HYD-IXR (5)</c:v>
                  </c:pt>
                  <c:pt idx="27">
                    <c:v>PNQ-JAI (5)</c:v>
                  </c:pt>
                  <c:pt idx="28">
                    <c:v>MAA-MYQ (5)</c:v>
                  </c:pt>
                  <c:pt idx="29">
                    <c:v>BOM-JLR (5)</c:v>
                  </c:pt>
                  <c:pt idx="30">
                    <c:v>HBX-MAA (5)</c:v>
                  </c:pt>
                  <c:pt idx="31">
                    <c:v>IXD-DED (5)</c:v>
                  </c:pt>
                  <c:pt idx="32">
                    <c:v>GAU-AJL (5)</c:v>
                  </c:pt>
                  <c:pt idx="33">
                    <c:v>IDR-IXD (5)</c:v>
                  </c:pt>
                  <c:pt idx="34">
                    <c:v>MAA-RJA (5)</c:v>
                  </c:pt>
                  <c:pt idx="35">
                    <c:v>PNQ-CJB (5)</c:v>
                  </c:pt>
                  <c:pt idx="36">
                    <c:v>MAA-IDR (5)</c:v>
                  </c:pt>
                  <c:pt idx="37">
                    <c:v>RJA-TIR (5)</c:v>
                  </c:pt>
                  <c:pt idx="38">
                    <c:v>TIR-CJB (5)</c:v>
                  </c:pt>
                  <c:pt idx="39">
                    <c:v>IDR-STV (5)</c:v>
                  </c:pt>
                  <c:pt idx="40">
                    <c:v>BOM-PNQ (5)</c:v>
                  </c:pt>
                  <c:pt idx="41">
                    <c:v>PNQ-BBI (5)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A-1ED4-4148-AF73-7C8B75338D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30"/>
        <c:showNegBubbles val="0"/>
        <c:sizeRepresents val="w"/>
        <c:axId val="743032063"/>
        <c:axId val="743033727"/>
      </c:bubbleChart>
      <c:valAx>
        <c:axId val="743032063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Max Load Factor</a:t>
                </a:r>
              </a:p>
            </c:rich>
          </c:tx>
          <c:layout>
            <c:manualLayout>
              <c:xMode val="edge"/>
              <c:yMode val="edge"/>
              <c:x val="0.44928384066424365"/>
              <c:y val="0.951756515654158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33727"/>
        <c:crosses val="autoZero"/>
        <c:crossBetween val="midCat"/>
      </c:valAx>
      <c:valAx>
        <c:axId val="743033727"/>
        <c:scaling>
          <c:orientation val="minMax"/>
          <c:max val="0.60000000000000009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 Load Factor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320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0.3382</cdr:x>
      <cdr:y>0.46265</cdr:y>
    </cdr:from>
    <cdr:to>
      <cdr:x>0.44691</cdr:x>
      <cdr:y>0.55603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249402" y="2475931"/>
          <a:ext cx="723014" cy="4997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0.67195</cdr:x>
      <cdr:y>0.77164</cdr:y>
    </cdr:from>
    <cdr:to>
      <cdr:x>0.77266</cdr:x>
      <cdr:y>0.87098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5715427" y="3383645"/>
          <a:ext cx="856613" cy="4356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/>
          <a:r>
            <a:rPr lang="en-US" sz="1800" b="1" dirty="0"/>
            <a:t>III</a:t>
          </a:r>
          <a:endParaRPr lang="en-US" sz="1100" b="1" dirty="0"/>
        </a:p>
      </cdr:txBody>
    </cdr:sp>
  </cdr:relSizeAnchor>
  <cdr:relSizeAnchor xmlns:cdr="http://schemas.openxmlformats.org/drawingml/2006/chartDrawing">
    <cdr:from>
      <cdr:x>0.17352</cdr:x>
      <cdr:y>0.44921</cdr:y>
    </cdr:from>
    <cdr:to>
      <cdr:x>0.26145</cdr:x>
      <cdr:y>0.51283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1475878" y="1969790"/>
          <a:ext cx="747910" cy="2789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 dirty="0"/>
            <a:t>IV</a:t>
          </a:r>
          <a:endParaRPr lang="en-US" sz="1100" b="1" dirty="0"/>
        </a:p>
      </cdr:txBody>
    </cdr:sp>
  </cdr:relSizeAnchor>
  <cdr:relSizeAnchor xmlns:cdr="http://schemas.openxmlformats.org/drawingml/2006/chartDrawing">
    <cdr:from>
      <cdr:x>0.72338</cdr:x>
      <cdr:y>0.29171</cdr:y>
    </cdr:from>
    <cdr:to>
      <cdr:x>0.9077</cdr:x>
      <cdr:y>0.35488</cdr:y>
    </cdr:to>
    <cdr:sp macro="" textlink="">
      <cdr:nvSpPr>
        <cdr:cNvPr id="5" name="TextBox 19">
          <a:extLst xmlns:a="http://schemas.openxmlformats.org/drawingml/2006/main">
            <a:ext uri="{FF2B5EF4-FFF2-40B4-BE49-F238E27FC236}">
              <a16:creationId xmlns:a16="http://schemas.microsoft.com/office/drawing/2014/main" id="{B26823D3-491A-25FB-D3BA-FF55B36B864F}"/>
            </a:ext>
          </a:extLst>
        </cdr:cNvPr>
        <cdr:cNvSpPr txBox="1"/>
      </cdr:nvSpPr>
      <cdr:spPr>
        <a:xfrm xmlns:a="http://schemas.openxmlformats.org/drawingml/2006/main">
          <a:off x="6152903" y="1279147"/>
          <a:ext cx="1567747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200" dirty="0" smtClean="0"/>
            <a:t>DEL-BOM</a:t>
          </a:r>
          <a:endParaRPr lang="en-IN" sz="1200" dirty="0"/>
        </a:p>
      </cdr:txBody>
    </cdr:sp>
  </cdr:relSizeAnchor>
  <cdr:relSizeAnchor xmlns:cdr="http://schemas.openxmlformats.org/drawingml/2006/chartDrawing">
    <cdr:from>
      <cdr:x>0.46564</cdr:x>
      <cdr:y>0.40947</cdr:y>
    </cdr:from>
    <cdr:to>
      <cdr:x>0.64995</cdr:x>
      <cdr:y>0.47264</cdr:y>
    </cdr:to>
    <cdr:sp macro="" textlink="">
      <cdr:nvSpPr>
        <cdr:cNvPr id="6" name="TextBox 19">
          <a:extLst xmlns:a="http://schemas.openxmlformats.org/drawingml/2006/main">
            <a:ext uri="{FF2B5EF4-FFF2-40B4-BE49-F238E27FC236}">
              <a16:creationId xmlns:a16="http://schemas.microsoft.com/office/drawing/2014/main" id="{B26823D3-491A-25FB-D3BA-FF55B36B864F}"/>
            </a:ext>
          </a:extLst>
        </cdr:cNvPr>
        <cdr:cNvSpPr txBox="1"/>
      </cdr:nvSpPr>
      <cdr:spPr>
        <a:xfrm xmlns:a="http://schemas.openxmlformats.org/drawingml/2006/main">
          <a:off x="3960599" y="1795525"/>
          <a:ext cx="1567747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200" dirty="0" smtClean="0"/>
            <a:t>DEL-TRZ</a:t>
          </a:r>
          <a:endParaRPr lang="en-IN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6A54F-5C50-4610-9031-207B89059F7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9128B-C127-4628-8F06-8B6AE4F5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8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96A5-3F01-452C-A926-91ACA4667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66C7E-4EC1-4D7B-B301-19586B18B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7C8AB-AAFE-4730-80D2-C3B820D5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4B632-CDA6-4008-97C0-4424D743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C01B6-CD8C-430C-8A7C-52C11247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0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6519-94DF-44E1-99DE-293B8525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BCFC5-D9BE-44BC-8124-0A3CBCBC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9DDEB-46D1-4B56-95F8-4E1C82C7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15C35-354D-403C-B70F-58EFF3E4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C9027-4DBF-4A46-82B0-629045EE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DC4F5-01C8-4818-AE3F-C1AFEFEEE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00DE1-29BC-45CB-A96A-971F9DD8D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30C93-3180-43B7-A27C-84BC395D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D05A2-EB8D-4880-9FF1-A54DA039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D23FE-E74E-4A7F-A8C5-1E049BEB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4"/>
            <a:ext cx="9392206" cy="497393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aseline="0" smtClean="0">
                <a:solidFill>
                  <a:srgbClr val="222A35"/>
                </a:solidFill>
                <a:latin typeface="Century Gothic" panose="020B0502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rgbClr val="222A3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3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BE83-372F-4A21-8C23-56B8DC83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E537-F0C7-47BD-8F23-3013A5F5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B75A-5A28-4B0E-9C65-C6D3C84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7A55-B28C-4AAC-91FD-3A1225CEC88A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19FEC-3D66-4F4D-ACC8-BF54B853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00C0-1F2F-4F59-A285-4E5F7E38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9B69-1B7C-4E96-ACEC-DE08E6DC9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5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4937E35D-81FC-4DEE-99AA-E79D7B4693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993575"/>
            <a:ext cx="12192000" cy="2864425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0BF04CD8-008F-4BF2-B344-2E653F071883}"/>
              </a:ext>
            </a:extLst>
          </p:cNvPr>
          <p:cNvSpPr/>
          <p:nvPr userDrawn="1"/>
        </p:nvSpPr>
        <p:spPr>
          <a:xfrm>
            <a:off x="11591926" y="295275"/>
            <a:ext cx="304800" cy="3048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520A0B-CA4D-46DD-8094-B193C995743E}"/>
              </a:ext>
            </a:extLst>
          </p:cNvPr>
          <p:cNvSpPr txBox="1"/>
          <p:nvPr userDrawn="1"/>
        </p:nvSpPr>
        <p:spPr>
          <a:xfrm>
            <a:off x="11385550" y="364123"/>
            <a:ext cx="7366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ADFD2030-097E-4139-82A5-CA245ACEE337}" type="slidenum">
              <a:rPr lang="en-US" sz="1200" cap="none" spc="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200" cap="none" spc="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3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1222-D186-460C-82D8-84C68BDF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673F-7F30-4F6B-BA6B-A167581A1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4D902-C6E8-4D72-BC69-F1EE9734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C28A-F02E-4DEA-90FA-2574D73F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E961-47DA-459A-8D05-553ACAD6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6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DD31-15CB-41F1-B0A2-EC663F73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C75C-A739-4E45-A1AC-BC5414119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F1CE4-E288-4DB0-B190-0B536C31C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A14CB-BE55-437C-86D5-25972284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3076-6133-4803-AC85-2FE8A425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6EAE7-8B9D-465C-9535-ABA9954A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8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6DE0-47EF-47D6-8EE9-8B3AEF01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D812-6697-4D17-9E9B-325864FF3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0F2FA-8657-4ECB-BFAF-C81F7992A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D088E-0987-4CCA-ABB9-8A99978DA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A5F38-613C-478B-B857-2CA607C7D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5F2A5-E63A-4BE4-B6AE-AF08EA11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10CAD-BBE4-4BD0-B03B-0F17B942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87605-AA93-4719-9E94-8F33B953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A9D5-90A5-4A9D-9BD4-176F45EC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4E240-352A-4EFA-93AB-39F773BC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46DC3-C2CD-43C6-85EF-7145DFF7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5E49C-B562-488B-B2C0-8FCE6B60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6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4FF80-FF2B-4398-8F04-96CBB9DC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C5257-F7DD-42A4-9F8D-6632C643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FEBE1-3E4D-4AE2-9F67-CC349BCE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7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B7E-552D-4820-A017-68904202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B3EB-B1CF-4984-A2F4-A05638935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E98C8-1EDD-47F1-8FC1-2F236F12D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61A4A-E56E-42A7-9C3C-ED6449D9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922FC-A585-49D7-A74D-F57DA557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24BCA-5778-47D7-A7F1-C993F62B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9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E961-3284-47E6-B9BF-C39366B7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6DBFC-A8F5-476F-8458-C52C02EC2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D28DB-02B8-47B2-8A2E-823F0E50E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F87CD-B67C-4585-9252-F80C6C64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D802B-9F22-4D20-ACCE-E681DF57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B6FAB-BEF5-4A54-A78B-74361836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F96BB1-7A6B-4452-B653-4E822DEB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ED876-72B6-417C-92EC-25DD3786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A3B3-C258-4F3B-A1B0-04084476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66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F8EA0B-CEC8-9AD0-45B0-1DF66D3557A9}"/>
              </a:ext>
            </a:extLst>
          </p:cNvPr>
          <p:cNvSpPr/>
          <p:nvPr/>
        </p:nvSpPr>
        <p:spPr>
          <a:xfrm>
            <a:off x="6716525" y="2874822"/>
            <a:ext cx="2732280" cy="2057397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CBAA866-90AF-C8D7-CA64-8CB017F4E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1351180"/>
              </p:ext>
            </p:extLst>
          </p:nvPr>
        </p:nvGraphicFramePr>
        <p:xfrm>
          <a:off x="1566042" y="1079297"/>
          <a:ext cx="8505741" cy="4385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ounded Rectangular Callout 19">
            <a:extLst>
              <a:ext uri="{FF2B5EF4-FFF2-40B4-BE49-F238E27FC236}">
                <a16:creationId xmlns:a16="http://schemas.microsoft.com/office/drawing/2014/main" id="{939DBED3-4248-AD45-D74A-938BC4E5AE1E}"/>
              </a:ext>
            </a:extLst>
          </p:cNvPr>
          <p:cNvSpPr/>
          <p:nvPr/>
        </p:nvSpPr>
        <p:spPr>
          <a:xfrm>
            <a:off x="9808144" y="977695"/>
            <a:ext cx="1986585" cy="733500"/>
          </a:xfrm>
          <a:prstGeom prst="wedgeRoundRectCallout">
            <a:avLst>
              <a:gd name="adj1" fmla="val -107105"/>
              <a:gd name="adj2" fmla="val 134222"/>
              <a:gd name="adj3" fmla="val 16667"/>
            </a:avLst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Best performing sectors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(~316 sectors)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24">
            <a:extLst>
              <a:ext uri="{FF2B5EF4-FFF2-40B4-BE49-F238E27FC236}">
                <a16:creationId xmlns:a16="http://schemas.microsoft.com/office/drawing/2014/main" id="{8E8123AF-BF80-8B0B-4ACB-0D67FABB4D75}"/>
              </a:ext>
            </a:extLst>
          </p:cNvPr>
          <p:cNvSpPr/>
          <p:nvPr/>
        </p:nvSpPr>
        <p:spPr>
          <a:xfrm>
            <a:off x="9854815" y="4669711"/>
            <a:ext cx="1838425" cy="510139"/>
          </a:xfrm>
          <a:prstGeom prst="wedgeRoundRectCallout">
            <a:avLst>
              <a:gd name="adj1" fmla="val -74679"/>
              <a:gd name="adj2" fmla="val -169575"/>
              <a:gd name="adj3" fmla="val 16667"/>
            </a:avLst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Opportunities Exist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# 536 sectors</a:t>
            </a:r>
          </a:p>
        </p:txBody>
      </p:sp>
      <p:sp>
        <p:nvSpPr>
          <p:cNvPr id="8" name="Rounded Rectangular Callout 25">
            <a:extLst>
              <a:ext uri="{FF2B5EF4-FFF2-40B4-BE49-F238E27FC236}">
                <a16:creationId xmlns:a16="http://schemas.microsoft.com/office/drawing/2014/main" id="{6FFE30D2-098A-388E-80E2-FD3E688100D5}"/>
              </a:ext>
            </a:extLst>
          </p:cNvPr>
          <p:cNvSpPr/>
          <p:nvPr/>
        </p:nvSpPr>
        <p:spPr>
          <a:xfrm>
            <a:off x="221672" y="4337832"/>
            <a:ext cx="1741441" cy="584775"/>
          </a:xfrm>
          <a:prstGeom prst="wedgeRoundRectCallout">
            <a:avLst>
              <a:gd name="adj1" fmla="val 95218"/>
              <a:gd name="adj2" fmla="val -14000"/>
              <a:gd name="adj3" fmla="val 16667"/>
            </a:avLst>
          </a:prstGeom>
          <a:solidFill>
            <a:srgbClr val="BA061B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Under performing sectors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(~99 sectors 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E9E80-8133-579D-F72D-69FD359F8D04}"/>
              </a:ext>
            </a:extLst>
          </p:cNvPr>
          <p:cNvSpPr txBox="1"/>
          <p:nvPr/>
        </p:nvSpPr>
        <p:spPr>
          <a:xfrm>
            <a:off x="277080" y="80509"/>
            <a:ext cx="11794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Sector wise comparison of min vs. max load factors in last 12 months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6AB91-2EB4-D425-0AE2-028F7EC7796A}"/>
              </a:ext>
            </a:extLst>
          </p:cNvPr>
          <p:cNvSpPr txBox="1"/>
          <p:nvPr/>
        </p:nvSpPr>
        <p:spPr>
          <a:xfrm>
            <a:off x="3003851" y="1545162"/>
            <a:ext cx="30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7D78C-6AFA-5B81-6AEA-C3A3A23E2C6E}"/>
              </a:ext>
            </a:extLst>
          </p:cNvPr>
          <p:cNvSpPr txBox="1"/>
          <p:nvPr/>
        </p:nvSpPr>
        <p:spPr>
          <a:xfrm>
            <a:off x="6918882" y="1545162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8D700-0355-EA42-DC3D-8E639F064A9F}"/>
              </a:ext>
            </a:extLst>
          </p:cNvPr>
          <p:cNvSpPr txBox="1"/>
          <p:nvPr/>
        </p:nvSpPr>
        <p:spPr>
          <a:xfrm>
            <a:off x="6004557" y="6109999"/>
            <a:ext cx="5597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Each dot represents IndiGo operating sector</a:t>
            </a: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Load factor is aggregated over month i.e. Tot. boarded/ Tot. Lid</a:t>
            </a: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Need to overlay business understanding with the above insights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023D0-6CBD-7CED-85A1-4697FC499DE5}"/>
              </a:ext>
            </a:extLst>
          </p:cNvPr>
          <p:cNvSpPr/>
          <p:nvPr/>
        </p:nvSpPr>
        <p:spPr>
          <a:xfrm>
            <a:off x="2689977" y="1420103"/>
            <a:ext cx="4032400" cy="1440866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875CE2-4E8D-A8F4-B923-27745CA3A581}"/>
              </a:ext>
            </a:extLst>
          </p:cNvPr>
          <p:cNvSpPr/>
          <p:nvPr/>
        </p:nvSpPr>
        <p:spPr>
          <a:xfrm>
            <a:off x="6724573" y="1420103"/>
            <a:ext cx="2732279" cy="1440866"/>
          </a:xfrm>
          <a:prstGeom prst="rect">
            <a:avLst/>
          </a:prstGeom>
          <a:solidFill>
            <a:srgbClr val="00B05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BD815B-4E45-A2DD-9736-887CA8B51AA5}"/>
              </a:ext>
            </a:extLst>
          </p:cNvPr>
          <p:cNvSpPr/>
          <p:nvPr/>
        </p:nvSpPr>
        <p:spPr>
          <a:xfrm>
            <a:off x="2687781" y="2860969"/>
            <a:ext cx="4028743" cy="2071250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6823D3-491A-25FB-D3BA-FF55B36B864F}"/>
              </a:ext>
            </a:extLst>
          </p:cNvPr>
          <p:cNvSpPr txBox="1"/>
          <p:nvPr/>
        </p:nvSpPr>
        <p:spPr>
          <a:xfrm>
            <a:off x="7196427" y="4060833"/>
            <a:ext cx="15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DEL-GWL</a:t>
            </a:r>
            <a:endParaRPr lang="en-IN" sz="1200" dirty="0"/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F3A0EE32-4994-D107-E18F-6A27BA2B8E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9231" r="16434" b="19230"/>
          <a:stretch/>
        </p:blipFill>
        <p:spPr>
          <a:xfrm>
            <a:off x="69265" y="6367058"/>
            <a:ext cx="512620" cy="477867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8AF67DDF-78BA-AF24-8074-985D9DED291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759" y="6314854"/>
            <a:ext cx="477867" cy="4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8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0BD7C8-9AB9-8E20-C74F-10F47B09FC54}"/>
              </a:ext>
            </a:extLst>
          </p:cNvPr>
          <p:cNvSpPr/>
          <p:nvPr/>
        </p:nvSpPr>
        <p:spPr>
          <a:xfrm>
            <a:off x="2503055" y="1243050"/>
            <a:ext cx="6903967" cy="3750705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B4C65-BD13-6396-5687-3ED351C7D640}"/>
              </a:ext>
            </a:extLst>
          </p:cNvPr>
          <p:cNvSpPr txBox="1"/>
          <p:nvPr/>
        </p:nvSpPr>
        <p:spPr>
          <a:xfrm>
            <a:off x="274056" y="73766"/>
            <a:ext cx="1117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Sectors that are performing poor almost through out the year (&gt;= 10 </a:t>
            </a:r>
            <a:r>
              <a:rPr lang="en-US" sz="2800" dirty="0" err="1"/>
              <a:t>Mths</a:t>
            </a:r>
            <a:r>
              <a:rPr lang="en-US" sz="28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0AF9D-4F90-BB03-EFF2-623DD115FDAB}"/>
              </a:ext>
            </a:extLst>
          </p:cNvPr>
          <p:cNvSpPr txBox="1"/>
          <p:nvPr/>
        </p:nvSpPr>
        <p:spPr>
          <a:xfrm>
            <a:off x="7146389" y="6238359"/>
            <a:ext cx="504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Load Factor: Month boarded/ Month Lid</a:t>
            </a:r>
          </a:p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Load factor cut off &lt;= 60%</a:t>
            </a:r>
          </a:p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Need to overlay business understanding with the above insights 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C7F4573-0901-C07A-DD76-9EE0EE7450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908676"/>
              </p:ext>
            </p:extLst>
          </p:nvPr>
        </p:nvGraphicFramePr>
        <p:xfrm>
          <a:off x="1897858" y="1174926"/>
          <a:ext cx="8146474" cy="4344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36303" y="842940"/>
            <a:ext cx="232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High Alert sectors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4C6A0C-5576-B65E-16B8-985559E8BED7}"/>
              </a:ext>
            </a:extLst>
          </p:cNvPr>
          <p:cNvSpPr txBox="1"/>
          <p:nvPr/>
        </p:nvSpPr>
        <p:spPr>
          <a:xfrm>
            <a:off x="274055" y="5621948"/>
            <a:ext cx="116611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These sectors have consistently underperformed during the year</a:t>
            </a:r>
          </a:p>
        </p:txBody>
      </p:sp>
    </p:spTree>
    <p:extLst>
      <p:ext uri="{BB962C8B-B14F-4D97-AF65-F5344CB8AC3E}">
        <p14:creationId xmlns:p14="http://schemas.microsoft.com/office/powerpoint/2010/main" val="392832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1E2AFD-201C-E049-8ADD-06005508D626}"/>
              </a:ext>
            </a:extLst>
          </p:cNvPr>
          <p:cNvSpPr/>
          <p:nvPr/>
        </p:nvSpPr>
        <p:spPr>
          <a:xfrm>
            <a:off x="2521313" y="1257118"/>
            <a:ext cx="6885709" cy="3736637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C7F4573-0901-C07A-DD76-9EE0EE7450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4210734"/>
              </p:ext>
            </p:extLst>
          </p:nvPr>
        </p:nvGraphicFramePr>
        <p:xfrm>
          <a:off x="1922478" y="1167305"/>
          <a:ext cx="7910839" cy="4356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135582" y="814219"/>
            <a:ext cx="2842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Opportunity Sectors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972A90-6727-ADB7-1D23-6CAB6E99C2EF}"/>
              </a:ext>
            </a:extLst>
          </p:cNvPr>
          <p:cNvSpPr txBox="1"/>
          <p:nvPr/>
        </p:nvSpPr>
        <p:spPr>
          <a:xfrm>
            <a:off x="274056" y="73766"/>
            <a:ext cx="1072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Sectors that are performing poor in 7 to 9 months during the year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2486D-8930-9362-3779-739BB3224547}"/>
              </a:ext>
            </a:extLst>
          </p:cNvPr>
          <p:cNvSpPr txBox="1"/>
          <p:nvPr/>
        </p:nvSpPr>
        <p:spPr>
          <a:xfrm>
            <a:off x="274055" y="5664151"/>
            <a:ext cx="116611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These sectors show some potential to improve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226F9-1448-B148-BCC2-47B4D586EF59}"/>
              </a:ext>
            </a:extLst>
          </p:cNvPr>
          <p:cNvSpPr txBox="1"/>
          <p:nvPr/>
        </p:nvSpPr>
        <p:spPr>
          <a:xfrm>
            <a:off x="7146389" y="6280562"/>
            <a:ext cx="504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Load Factor: Month boarded/ Month Lid</a:t>
            </a:r>
          </a:p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Load factor cut off &lt;= 60%</a:t>
            </a:r>
          </a:p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Need to overlay business understanding with the above insights </a:t>
            </a:r>
          </a:p>
        </p:txBody>
      </p:sp>
    </p:spTree>
    <p:extLst>
      <p:ext uri="{BB962C8B-B14F-4D97-AF65-F5344CB8AC3E}">
        <p14:creationId xmlns:p14="http://schemas.microsoft.com/office/powerpoint/2010/main" val="80129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509C787-431A-5CD6-9898-B03BD4A3DF81}"/>
              </a:ext>
            </a:extLst>
          </p:cNvPr>
          <p:cNvSpPr/>
          <p:nvPr/>
        </p:nvSpPr>
        <p:spPr>
          <a:xfrm>
            <a:off x="2563945" y="1294918"/>
            <a:ext cx="6958747" cy="3736637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7F4573-0901-C07A-DD76-9EE0EE7450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688665"/>
              </p:ext>
            </p:extLst>
          </p:nvPr>
        </p:nvGraphicFramePr>
        <p:xfrm>
          <a:off x="1815161" y="1112036"/>
          <a:ext cx="8356208" cy="4470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90791A4-85ED-6D6D-B570-A5BFD43A47B6}"/>
              </a:ext>
            </a:extLst>
          </p:cNvPr>
          <p:cNvSpPr txBox="1"/>
          <p:nvPr/>
        </p:nvSpPr>
        <p:spPr>
          <a:xfrm>
            <a:off x="274056" y="73766"/>
            <a:ext cx="1072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Sectors that are performing poor in 5 to 6 months during the year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9AE99-05C9-57A8-E5CB-01E5793212E1}"/>
              </a:ext>
            </a:extLst>
          </p:cNvPr>
          <p:cNvSpPr txBox="1"/>
          <p:nvPr/>
        </p:nvSpPr>
        <p:spPr>
          <a:xfrm>
            <a:off x="785091" y="5664151"/>
            <a:ext cx="10483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These sectors show lot of potential to improve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15FD4-73BA-E6C4-8DE7-69F6630A2DF1}"/>
              </a:ext>
            </a:extLst>
          </p:cNvPr>
          <p:cNvSpPr txBox="1"/>
          <p:nvPr/>
        </p:nvSpPr>
        <p:spPr>
          <a:xfrm>
            <a:off x="7146389" y="6280562"/>
            <a:ext cx="504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Load Factor: Month boarded/ Month Lid</a:t>
            </a:r>
          </a:p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Load factor cut off &lt;= 60%</a:t>
            </a:r>
          </a:p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Need to overlay business understanding with the above insights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D83972-6351-D8BD-CA17-93560EDDDD59}"/>
              </a:ext>
            </a:extLst>
          </p:cNvPr>
          <p:cNvSpPr txBox="1"/>
          <p:nvPr/>
        </p:nvSpPr>
        <p:spPr>
          <a:xfrm>
            <a:off x="4609119" y="795747"/>
            <a:ext cx="2842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Low Hanging Sectors</a:t>
            </a:r>
          </a:p>
        </p:txBody>
      </p:sp>
    </p:spTree>
    <p:extLst>
      <p:ext uri="{BB962C8B-B14F-4D97-AF65-F5344CB8AC3E}">
        <p14:creationId xmlns:p14="http://schemas.microsoft.com/office/powerpoint/2010/main" val="268134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272D39"/>
      </a:dk2>
      <a:lt2>
        <a:srgbClr val="FFFFFF"/>
      </a:lt2>
      <a:accent1>
        <a:srgbClr val="1AC3E4"/>
      </a:accent1>
      <a:accent2>
        <a:srgbClr val="03A4DC"/>
      </a:accent2>
      <a:accent3>
        <a:srgbClr val="0087D2"/>
      </a:accent3>
      <a:accent4>
        <a:srgbClr val="0264C0"/>
      </a:accent4>
      <a:accent5>
        <a:srgbClr val="024C90"/>
      </a:accent5>
      <a:accent6>
        <a:srgbClr val="EFF0F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A408D6B8A5C843AB3892B8F9DC8CF7" ma:contentTypeVersion="2" ma:contentTypeDescription="Create a new document." ma:contentTypeScope="" ma:versionID="e0d45cc10da6b1e961d009a3a0d1d626">
  <xsd:schema xmlns:xsd="http://www.w3.org/2001/XMLSchema" xmlns:xs="http://www.w3.org/2001/XMLSchema" xmlns:p="http://schemas.microsoft.com/office/2006/metadata/properties" xmlns:ns2="ae20796c-9fbe-468e-b608-26863723a4b5" targetNamespace="http://schemas.microsoft.com/office/2006/metadata/properties" ma:root="true" ma:fieldsID="b47742184e7d2ddc8058810002b05e90" ns2:_="">
    <xsd:import namespace="ae20796c-9fbe-468e-b608-26863723a4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20796c-9fbe-468e-b608-26863723a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5B4BDE-BEBB-4437-917E-144855C10A4B}">
  <ds:schemaRefs>
    <ds:schemaRef ds:uri="http://purl.org/dc/elements/1.1/"/>
    <ds:schemaRef ds:uri="ae20796c-9fbe-468e-b608-26863723a4b5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3F8E1B4-8C9B-49B5-B88B-1FDF1B0B23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9C890B-12D4-4B1F-A0A1-EE325C0650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20796c-9fbe-468e-b608-26863723a4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51109</TotalTime>
  <Words>325</Words>
  <Application>Microsoft Office PowerPoint</Application>
  <PresentationFormat>Widescreen</PresentationFormat>
  <Paragraphs>131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dalbi</dc:creator>
  <cp:lastModifiedBy>Nitesh Kumar (Digital,ISC) (X-TransOrg)</cp:lastModifiedBy>
  <cp:revision>803</cp:revision>
  <dcterms:created xsi:type="dcterms:W3CDTF">2020-01-17T07:11:01Z</dcterms:created>
  <dcterms:modified xsi:type="dcterms:W3CDTF">2022-08-05T07:30:50Z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0x0101009CA408D6B8A5C843AB3892B8F9DC8CF7</vt:lpwstr>
  </property>
</Properties>
</file>