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harts/style1.xml" ContentType="application/vnd.ms-office.chartstyle+xml"/>
  <Override PartName="/ppt/charts/colors1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ommentAuthors.xml" ContentType="application/vnd.openxmlformats-officedocument.presentationml.commentAuthor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5" r:id="rId3"/>
    <p:sldId id="299" r:id="rId4"/>
    <p:sldId id="302" r:id="rId5"/>
    <p:sldId id="303" r:id="rId6"/>
    <p:sldId id="306" r:id="rId7"/>
    <p:sldId id="298" r:id="rId8"/>
    <p:sldId id="304" r:id="rId9"/>
    <p:sldId id="305" r:id="rId10"/>
    <p:sldId id="296" r:id="rId11"/>
    <p:sldId id="301" r:id="rId12"/>
    <p:sldId id="30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270C62-434A-4280-924A-B8FADF2F57E2}">
          <p14:sldIdLst>
            <p14:sldId id="256"/>
          </p14:sldIdLst>
        </p14:section>
        <p14:section name="Data Summary" id="{28AFC660-18EB-4C7C-B6B6-4157F1605C4E}">
          <p14:sldIdLst>
            <p14:sldId id="295"/>
          </p14:sldIdLst>
        </p14:section>
        <p14:section name="Hypotheses" id="{39A6A55F-910A-4EA8-B8A4-242F01737CC7}">
          <p14:sldIdLst>
            <p14:sldId id="299"/>
            <p14:sldId id="302"/>
            <p14:sldId id="303"/>
            <p14:sldId id="306"/>
            <p14:sldId id="298"/>
            <p14:sldId id="304"/>
            <p14:sldId id="305"/>
          </p14:sldIdLst>
        </p14:section>
        <p14:section name="Appendix" id="{B2E21B29-3BCB-4A40-A023-50A9BC78A907}">
          <p14:sldIdLst>
            <p14:sldId id="296"/>
            <p14:sldId id="301"/>
            <p14:sldId id="30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Anand (Digital,ISC)" initials="AA(" lastIdx="1" clrIdx="0">
    <p:extLst>
      <p:ext uri="{19B8F6BF-5375-455C-9EA6-DF929625EA0E}">
        <p15:presenceInfo xmlns:p15="http://schemas.microsoft.com/office/powerpoint/2012/main" userId="S-1-5-21-2783114922-2817001173-3339588246-1012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94"/>
    <a:srgbClr val="5B9BD5"/>
    <a:srgbClr val="213F9A"/>
    <a:srgbClr val="A3CFF0"/>
    <a:srgbClr val="E1F3ED"/>
    <a:srgbClr val="F1FBF7"/>
    <a:srgbClr val="C4EADD"/>
    <a:srgbClr val="F7B7BC"/>
    <a:srgbClr val="F6B7BC"/>
    <a:srgbClr val="F7B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07"/>
  </p:normalViewPr>
  <p:slideViewPr>
    <p:cSldViewPr snapToGrid="0" snapToObjects="1">
      <p:cViewPr varScale="1">
        <p:scale>
          <a:sx n="68" d="100"/>
          <a:sy n="68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64%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O&amp;Ds have a maximum of 20% price difference between Direct and Connecting Routes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Direct_Conn_%_Difference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0"/>
              <c:layout>
                <c:manualLayout>
                  <c:x val="0"/>
                  <c:y val="-0.1007811515267500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chemeClr val="tx1"/>
                        </a:solidFill>
                      </a:rPr>
                      <a:t>The SHL-IMF connecting Route is 28% cheaper than the corresponding direct route</a:t>
                    </a:r>
                    <a:endParaRPr lang="en-US" sz="1800" b="0" i="0" u="none" strike="noStrike" kern="1200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40915305782518835"/>
                      <c:h val="0.15136121116134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A4A-42CE-BDCA-C54A02307818}"/>
                </c:ext>
              </c:extLst>
            </c:dLbl>
            <c:dLbl>
              <c:idx val="837"/>
              <c:layout>
                <c:manualLayout>
                  <c:x val="-0.18083132439490057"/>
                  <c:y val="3.046874812569199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chemeClr val="tx1"/>
                        </a:solidFill>
                      </a:rPr>
                      <a:t>The UDR-JAI direct Route is 59% cheaper than the corresponding connecting route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812754997868676"/>
                      <c:h val="0.193548708566147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A4A-42CE-BDCA-C54A0230781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Sheet1!$D$2:$D$849</c:f>
              <c:numCache>
                <c:formatCode>General</c:formatCode>
                <c:ptCount val="8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</c:numCache>
            </c:numRef>
          </c:xVal>
          <c:yVal>
            <c:numRef>
              <c:f>Sheet1!$B$2:$B$849</c:f>
              <c:numCache>
                <c:formatCode>General</c:formatCode>
                <c:ptCount val="848"/>
                <c:pt idx="0">
                  <c:v>0.67322412832160228</c:v>
                </c:pt>
                <c:pt idx="1">
                  <c:v>0.64387191098517482</c:v>
                </c:pt>
                <c:pt idx="2">
                  <c:v>0.59069528982563246</c:v>
                </c:pt>
                <c:pt idx="3">
                  <c:v>0.53236782457647425</c:v>
                </c:pt>
                <c:pt idx="4">
                  <c:v>0.53098909047117071</c:v>
                </c:pt>
                <c:pt idx="5">
                  <c:v>0.5285793109448178</c:v>
                </c:pt>
                <c:pt idx="6">
                  <c:v>0.5123822442483924</c:v>
                </c:pt>
                <c:pt idx="7">
                  <c:v>0.47462684609739403</c:v>
                </c:pt>
                <c:pt idx="8">
                  <c:v>0.41756888345867971</c:v>
                </c:pt>
                <c:pt idx="9">
                  <c:v>0.40793741528513422</c:v>
                </c:pt>
                <c:pt idx="10">
                  <c:v>0.39842360363575652</c:v>
                </c:pt>
                <c:pt idx="11">
                  <c:v>0.3981024318713039</c:v>
                </c:pt>
                <c:pt idx="12">
                  <c:v>0.37752573383228971</c:v>
                </c:pt>
                <c:pt idx="13">
                  <c:v>0.36459831993178521</c:v>
                </c:pt>
                <c:pt idx="14">
                  <c:v>0.35389576732097472</c:v>
                </c:pt>
                <c:pt idx="15">
                  <c:v>0.3042939545179526</c:v>
                </c:pt>
                <c:pt idx="16">
                  <c:v>0.30337949062478226</c:v>
                </c:pt>
                <c:pt idx="17">
                  <c:v>0.30216240218645068</c:v>
                </c:pt>
                <c:pt idx="18">
                  <c:v>0.30199205132751361</c:v>
                </c:pt>
                <c:pt idx="19">
                  <c:v>0.29735200639423076</c:v>
                </c:pt>
                <c:pt idx="20">
                  <c:v>0.28298491357532157</c:v>
                </c:pt>
                <c:pt idx="21">
                  <c:v>0.25242833565348893</c:v>
                </c:pt>
                <c:pt idx="22">
                  <c:v>0.2517286130270262</c:v>
                </c:pt>
                <c:pt idx="23">
                  <c:v>0.25097888181449679</c:v>
                </c:pt>
                <c:pt idx="24">
                  <c:v>0.24850352184038985</c:v>
                </c:pt>
                <c:pt idx="25">
                  <c:v>0.24784366667391322</c:v>
                </c:pt>
                <c:pt idx="26">
                  <c:v>0.24267039537631788</c:v>
                </c:pt>
                <c:pt idx="27">
                  <c:v>0.24033999234227812</c:v>
                </c:pt>
                <c:pt idx="28">
                  <c:v>0.23464963532206123</c:v>
                </c:pt>
                <c:pt idx="29">
                  <c:v>0.22731001419369484</c:v>
                </c:pt>
                <c:pt idx="30">
                  <c:v>0.22565553602653204</c:v>
                </c:pt>
                <c:pt idx="31">
                  <c:v>0.22511427861139793</c:v>
                </c:pt>
                <c:pt idx="32">
                  <c:v>0.22299632652391971</c:v>
                </c:pt>
                <c:pt idx="33">
                  <c:v>0.20757431771816404</c:v>
                </c:pt>
                <c:pt idx="34">
                  <c:v>0.20586448191074147</c:v>
                </c:pt>
                <c:pt idx="35">
                  <c:v>0.20328185191027753</c:v>
                </c:pt>
                <c:pt idx="36">
                  <c:v>0.1959901480100362</c:v>
                </c:pt>
                <c:pt idx="37">
                  <c:v>0.19232158619855572</c:v>
                </c:pt>
                <c:pt idx="38">
                  <c:v>0.19104887529244771</c:v>
                </c:pt>
                <c:pt idx="39">
                  <c:v>0.19033154523991558</c:v>
                </c:pt>
                <c:pt idx="40">
                  <c:v>0.18430994006750709</c:v>
                </c:pt>
                <c:pt idx="41">
                  <c:v>0.17086750263038947</c:v>
                </c:pt>
                <c:pt idx="42">
                  <c:v>0.16917462890541454</c:v>
                </c:pt>
                <c:pt idx="43">
                  <c:v>0.16565774480264792</c:v>
                </c:pt>
                <c:pt idx="44">
                  <c:v>0.16428229298372438</c:v>
                </c:pt>
                <c:pt idx="45">
                  <c:v>0.15689211071561551</c:v>
                </c:pt>
                <c:pt idx="46">
                  <c:v>0.15679832805793661</c:v>
                </c:pt>
                <c:pt idx="47">
                  <c:v>0.15491543690392495</c:v>
                </c:pt>
                <c:pt idx="48">
                  <c:v>0.15431614125865797</c:v>
                </c:pt>
                <c:pt idx="49">
                  <c:v>0.15429489048577746</c:v>
                </c:pt>
                <c:pt idx="50">
                  <c:v>0.15238559321336836</c:v>
                </c:pt>
                <c:pt idx="51">
                  <c:v>0.15204539307861278</c:v>
                </c:pt>
                <c:pt idx="52">
                  <c:v>0.1502035955643703</c:v>
                </c:pt>
                <c:pt idx="53">
                  <c:v>0.14831384298175398</c:v>
                </c:pt>
                <c:pt idx="54">
                  <c:v>0.14217927130276556</c:v>
                </c:pt>
                <c:pt idx="55">
                  <c:v>0.13908395239918162</c:v>
                </c:pt>
                <c:pt idx="56">
                  <c:v>0.13856932951462111</c:v>
                </c:pt>
                <c:pt idx="57">
                  <c:v>0.1348870887274958</c:v>
                </c:pt>
                <c:pt idx="58">
                  <c:v>0.13313543257284846</c:v>
                </c:pt>
                <c:pt idx="59">
                  <c:v>0.13230896345787851</c:v>
                </c:pt>
                <c:pt idx="60">
                  <c:v>0.13051519825354643</c:v>
                </c:pt>
                <c:pt idx="61">
                  <c:v>0.12688281762457893</c:v>
                </c:pt>
                <c:pt idx="62">
                  <c:v>0.12630945068627175</c:v>
                </c:pt>
                <c:pt idx="63">
                  <c:v>0.12375769795492444</c:v>
                </c:pt>
                <c:pt idx="64">
                  <c:v>0.12358659231519477</c:v>
                </c:pt>
                <c:pt idx="65">
                  <c:v>0.12342878264455183</c:v>
                </c:pt>
                <c:pt idx="66">
                  <c:v>0.12085624246777175</c:v>
                </c:pt>
                <c:pt idx="67">
                  <c:v>0.11950769768257632</c:v>
                </c:pt>
                <c:pt idx="68">
                  <c:v>0.11824995984491822</c:v>
                </c:pt>
                <c:pt idx="69">
                  <c:v>0.11423112166580116</c:v>
                </c:pt>
                <c:pt idx="70">
                  <c:v>0.11102552371250965</c:v>
                </c:pt>
                <c:pt idx="71">
                  <c:v>0.11029920501330824</c:v>
                </c:pt>
                <c:pt idx="72">
                  <c:v>0.10761003411156503</c:v>
                </c:pt>
                <c:pt idx="73">
                  <c:v>0.10590857243854759</c:v>
                </c:pt>
                <c:pt idx="74">
                  <c:v>0.10231450138473587</c:v>
                </c:pt>
                <c:pt idx="75">
                  <c:v>0.10177183662253679</c:v>
                </c:pt>
                <c:pt idx="76">
                  <c:v>0.10165047900725067</c:v>
                </c:pt>
                <c:pt idx="77">
                  <c:v>0.10067375414168939</c:v>
                </c:pt>
                <c:pt idx="78">
                  <c:v>9.8474182848622499E-2</c:v>
                </c:pt>
                <c:pt idx="79">
                  <c:v>9.3708012900739421E-2</c:v>
                </c:pt>
                <c:pt idx="80">
                  <c:v>9.3628895398884457E-2</c:v>
                </c:pt>
                <c:pt idx="81">
                  <c:v>9.0790032457733261E-2</c:v>
                </c:pt>
                <c:pt idx="82">
                  <c:v>8.4703757046450043E-2</c:v>
                </c:pt>
                <c:pt idx="83">
                  <c:v>8.1995557883787928E-2</c:v>
                </c:pt>
                <c:pt idx="84">
                  <c:v>8.0936380239657241E-2</c:v>
                </c:pt>
                <c:pt idx="85">
                  <c:v>7.9492138163489684E-2</c:v>
                </c:pt>
                <c:pt idx="86">
                  <c:v>7.882010102278654E-2</c:v>
                </c:pt>
                <c:pt idx="87">
                  <c:v>7.6263308495647261E-2</c:v>
                </c:pt>
                <c:pt idx="88">
                  <c:v>7.5253829788287249E-2</c:v>
                </c:pt>
                <c:pt idx="89">
                  <c:v>7.5071771100360868E-2</c:v>
                </c:pt>
                <c:pt idx="90">
                  <c:v>7.2652466186318779E-2</c:v>
                </c:pt>
                <c:pt idx="91">
                  <c:v>6.818555115593844E-2</c:v>
                </c:pt>
                <c:pt idx="92">
                  <c:v>6.5504336951808864E-2</c:v>
                </c:pt>
                <c:pt idx="93">
                  <c:v>6.2994896599061781E-2</c:v>
                </c:pt>
                <c:pt idx="94">
                  <c:v>6.2271961650397119E-2</c:v>
                </c:pt>
                <c:pt idx="95">
                  <c:v>5.9977166832528621E-2</c:v>
                </c:pt>
                <c:pt idx="96">
                  <c:v>5.8003089836664842E-2</c:v>
                </c:pt>
                <c:pt idx="97">
                  <c:v>5.673065910388353E-2</c:v>
                </c:pt>
                <c:pt idx="98">
                  <c:v>5.4359529535193692E-2</c:v>
                </c:pt>
                <c:pt idx="99">
                  <c:v>5.4325487113273473E-2</c:v>
                </c:pt>
                <c:pt idx="100">
                  <c:v>5.3934619040281351E-2</c:v>
                </c:pt>
                <c:pt idx="101">
                  <c:v>5.3691897206986992E-2</c:v>
                </c:pt>
                <c:pt idx="102">
                  <c:v>5.3495599744589659E-2</c:v>
                </c:pt>
                <c:pt idx="103">
                  <c:v>5.3087198977736776E-2</c:v>
                </c:pt>
                <c:pt idx="104">
                  <c:v>5.2395552588064026E-2</c:v>
                </c:pt>
                <c:pt idx="105">
                  <c:v>4.8723825921207387E-2</c:v>
                </c:pt>
                <c:pt idx="106">
                  <c:v>4.8273211182880506E-2</c:v>
                </c:pt>
                <c:pt idx="107">
                  <c:v>4.7755717742176067E-2</c:v>
                </c:pt>
                <c:pt idx="108">
                  <c:v>4.7298160449667587E-2</c:v>
                </c:pt>
                <c:pt idx="109">
                  <c:v>4.6913789303827946E-2</c:v>
                </c:pt>
                <c:pt idx="110">
                  <c:v>4.6463620011603063E-2</c:v>
                </c:pt>
                <c:pt idx="111">
                  <c:v>4.6238286600349732E-2</c:v>
                </c:pt>
                <c:pt idx="112">
                  <c:v>4.4958644263417877E-2</c:v>
                </c:pt>
                <c:pt idx="113">
                  <c:v>4.30510991085487E-2</c:v>
                </c:pt>
                <c:pt idx="114">
                  <c:v>4.237467127484159E-2</c:v>
                </c:pt>
                <c:pt idx="115">
                  <c:v>4.1659796873971505E-2</c:v>
                </c:pt>
                <c:pt idx="116">
                  <c:v>4.15938315603002E-2</c:v>
                </c:pt>
                <c:pt idx="117">
                  <c:v>4.0188112520748512E-2</c:v>
                </c:pt>
                <c:pt idx="118">
                  <c:v>3.9750380641396264E-2</c:v>
                </c:pt>
                <c:pt idx="119">
                  <c:v>3.9442603013073847E-2</c:v>
                </c:pt>
                <c:pt idx="120">
                  <c:v>3.8682671009935922E-2</c:v>
                </c:pt>
                <c:pt idx="121">
                  <c:v>3.8149687923089239E-2</c:v>
                </c:pt>
                <c:pt idx="122">
                  <c:v>3.775333169359215E-2</c:v>
                </c:pt>
                <c:pt idx="123">
                  <c:v>3.7562458998705792E-2</c:v>
                </c:pt>
                <c:pt idx="124">
                  <c:v>3.7114213599499228E-2</c:v>
                </c:pt>
                <c:pt idx="125">
                  <c:v>3.6818650132934241E-2</c:v>
                </c:pt>
                <c:pt idx="126">
                  <c:v>3.6793542608986131E-2</c:v>
                </c:pt>
                <c:pt idx="127">
                  <c:v>3.6295979565368112E-2</c:v>
                </c:pt>
                <c:pt idx="128">
                  <c:v>3.5824812903222501E-2</c:v>
                </c:pt>
                <c:pt idx="129">
                  <c:v>3.5219403259192879E-2</c:v>
                </c:pt>
                <c:pt idx="130">
                  <c:v>3.4123490838299318E-2</c:v>
                </c:pt>
                <c:pt idx="131">
                  <c:v>3.3823947004726247E-2</c:v>
                </c:pt>
                <c:pt idx="132">
                  <c:v>3.3621593655902247E-2</c:v>
                </c:pt>
                <c:pt idx="133">
                  <c:v>3.3485162291721902E-2</c:v>
                </c:pt>
                <c:pt idx="134">
                  <c:v>3.2727373804758465E-2</c:v>
                </c:pt>
                <c:pt idx="135">
                  <c:v>3.2490447926347144E-2</c:v>
                </c:pt>
                <c:pt idx="136">
                  <c:v>3.2102531904373059E-2</c:v>
                </c:pt>
                <c:pt idx="137">
                  <c:v>3.2050251112412324E-2</c:v>
                </c:pt>
                <c:pt idx="138">
                  <c:v>3.1318805355694708E-2</c:v>
                </c:pt>
                <c:pt idx="139">
                  <c:v>3.1316656869430158E-2</c:v>
                </c:pt>
                <c:pt idx="140">
                  <c:v>3.0578664526552193E-2</c:v>
                </c:pt>
                <c:pt idx="141">
                  <c:v>3.0309655470718067E-2</c:v>
                </c:pt>
                <c:pt idx="142">
                  <c:v>2.9677554736017998E-2</c:v>
                </c:pt>
                <c:pt idx="143">
                  <c:v>2.9251150634265064E-2</c:v>
                </c:pt>
                <c:pt idx="144">
                  <c:v>2.9129233194083764E-2</c:v>
                </c:pt>
                <c:pt idx="145">
                  <c:v>2.8870020244828196E-2</c:v>
                </c:pt>
                <c:pt idx="146">
                  <c:v>2.8167433397262246E-2</c:v>
                </c:pt>
                <c:pt idx="147">
                  <c:v>2.7504700098899923E-2</c:v>
                </c:pt>
                <c:pt idx="148">
                  <c:v>2.7248108185318202E-2</c:v>
                </c:pt>
                <c:pt idx="149">
                  <c:v>2.688372937341342E-2</c:v>
                </c:pt>
                <c:pt idx="150">
                  <c:v>2.6819823747808183E-2</c:v>
                </c:pt>
                <c:pt idx="151">
                  <c:v>2.5726324763115347E-2</c:v>
                </c:pt>
                <c:pt idx="152">
                  <c:v>2.4909234510023571E-2</c:v>
                </c:pt>
                <c:pt idx="153">
                  <c:v>2.4661059393645178E-2</c:v>
                </c:pt>
                <c:pt idx="154">
                  <c:v>2.3732192131253438E-2</c:v>
                </c:pt>
                <c:pt idx="155">
                  <c:v>2.357683571169418E-2</c:v>
                </c:pt>
                <c:pt idx="156">
                  <c:v>2.3447426155570321E-2</c:v>
                </c:pt>
                <c:pt idx="157">
                  <c:v>2.3407617381299404E-2</c:v>
                </c:pt>
                <c:pt idx="158">
                  <c:v>2.2858395715920979E-2</c:v>
                </c:pt>
                <c:pt idx="159">
                  <c:v>2.1701836295676052E-2</c:v>
                </c:pt>
                <c:pt idx="160">
                  <c:v>2.1563237193228384E-2</c:v>
                </c:pt>
                <c:pt idx="161">
                  <c:v>2.0985364071473993E-2</c:v>
                </c:pt>
                <c:pt idx="162">
                  <c:v>2.0660429813671617E-2</c:v>
                </c:pt>
                <c:pt idx="163">
                  <c:v>1.7807492247363565E-2</c:v>
                </c:pt>
                <c:pt idx="164">
                  <c:v>1.772714391789244E-2</c:v>
                </c:pt>
                <c:pt idx="165">
                  <c:v>1.6754945574021445E-2</c:v>
                </c:pt>
                <c:pt idx="166">
                  <c:v>1.6501648344906351E-2</c:v>
                </c:pt>
                <c:pt idx="167">
                  <c:v>1.6218964593287803E-2</c:v>
                </c:pt>
                <c:pt idx="168">
                  <c:v>1.4294055657342522E-2</c:v>
                </c:pt>
                <c:pt idx="169">
                  <c:v>1.3276116556019244E-2</c:v>
                </c:pt>
                <c:pt idx="170">
                  <c:v>1.2734871372097068E-2</c:v>
                </c:pt>
                <c:pt idx="171">
                  <c:v>1.2685312044134669E-2</c:v>
                </c:pt>
                <c:pt idx="172">
                  <c:v>1.2544889684262345E-2</c:v>
                </c:pt>
                <c:pt idx="173">
                  <c:v>1.253420607925115E-2</c:v>
                </c:pt>
                <c:pt idx="174">
                  <c:v>1.2396113104358781E-2</c:v>
                </c:pt>
                <c:pt idx="175">
                  <c:v>1.201195558049817E-2</c:v>
                </c:pt>
                <c:pt idx="176">
                  <c:v>1.1732619105640689E-2</c:v>
                </c:pt>
                <c:pt idx="177">
                  <c:v>1.1222242375504149E-2</c:v>
                </c:pt>
                <c:pt idx="178">
                  <c:v>1.0482799548456745E-2</c:v>
                </c:pt>
                <c:pt idx="179">
                  <c:v>9.1896740224256101E-3</c:v>
                </c:pt>
                <c:pt idx="180">
                  <c:v>7.5373684048577463E-3</c:v>
                </c:pt>
                <c:pt idx="181">
                  <c:v>7.5101746034028413E-3</c:v>
                </c:pt>
                <c:pt idx="182">
                  <c:v>6.4477990731758193E-3</c:v>
                </c:pt>
                <c:pt idx="183">
                  <c:v>5.5199318991344852E-3</c:v>
                </c:pt>
                <c:pt idx="184">
                  <c:v>5.2873136561518421E-3</c:v>
                </c:pt>
                <c:pt idx="185">
                  <c:v>5.1585806039122373E-3</c:v>
                </c:pt>
                <c:pt idx="186">
                  <c:v>5.1331656351318936E-3</c:v>
                </c:pt>
                <c:pt idx="187">
                  <c:v>3.4578036528156277E-3</c:v>
                </c:pt>
                <c:pt idx="188">
                  <c:v>3.1502345931206208E-3</c:v>
                </c:pt>
                <c:pt idx="189">
                  <c:v>3.1034255652261822E-3</c:v>
                </c:pt>
                <c:pt idx="190">
                  <c:v>2.2714402946969756E-3</c:v>
                </c:pt>
                <c:pt idx="191">
                  <c:v>1.7963813787621153E-3</c:v>
                </c:pt>
                <c:pt idx="192">
                  <c:v>5.6648061149661968E-4</c:v>
                </c:pt>
                <c:pt idx="193">
                  <c:v>5.3040079242731202E-4</c:v>
                </c:pt>
                <c:pt idx="194">
                  <c:v>3.7135990569917541E-4</c:v>
                </c:pt>
                <c:pt idx="195">
                  <c:v>-2.015972874773786E-4</c:v>
                </c:pt>
                <c:pt idx="196">
                  <c:v>-9.3182539958741074E-4</c:v>
                </c:pt>
                <c:pt idx="197">
                  <c:v>-2.1392669251738927E-3</c:v>
                </c:pt>
                <c:pt idx="198">
                  <c:v>-2.5666735259085209E-3</c:v>
                </c:pt>
                <c:pt idx="199">
                  <c:v>-3.8775438502614431E-3</c:v>
                </c:pt>
                <c:pt idx="200">
                  <c:v>-4.0960060551495057E-3</c:v>
                </c:pt>
                <c:pt idx="201">
                  <c:v>-4.7023131303012564E-3</c:v>
                </c:pt>
                <c:pt idx="202">
                  <c:v>-5.0942661344755375E-3</c:v>
                </c:pt>
                <c:pt idx="203">
                  <c:v>-5.7008856754301529E-3</c:v>
                </c:pt>
                <c:pt idx="204">
                  <c:v>-6.0067371746618465E-3</c:v>
                </c:pt>
                <c:pt idx="205">
                  <c:v>-6.3225346484044147E-3</c:v>
                </c:pt>
                <c:pt idx="206">
                  <c:v>-7.2988247946317811E-3</c:v>
                </c:pt>
                <c:pt idx="207">
                  <c:v>-8.8757582707305153E-3</c:v>
                </c:pt>
                <c:pt idx="208">
                  <c:v>-9.6127379543338633E-3</c:v>
                </c:pt>
                <c:pt idx="209">
                  <c:v>-1.0668693803935238E-2</c:v>
                </c:pt>
                <c:pt idx="210">
                  <c:v>-1.1822013026107124E-2</c:v>
                </c:pt>
                <c:pt idx="211">
                  <c:v>-1.3978040578493271E-2</c:v>
                </c:pt>
                <c:pt idx="212">
                  <c:v>-1.434078323928298E-2</c:v>
                </c:pt>
                <c:pt idx="213">
                  <c:v>-1.4817626375126515E-2</c:v>
                </c:pt>
                <c:pt idx="214">
                  <c:v>-1.486387814080882E-2</c:v>
                </c:pt>
                <c:pt idx="215">
                  <c:v>-1.5138914464964726E-2</c:v>
                </c:pt>
                <c:pt idx="216">
                  <c:v>-1.5484499533218612E-2</c:v>
                </c:pt>
                <c:pt idx="217">
                  <c:v>-1.5596389185934858E-2</c:v>
                </c:pt>
                <c:pt idx="218">
                  <c:v>-1.6026451750159744E-2</c:v>
                </c:pt>
                <c:pt idx="219">
                  <c:v>-1.60345798242277E-2</c:v>
                </c:pt>
                <c:pt idx="220">
                  <c:v>-1.6063500342034666E-2</c:v>
                </c:pt>
                <c:pt idx="221">
                  <c:v>-1.7163907319988309E-2</c:v>
                </c:pt>
                <c:pt idx="222">
                  <c:v>-1.7305435030891141E-2</c:v>
                </c:pt>
                <c:pt idx="223">
                  <c:v>-1.7708253896362668E-2</c:v>
                </c:pt>
                <c:pt idx="224">
                  <c:v>-1.8281375231553678E-2</c:v>
                </c:pt>
                <c:pt idx="225">
                  <c:v>-1.8789241239058153E-2</c:v>
                </c:pt>
                <c:pt idx="226">
                  <c:v>-1.9883294891360637E-2</c:v>
                </c:pt>
                <c:pt idx="227">
                  <c:v>-2.064862322807326E-2</c:v>
                </c:pt>
                <c:pt idx="228">
                  <c:v>-2.0982495485867669E-2</c:v>
                </c:pt>
                <c:pt idx="229">
                  <c:v>-2.133446087025204E-2</c:v>
                </c:pt>
                <c:pt idx="230">
                  <c:v>-2.2874284364404147E-2</c:v>
                </c:pt>
                <c:pt idx="231">
                  <c:v>-2.2876191664315416E-2</c:v>
                </c:pt>
                <c:pt idx="232">
                  <c:v>-2.4328481634904985E-2</c:v>
                </c:pt>
                <c:pt idx="233">
                  <c:v>-2.4638742065720254E-2</c:v>
                </c:pt>
                <c:pt idx="234">
                  <c:v>-2.4731085502408795E-2</c:v>
                </c:pt>
                <c:pt idx="235">
                  <c:v>-2.5144930642131677E-2</c:v>
                </c:pt>
                <c:pt idx="236">
                  <c:v>-2.6836420486630035E-2</c:v>
                </c:pt>
                <c:pt idx="237">
                  <c:v>-2.6872527732267129E-2</c:v>
                </c:pt>
                <c:pt idx="238">
                  <c:v>-2.7421822593140278E-2</c:v>
                </c:pt>
                <c:pt idx="239">
                  <c:v>-2.8172529608708752E-2</c:v>
                </c:pt>
                <c:pt idx="240">
                  <c:v>-2.8196833333039063E-2</c:v>
                </c:pt>
                <c:pt idx="241">
                  <c:v>-2.8677675132622198E-2</c:v>
                </c:pt>
                <c:pt idx="242">
                  <c:v>-2.8794920943387144E-2</c:v>
                </c:pt>
                <c:pt idx="243">
                  <c:v>-2.886518699646063E-2</c:v>
                </c:pt>
                <c:pt idx="244">
                  <c:v>-2.903520937285544E-2</c:v>
                </c:pt>
                <c:pt idx="245">
                  <c:v>-2.9159780473926814E-2</c:v>
                </c:pt>
                <c:pt idx="246">
                  <c:v>-2.9477413689091968E-2</c:v>
                </c:pt>
                <c:pt idx="247">
                  <c:v>-3.0589239538657966E-2</c:v>
                </c:pt>
                <c:pt idx="248">
                  <c:v>-3.1103423976951216E-2</c:v>
                </c:pt>
                <c:pt idx="249">
                  <c:v>-3.2342409795127772E-2</c:v>
                </c:pt>
                <c:pt idx="250">
                  <c:v>-3.2650821974551089E-2</c:v>
                </c:pt>
                <c:pt idx="251">
                  <c:v>-3.2743801816709599E-2</c:v>
                </c:pt>
                <c:pt idx="252">
                  <c:v>-3.3190146929806007E-2</c:v>
                </c:pt>
                <c:pt idx="253">
                  <c:v>-3.3505411070104706E-2</c:v>
                </c:pt>
                <c:pt idx="254">
                  <c:v>-3.3974419547738686E-2</c:v>
                </c:pt>
                <c:pt idx="255">
                  <c:v>-3.4095899310801051E-2</c:v>
                </c:pt>
                <c:pt idx="256">
                  <c:v>-3.5047684637723384E-2</c:v>
                </c:pt>
                <c:pt idx="257">
                  <c:v>-3.6028392346129846E-2</c:v>
                </c:pt>
                <c:pt idx="258">
                  <c:v>-3.6136977183455619E-2</c:v>
                </c:pt>
                <c:pt idx="259">
                  <c:v>-3.6177355212470987E-2</c:v>
                </c:pt>
                <c:pt idx="260">
                  <c:v>-3.6726004206993117E-2</c:v>
                </c:pt>
                <c:pt idx="261">
                  <c:v>-3.8078374118046238E-2</c:v>
                </c:pt>
                <c:pt idx="262">
                  <c:v>-3.8722126164860156E-2</c:v>
                </c:pt>
                <c:pt idx="263">
                  <c:v>-3.9496004771714874E-2</c:v>
                </c:pt>
                <c:pt idx="264">
                  <c:v>-3.9651061558102163E-2</c:v>
                </c:pt>
                <c:pt idx="265">
                  <c:v>-3.9712159877298502E-2</c:v>
                </c:pt>
                <c:pt idx="266">
                  <c:v>-4.0293651823999209E-2</c:v>
                </c:pt>
                <c:pt idx="267">
                  <c:v>-4.096986297965801E-2</c:v>
                </c:pt>
                <c:pt idx="268">
                  <c:v>-4.1266044736591186E-2</c:v>
                </c:pt>
                <c:pt idx="269">
                  <c:v>-4.1326370971046668E-2</c:v>
                </c:pt>
                <c:pt idx="270">
                  <c:v>-4.1439065521647556E-2</c:v>
                </c:pt>
                <c:pt idx="271">
                  <c:v>-4.1843338143479229E-2</c:v>
                </c:pt>
                <c:pt idx="272">
                  <c:v>-4.2482594881315172E-2</c:v>
                </c:pt>
                <c:pt idx="273">
                  <c:v>-4.3311028831754014E-2</c:v>
                </c:pt>
                <c:pt idx="274">
                  <c:v>-4.3327630177414103E-2</c:v>
                </c:pt>
                <c:pt idx="275">
                  <c:v>-4.4600220643693865E-2</c:v>
                </c:pt>
                <c:pt idx="276">
                  <c:v>-4.4652230297526761E-2</c:v>
                </c:pt>
                <c:pt idx="277">
                  <c:v>-4.4747635339411861E-2</c:v>
                </c:pt>
                <c:pt idx="278">
                  <c:v>-4.4749577978106039E-2</c:v>
                </c:pt>
                <c:pt idx="279">
                  <c:v>-4.4792805707043658E-2</c:v>
                </c:pt>
                <c:pt idx="280">
                  <c:v>-4.5687269338478803E-2</c:v>
                </c:pt>
                <c:pt idx="281">
                  <c:v>-4.6195917333210705E-2</c:v>
                </c:pt>
                <c:pt idx="282">
                  <c:v>-4.6388927730135573E-2</c:v>
                </c:pt>
                <c:pt idx="283">
                  <c:v>-4.6477004221806492E-2</c:v>
                </c:pt>
                <c:pt idx="284">
                  <c:v>-4.6663812980460538E-2</c:v>
                </c:pt>
                <c:pt idx="285">
                  <c:v>-4.6747105592510128E-2</c:v>
                </c:pt>
                <c:pt idx="286">
                  <c:v>-4.6992940110244942E-2</c:v>
                </c:pt>
                <c:pt idx="287">
                  <c:v>-4.7022719518146176E-2</c:v>
                </c:pt>
                <c:pt idx="288">
                  <c:v>-4.9090067550030425E-2</c:v>
                </c:pt>
                <c:pt idx="289">
                  <c:v>-4.9967746528805021E-2</c:v>
                </c:pt>
                <c:pt idx="290">
                  <c:v>-5.0269067866547668E-2</c:v>
                </c:pt>
                <c:pt idx="291">
                  <c:v>-5.0429112536589479E-2</c:v>
                </c:pt>
                <c:pt idx="292">
                  <c:v>-5.1847991474062827E-2</c:v>
                </c:pt>
                <c:pt idx="293">
                  <c:v>-5.2447300644786275E-2</c:v>
                </c:pt>
                <c:pt idx="294">
                  <c:v>-5.2804107345159577E-2</c:v>
                </c:pt>
                <c:pt idx="295">
                  <c:v>-5.2866437711326576E-2</c:v>
                </c:pt>
                <c:pt idx="296">
                  <c:v>-5.3012345497066106E-2</c:v>
                </c:pt>
                <c:pt idx="297">
                  <c:v>-5.3660730953795456E-2</c:v>
                </c:pt>
                <c:pt idx="298">
                  <c:v>-5.434505441000529E-2</c:v>
                </c:pt>
                <c:pt idx="299">
                  <c:v>-5.491107177213677E-2</c:v>
                </c:pt>
                <c:pt idx="300">
                  <c:v>-5.5118443217592614E-2</c:v>
                </c:pt>
                <c:pt idx="301">
                  <c:v>-5.5354929905197504E-2</c:v>
                </c:pt>
                <c:pt idx="302">
                  <c:v>-5.5872806651695431E-2</c:v>
                </c:pt>
                <c:pt idx="303">
                  <c:v>-5.6252611721658102E-2</c:v>
                </c:pt>
                <c:pt idx="304">
                  <c:v>-5.6288224416986783E-2</c:v>
                </c:pt>
                <c:pt idx="305">
                  <c:v>-6.0006634941447222E-2</c:v>
                </c:pt>
                <c:pt idx="306">
                  <c:v>-6.0070190252888636E-2</c:v>
                </c:pt>
                <c:pt idx="307">
                  <c:v>-6.0338321498765647E-2</c:v>
                </c:pt>
                <c:pt idx="308">
                  <c:v>-6.0791104715114494E-2</c:v>
                </c:pt>
                <c:pt idx="309">
                  <c:v>-6.1534809888587678E-2</c:v>
                </c:pt>
                <c:pt idx="310">
                  <c:v>-6.1566532990220024E-2</c:v>
                </c:pt>
                <c:pt idx="311">
                  <c:v>-6.2402404388392382E-2</c:v>
                </c:pt>
                <c:pt idx="312">
                  <c:v>-6.2481966770793207E-2</c:v>
                </c:pt>
                <c:pt idx="313">
                  <c:v>-6.3720595517950521E-2</c:v>
                </c:pt>
                <c:pt idx="314">
                  <c:v>-6.3749414770597521E-2</c:v>
                </c:pt>
                <c:pt idx="315">
                  <c:v>-6.411146797945956E-2</c:v>
                </c:pt>
                <c:pt idx="316">
                  <c:v>-6.4581607089578413E-2</c:v>
                </c:pt>
                <c:pt idx="317">
                  <c:v>-6.5251670980179283E-2</c:v>
                </c:pt>
                <c:pt idx="318">
                  <c:v>-6.5713173712458148E-2</c:v>
                </c:pt>
                <c:pt idx="319">
                  <c:v>-6.5770145556077533E-2</c:v>
                </c:pt>
                <c:pt idx="320">
                  <c:v>-6.593576646822423E-2</c:v>
                </c:pt>
                <c:pt idx="321">
                  <c:v>-6.6089540444896219E-2</c:v>
                </c:pt>
                <c:pt idx="322">
                  <c:v>-6.628267665297298E-2</c:v>
                </c:pt>
                <c:pt idx="323">
                  <c:v>-6.6412241986133061E-2</c:v>
                </c:pt>
                <c:pt idx="324">
                  <c:v>-6.651621429858709E-2</c:v>
                </c:pt>
                <c:pt idx="325">
                  <c:v>-6.6958639225714101E-2</c:v>
                </c:pt>
                <c:pt idx="326">
                  <c:v>-6.7102604967207297E-2</c:v>
                </c:pt>
                <c:pt idx="327">
                  <c:v>-6.7803164032114061E-2</c:v>
                </c:pt>
                <c:pt idx="328">
                  <c:v>-6.8195053547147902E-2</c:v>
                </c:pt>
                <c:pt idx="329">
                  <c:v>-6.8789158178693202E-2</c:v>
                </c:pt>
                <c:pt idx="330">
                  <c:v>-6.9393645211181854E-2</c:v>
                </c:pt>
                <c:pt idx="331">
                  <c:v>-6.9692093290129348E-2</c:v>
                </c:pt>
                <c:pt idx="332">
                  <c:v>-6.9934070699673598E-2</c:v>
                </c:pt>
                <c:pt idx="333">
                  <c:v>-6.994524622146675E-2</c:v>
                </c:pt>
                <c:pt idx="334">
                  <c:v>-7.0621069431356015E-2</c:v>
                </c:pt>
                <c:pt idx="335">
                  <c:v>-7.0832714476341888E-2</c:v>
                </c:pt>
                <c:pt idx="336">
                  <c:v>-7.1876099997973328E-2</c:v>
                </c:pt>
                <c:pt idx="337">
                  <c:v>-7.2067342098160986E-2</c:v>
                </c:pt>
                <c:pt idx="338">
                  <c:v>-7.3106931798563521E-2</c:v>
                </c:pt>
                <c:pt idx="339">
                  <c:v>-7.4480998197104617E-2</c:v>
                </c:pt>
                <c:pt idx="340">
                  <c:v>-7.4701553530517953E-2</c:v>
                </c:pt>
                <c:pt idx="341">
                  <c:v>-7.4848365676307427E-2</c:v>
                </c:pt>
                <c:pt idx="342">
                  <c:v>-7.4918275777379306E-2</c:v>
                </c:pt>
                <c:pt idx="343">
                  <c:v>-7.5097788761247078E-2</c:v>
                </c:pt>
                <c:pt idx="344">
                  <c:v>-7.5123979833219973E-2</c:v>
                </c:pt>
                <c:pt idx="345">
                  <c:v>-7.5649920430402279E-2</c:v>
                </c:pt>
                <c:pt idx="346">
                  <c:v>-7.577484991074504E-2</c:v>
                </c:pt>
                <c:pt idx="347">
                  <c:v>-7.6019194374368104E-2</c:v>
                </c:pt>
                <c:pt idx="348">
                  <c:v>-7.6311236428865559E-2</c:v>
                </c:pt>
                <c:pt idx="349">
                  <c:v>-7.6582267861337594E-2</c:v>
                </c:pt>
                <c:pt idx="350">
                  <c:v>-7.7835093436296104E-2</c:v>
                </c:pt>
                <c:pt idx="351">
                  <c:v>-7.8633192311719127E-2</c:v>
                </c:pt>
                <c:pt idx="352">
                  <c:v>-7.874819251544303E-2</c:v>
                </c:pt>
                <c:pt idx="353">
                  <c:v>-7.9369645327029947E-2</c:v>
                </c:pt>
                <c:pt idx="354">
                  <c:v>-7.9858280220491934E-2</c:v>
                </c:pt>
                <c:pt idx="355">
                  <c:v>-8.0218242795128999E-2</c:v>
                </c:pt>
                <c:pt idx="356">
                  <c:v>-8.0238602892960975E-2</c:v>
                </c:pt>
                <c:pt idx="357">
                  <c:v>-8.074854307642769E-2</c:v>
                </c:pt>
                <c:pt idx="358">
                  <c:v>-8.1362931187031556E-2</c:v>
                </c:pt>
                <c:pt idx="359">
                  <c:v>-8.1370317660163186E-2</c:v>
                </c:pt>
                <c:pt idx="360">
                  <c:v>-8.181874784501425E-2</c:v>
                </c:pt>
                <c:pt idx="361">
                  <c:v>-8.1966648107288792E-2</c:v>
                </c:pt>
                <c:pt idx="362">
                  <c:v>-8.2449187816630673E-2</c:v>
                </c:pt>
                <c:pt idx="363">
                  <c:v>-8.3953907502295505E-2</c:v>
                </c:pt>
                <c:pt idx="364">
                  <c:v>-8.4750333068215694E-2</c:v>
                </c:pt>
                <c:pt idx="365">
                  <c:v>-8.5455630879575931E-2</c:v>
                </c:pt>
                <c:pt idx="366">
                  <c:v>-8.5707223724649284E-2</c:v>
                </c:pt>
                <c:pt idx="367">
                  <c:v>-8.5732306105258824E-2</c:v>
                </c:pt>
                <c:pt idx="368">
                  <c:v>-8.5821591827976398E-2</c:v>
                </c:pt>
                <c:pt idx="369">
                  <c:v>-8.599649677336757E-2</c:v>
                </c:pt>
                <c:pt idx="370">
                  <c:v>-8.676120638962552E-2</c:v>
                </c:pt>
                <c:pt idx="371">
                  <c:v>-8.7180054586745687E-2</c:v>
                </c:pt>
                <c:pt idx="372">
                  <c:v>-8.7526993631576483E-2</c:v>
                </c:pt>
                <c:pt idx="373">
                  <c:v>-8.8264936506151498E-2</c:v>
                </c:pt>
                <c:pt idx="374">
                  <c:v>-8.8293667690336253E-2</c:v>
                </c:pt>
                <c:pt idx="375">
                  <c:v>-8.9691186367712103E-2</c:v>
                </c:pt>
                <c:pt idx="376">
                  <c:v>-8.9750272060109229E-2</c:v>
                </c:pt>
                <c:pt idx="377">
                  <c:v>-9.038258327566713E-2</c:v>
                </c:pt>
                <c:pt idx="378">
                  <c:v>-9.150064413620608E-2</c:v>
                </c:pt>
                <c:pt idx="379">
                  <c:v>-9.1857924929035759E-2</c:v>
                </c:pt>
                <c:pt idx="380">
                  <c:v>-9.1865260533721863E-2</c:v>
                </c:pt>
                <c:pt idx="381">
                  <c:v>-9.1889523402097634E-2</c:v>
                </c:pt>
                <c:pt idx="382">
                  <c:v>-9.1918843017168475E-2</c:v>
                </c:pt>
                <c:pt idx="383">
                  <c:v>-9.2212987720188141E-2</c:v>
                </c:pt>
                <c:pt idx="384">
                  <c:v>-9.241916210212249E-2</c:v>
                </c:pt>
                <c:pt idx="385">
                  <c:v>-9.2819996518108766E-2</c:v>
                </c:pt>
                <c:pt idx="386">
                  <c:v>-9.308904329265974E-2</c:v>
                </c:pt>
                <c:pt idx="387">
                  <c:v>-9.3275488069414311E-2</c:v>
                </c:pt>
                <c:pt idx="388">
                  <c:v>-9.3377969933085184E-2</c:v>
                </c:pt>
                <c:pt idx="389">
                  <c:v>-9.5663490378138025E-2</c:v>
                </c:pt>
                <c:pt idx="390">
                  <c:v>-9.5683362804046518E-2</c:v>
                </c:pt>
                <c:pt idx="391">
                  <c:v>-9.5962022820531123E-2</c:v>
                </c:pt>
                <c:pt idx="392">
                  <c:v>-9.6216235209453854E-2</c:v>
                </c:pt>
                <c:pt idx="393">
                  <c:v>-9.6902144122039111E-2</c:v>
                </c:pt>
                <c:pt idx="394">
                  <c:v>-9.7851910706310691E-2</c:v>
                </c:pt>
                <c:pt idx="395">
                  <c:v>-9.8376313653434147E-2</c:v>
                </c:pt>
                <c:pt idx="396">
                  <c:v>-9.8648360817205932E-2</c:v>
                </c:pt>
                <c:pt idx="397">
                  <c:v>-9.8768508760069387E-2</c:v>
                </c:pt>
                <c:pt idx="398">
                  <c:v>-9.8955232739224352E-2</c:v>
                </c:pt>
                <c:pt idx="399">
                  <c:v>-0.10000850993778201</c:v>
                </c:pt>
                <c:pt idx="400">
                  <c:v>-0.10032997157690314</c:v>
                </c:pt>
                <c:pt idx="401">
                  <c:v>-0.10083056015711078</c:v>
                </c:pt>
                <c:pt idx="402">
                  <c:v>-0.10162348489777592</c:v>
                </c:pt>
                <c:pt idx="403">
                  <c:v>-0.10221711048747507</c:v>
                </c:pt>
                <c:pt idx="404">
                  <c:v>-0.10221991220578008</c:v>
                </c:pt>
                <c:pt idx="405">
                  <c:v>-0.10338421612594943</c:v>
                </c:pt>
                <c:pt idx="406">
                  <c:v>-0.10376499787310312</c:v>
                </c:pt>
                <c:pt idx="407">
                  <c:v>-0.10403640855676272</c:v>
                </c:pt>
                <c:pt idx="408">
                  <c:v>-0.10546016743934851</c:v>
                </c:pt>
                <c:pt idx="409">
                  <c:v>-0.1056144689660975</c:v>
                </c:pt>
                <c:pt idx="410">
                  <c:v>-0.10657511818339972</c:v>
                </c:pt>
                <c:pt idx="411">
                  <c:v>-0.10704137492756953</c:v>
                </c:pt>
                <c:pt idx="412">
                  <c:v>-0.10707153181622757</c:v>
                </c:pt>
                <c:pt idx="413">
                  <c:v>-0.10772302143670931</c:v>
                </c:pt>
                <c:pt idx="414">
                  <c:v>-0.10857594930547253</c:v>
                </c:pt>
                <c:pt idx="415">
                  <c:v>-0.11029143028872455</c:v>
                </c:pt>
                <c:pt idx="416">
                  <c:v>-0.11033463537481564</c:v>
                </c:pt>
                <c:pt idx="417">
                  <c:v>-0.11037300771279657</c:v>
                </c:pt>
                <c:pt idx="418">
                  <c:v>-0.11118416969527024</c:v>
                </c:pt>
                <c:pt idx="419">
                  <c:v>-0.11296850739476422</c:v>
                </c:pt>
                <c:pt idx="420">
                  <c:v>-0.1133641706993362</c:v>
                </c:pt>
                <c:pt idx="421">
                  <c:v>-0.11421025658647362</c:v>
                </c:pt>
                <c:pt idx="422">
                  <c:v>-0.11447336379591519</c:v>
                </c:pt>
                <c:pt idx="423">
                  <c:v>-0.11498373524469166</c:v>
                </c:pt>
                <c:pt idx="424">
                  <c:v>-0.11518652515254425</c:v>
                </c:pt>
                <c:pt idx="425">
                  <c:v>-0.11533142683801489</c:v>
                </c:pt>
                <c:pt idx="426">
                  <c:v>-0.11558179517264779</c:v>
                </c:pt>
                <c:pt idx="427">
                  <c:v>-0.11615467437565326</c:v>
                </c:pt>
                <c:pt idx="428">
                  <c:v>-0.1164743217117635</c:v>
                </c:pt>
                <c:pt idx="429">
                  <c:v>-0.11816935678295384</c:v>
                </c:pt>
                <c:pt idx="430">
                  <c:v>-0.1182367170841804</c:v>
                </c:pt>
                <c:pt idx="431">
                  <c:v>-0.11901425051921985</c:v>
                </c:pt>
                <c:pt idx="432">
                  <c:v>-0.11963341446030526</c:v>
                </c:pt>
                <c:pt idx="433">
                  <c:v>-0.12076539447387823</c:v>
                </c:pt>
                <c:pt idx="434">
                  <c:v>-0.1213277211250664</c:v>
                </c:pt>
                <c:pt idx="435">
                  <c:v>-0.12157698575762853</c:v>
                </c:pt>
                <c:pt idx="436">
                  <c:v>-0.12191528710343809</c:v>
                </c:pt>
                <c:pt idx="437">
                  <c:v>-0.12193371094965828</c:v>
                </c:pt>
                <c:pt idx="438">
                  <c:v>-0.122125773469636</c:v>
                </c:pt>
                <c:pt idx="439">
                  <c:v>-0.12224552684240435</c:v>
                </c:pt>
                <c:pt idx="440">
                  <c:v>-0.12248655759802494</c:v>
                </c:pt>
                <c:pt idx="441">
                  <c:v>-0.1225231557488374</c:v>
                </c:pt>
                <c:pt idx="442">
                  <c:v>-0.12261897154369758</c:v>
                </c:pt>
                <c:pt idx="443">
                  <c:v>-0.12282873319837058</c:v>
                </c:pt>
                <c:pt idx="444">
                  <c:v>-0.12297979292443863</c:v>
                </c:pt>
                <c:pt idx="445">
                  <c:v>-0.12511683925098185</c:v>
                </c:pt>
                <c:pt idx="446">
                  <c:v>-0.12515325991632303</c:v>
                </c:pt>
                <c:pt idx="447">
                  <c:v>-0.12526694925296847</c:v>
                </c:pt>
                <c:pt idx="448">
                  <c:v>-0.12621201109252445</c:v>
                </c:pt>
                <c:pt idx="449">
                  <c:v>-0.12650407903976693</c:v>
                </c:pt>
                <c:pt idx="450">
                  <c:v>-0.12663635511421453</c:v>
                </c:pt>
                <c:pt idx="451">
                  <c:v>-0.12678592707013325</c:v>
                </c:pt>
                <c:pt idx="452">
                  <c:v>-0.12699897245161448</c:v>
                </c:pt>
                <c:pt idx="453">
                  <c:v>-0.12721601069035574</c:v>
                </c:pt>
                <c:pt idx="454">
                  <c:v>-0.12723664962575565</c:v>
                </c:pt>
                <c:pt idx="455">
                  <c:v>-0.12730639109846875</c:v>
                </c:pt>
                <c:pt idx="456">
                  <c:v>-0.12730976145907583</c:v>
                </c:pt>
                <c:pt idx="457">
                  <c:v>-0.12860904428238198</c:v>
                </c:pt>
                <c:pt idx="458">
                  <c:v>-0.12927291061398694</c:v>
                </c:pt>
                <c:pt idx="459">
                  <c:v>-0.1297693411093889</c:v>
                </c:pt>
                <c:pt idx="460">
                  <c:v>-0.1301122048840655</c:v>
                </c:pt>
                <c:pt idx="461">
                  <c:v>-0.13027577692803002</c:v>
                </c:pt>
                <c:pt idx="462">
                  <c:v>-0.13043549118545353</c:v>
                </c:pt>
                <c:pt idx="463">
                  <c:v>-0.13093722900153376</c:v>
                </c:pt>
                <c:pt idx="464">
                  <c:v>-0.13109746953770585</c:v>
                </c:pt>
                <c:pt idx="465">
                  <c:v>-0.13124259581836575</c:v>
                </c:pt>
                <c:pt idx="466">
                  <c:v>-0.13129326121111257</c:v>
                </c:pt>
                <c:pt idx="467">
                  <c:v>-0.13144957884749259</c:v>
                </c:pt>
                <c:pt idx="468">
                  <c:v>-0.13246155113652455</c:v>
                </c:pt>
                <c:pt idx="469">
                  <c:v>-0.13311790213239183</c:v>
                </c:pt>
                <c:pt idx="470">
                  <c:v>-0.13312761325579095</c:v>
                </c:pt>
                <c:pt idx="471">
                  <c:v>-0.13404134417230518</c:v>
                </c:pt>
                <c:pt idx="472">
                  <c:v>-0.1350971583717149</c:v>
                </c:pt>
                <c:pt idx="473">
                  <c:v>-0.13646435257352502</c:v>
                </c:pt>
                <c:pt idx="474">
                  <c:v>-0.13677343012780308</c:v>
                </c:pt>
                <c:pt idx="475">
                  <c:v>-0.13708230663862225</c:v>
                </c:pt>
                <c:pt idx="476">
                  <c:v>-0.13721527621570404</c:v>
                </c:pt>
                <c:pt idx="477">
                  <c:v>-0.13748383287988877</c:v>
                </c:pt>
                <c:pt idx="478">
                  <c:v>-0.13759159425628872</c:v>
                </c:pt>
                <c:pt idx="479">
                  <c:v>-0.13801678679248555</c:v>
                </c:pt>
                <c:pt idx="480">
                  <c:v>-0.13816560360763885</c:v>
                </c:pt>
                <c:pt idx="481">
                  <c:v>-0.13875456813435033</c:v>
                </c:pt>
                <c:pt idx="482">
                  <c:v>-0.13914144692353422</c:v>
                </c:pt>
                <c:pt idx="483">
                  <c:v>-0.13920175207718402</c:v>
                </c:pt>
                <c:pt idx="484">
                  <c:v>-0.13996603203992694</c:v>
                </c:pt>
                <c:pt idx="485">
                  <c:v>-0.14010963248789299</c:v>
                </c:pt>
                <c:pt idx="486">
                  <c:v>-0.14160283195156073</c:v>
                </c:pt>
                <c:pt idx="487">
                  <c:v>-0.14238613278598192</c:v>
                </c:pt>
                <c:pt idx="488">
                  <c:v>-0.14313586171920156</c:v>
                </c:pt>
                <c:pt idx="489">
                  <c:v>-0.14327506434345094</c:v>
                </c:pt>
                <c:pt idx="490">
                  <c:v>-0.14447630049964469</c:v>
                </c:pt>
                <c:pt idx="491">
                  <c:v>-0.14631557377973106</c:v>
                </c:pt>
                <c:pt idx="492">
                  <c:v>-0.1473329583915392</c:v>
                </c:pt>
                <c:pt idx="493">
                  <c:v>-0.14735231358483344</c:v>
                </c:pt>
                <c:pt idx="494">
                  <c:v>-0.14748194339143494</c:v>
                </c:pt>
                <c:pt idx="495">
                  <c:v>-0.14840514849889963</c:v>
                </c:pt>
                <c:pt idx="496">
                  <c:v>-0.14850714497029036</c:v>
                </c:pt>
                <c:pt idx="497">
                  <c:v>-0.14877418595913802</c:v>
                </c:pt>
                <c:pt idx="498">
                  <c:v>-0.14937436409357938</c:v>
                </c:pt>
                <c:pt idx="499">
                  <c:v>-0.14938367254787513</c:v>
                </c:pt>
                <c:pt idx="500">
                  <c:v>-0.14982959226727699</c:v>
                </c:pt>
                <c:pt idx="501">
                  <c:v>-0.15090901605907914</c:v>
                </c:pt>
                <c:pt idx="502">
                  <c:v>-0.15133952559733654</c:v>
                </c:pt>
                <c:pt idx="503">
                  <c:v>-0.15163803271800405</c:v>
                </c:pt>
                <c:pt idx="504">
                  <c:v>-0.15225108332736065</c:v>
                </c:pt>
                <c:pt idx="505">
                  <c:v>-0.1525409687785122</c:v>
                </c:pt>
                <c:pt idx="506">
                  <c:v>-0.15293483239077543</c:v>
                </c:pt>
                <c:pt idx="507">
                  <c:v>-0.15360455559469288</c:v>
                </c:pt>
                <c:pt idx="508">
                  <c:v>-0.15445600392514583</c:v>
                </c:pt>
                <c:pt idx="509">
                  <c:v>-0.15494915333720105</c:v>
                </c:pt>
                <c:pt idx="510">
                  <c:v>-0.15643677599099973</c:v>
                </c:pt>
                <c:pt idx="511">
                  <c:v>-0.15868693033646547</c:v>
                </c:pt>
                <c:pt idx="512">
                  <c:v>-0.15931205101282062</c:v>
                </c:pt>
                <c:pt idx="513">
                  <c:v>-0.15951880206336547</c:v>
                </c:pt>
                <c:pt idx="514">
                  <c:v>-0.15960700953716678</c:v>
                </c:pt>
                <c:pt idx="515">
                  <c:v>-0.15967014181302933</c:v>
                </c:pt>
                <c:pt idx="516">
                  <c:v>-0.15993068647388886</c:v>
                </c:pt>
                <c:pt idx="517">
                  <c:v>-0.16110638437275912</c:v>
                </c:pt>
                <c:pt idx="518">
                  <c:v>-0.16162830979927476</c:v>
                </c:pt>
                <c:pt idx="519">
                  <c:v>-0.1620099133725233</c:v>
                </c:pt>
                <c:pt idx="520">
                  <c:v>-0.16258058487627738</c:v>
                </c:pt>
                <c:pt idx="521">
                  <c:v>-0.162732159382217</c:v>
                </c:pt>
                <c:pt idx="522">
                  <c:v>-0.16290372299061268</c:v>
                </c:pt>
                <c:pt idx="523">
                  <c:v>-0.16386948454044822</c:v>
                </c:pt>
                <c:pt idx="524">
                  <c:v>-0.16436838221724751</c:v>
                </c:pt>
                <c:pt idx="525">
                  <c:v>-0.1647828433240402</c:v>
                </c:pt>
                <c:pt idx="526">
                  <c:v>-0.16481568344041786</c:v>
                </c:pt>
                <c:pt idx="527">
                  <c:v>-0.16554073298272193</c:v>
                </c:pt>
                <c:pt idx="528">
                  <c:v>-0.1656771013983161</c:v>
                </c:pt>
                <c:pt idx="529">
                  <c:v>-0.16590974242602705</c:v>
                </c:pt>
                <c:pt idx="530">
                  <c:v>-0.16611685419880132</c:v>
                </c:pt>
                <c:pt idx="531">
                  <c:v>-0.16708559691480099</c:v>
                </c:pt>
                <c:pt idx="532">
                  <c:v>-0.16818844195233856</c:v>
                </c:pt>
                <c:pt idx="533">
                  <c:v>-0.16832938692603483</c:v>
                </c:pt>
                <c:pt idx="534">
                  <c:v>-0.16923215888075821</c:v>
                </c:pt>
                <c:pt idx="535">
                  <c:v>-0.16924095988633817</c:v>
                </c:pt>
                <c:pt idx="536">
                  <c:v>-0.16934921499638611</c:v>
                </c:pt>
                <c:pt idx="537">
                  <c:v>-0.1695726138070171</c:v>
                </c:pt>
                <c:pt idx="538">
                  <c:v>-0.17113259219382868</c:v>
                </c:pt>
                <c:pt idx="539">
                  <c:v>-0.17163728532282327</c:v>
                </c:pt>
                <c:pt idx="540">
                  <c:v>-0.17253245055931624</c:v>
                </c:pt>
                <c:pt idx="541">
                  <c:v>-0.17254221752623081</c:v>
                </c:pt>
                <c:pt idx="542">
                  <c:v>-0.17279656021188128</c:v>
                </c:pt>
                <c:pt idx="543">
                  <c:v>-0.17299987193595834</c:v>
                </c:pt>
                <c:pt idx="544">
                  <c:v>-0.17301254230839871</c:v>
                </c:pt>
                <c:pt idx="545">
                  <c:v>-0.1739395626825834</c:v>
                </c:pt>
                <c:pt idx="546">
                  <c:v>-0.17553083802717975</c:v>
                </c:pt>
                <c:pt idx="547">
                  <c:v>-0.17575383282255058</c:v>
                </c:pt>
                <c:pt idx="548">
                  <c:v>-0.1761134406591667</c:v>
                </c:pt>
                <c:pt idx="549">
                  <c:v>-0.17656870155562515</c:v>
                </c:pt>
                <c:pt idx="550">
                  <c:v>-0.1769122358868021</c:v>
                </c:pt>
                <c:pt idx="551">
                  <c:v>-0.17743314612605968</c:v>
                </c:pt>
                <c:pt idx="552">
                  <c:v>-0.17751122613179604</c:v>
                </c:pt>
                <c:pt idx="553">
                  <c:v>-0.17791607110803945</c:v>
                </c:pt>
                <c:pt idx="554">
                  <c:v>-0.1780178956124622</c:v>
                </c:pt>
                <c:pt idx="555">
                  <c:v>-0.1796160801466968</c:v>
                </c:pt>
                <c:pt idx="556">
                  <c:v>-0.17965286434005573</c:v>
                </c:pt>
                <c:pt idx="557">
                  <c:v>-0.18051659726792593</c:v>
                </c:pt>
                <c:pt idx="558">
                  <c:v>-0.18057000215842911</c:v>
                </c:pt>
                <c:pt idx="559">
                  <c:v>-0.18292534442691236</c:v>
                </c:pt>
                <c:pt idx="560">
                  <c:v>-0.18372640659543185</c:v>
                </c:pt>
                <c:pt idx="561">
                  <c:v>-0.18446802002224685</c:v>
                </c:pt>
                <c:pt idx="562">
                  <c:v>-0.18545984118809902</c:v>
                </c:pt>
                <c:pt idx="563">
                  <c:v>-0.1872829564683364</c:v>
                </c:pt>
                <c:pt idx="564">
                  <c:v>-0.18781401602707734</c:v>
                </c:pt>
                <c:pt idx="565">
                  <c:v>-0.1890189027739326</c:v>
                </c:pt>
                <c:pt idx="566">
                  <c:v>-0.18928309827888481</c:v>
                </c:pt>
                <c:pt idx="567">
                  <c:v>-0.18979348808694299</c:v>
                </c:pt>
                <c:pt idx="568">
                  <c:v>-0.19005384426576949</c:v>
                </c:pt>
                <c:pt idx="569">
                  <c:v>-0.19019777964564832</c:v>
                </c:pt>
                <c:pt idx="570">
                  <c:v>-0.19162897307326099</c:v>
                </c:pt>
                <c:pt idx="571">
                  <c:v>-0.19216205656200674</c:v>
                </c:pt>
                <c:pt idx="572">
                  <c:v>-0.19294389084931349</c:v>
                </c:pt>
                <c:pt idx="573">
                  <c:v>-0.19315508611001095</c:v>
                </c:pt>
                <c:pt idx="574">
                  <c:v>-0.19356620614049078</c:v>
                </c:pt>
                <c:pt idx="575">
                  <c:v>-0.19525017904203013</c:v>
                </c:pt>
                <c:pt idx="576">
                  <c:v>-0.19547361682489559</c:v>
                </c:pt>
                <c:pt idx="577">
                  <c:v>-0.19548168762136892</c:v>
                </c:pt>
                <c:pt idx="578">
                  <c:v>-0.19614544716325344</c:v>
                </c:pt>
                <c:pt idx="579">
                  <c:v>-0.19875519824313612</c:v>
                </c:pt>
                <c:pt idx="580">
                  <c:v>-0.20001592624373965</c:v>
                </c:pt>
                <c:pt idx="581">
                  <c:v>-0.20065023573976673</c:v>
                </c:pt>
                <c:pt idx="582">
                  <c:v>-0.20065499677999715</c:v>
                </c:pt>
                <c:pt idx="583">
                  <c:v>-0.20139295907423074</c:v>
                </c:pt>
                <c:pt idx="584">
                  <c:v>-0.20262252055663668</c:v>
                </c:pt>
                <c:pt idx="585">
                  <c:v>-0.20365157825653254</c:v>
                </c:pt>
                <c:pt idx="586">
                  <c:v>-0.2061629471013123</c:v>
                </c:pt>
                <c:pt idx="587">
                  <c:v>-0.20666897767080378</c:v>
                </c:pt>
                <c:pt idx="588">
                  <c:v>-0.20718323507877362</c:v>
                </c:pt>
                <c:pt idx="589">
                  <c:v>-0.20765320086887459</c:v>
                </c:pt>
                <c:pt idx="590">
                  <c:v>-0.208626038081245</c:v>
                </c:pt>
                <c:pt idx="591">
                  <c:v>-0.20902953207594513</c:v>
                </c:pt>
                <c:pt idx="592">
                  <c:v>-0.20923676381718129</c:v>
                </c:pt>
                <c:pt idx="593">
                  <c:v>-0.20942711017446733</c:v>
                </c:pt>
                <c:pt idx="594">
                  <c:v>-0.21282988571937528</c:v>
                </c:pt>
                <c:pt idx="595">
                  <c:v>-0.21295393101079632</c:v>
                </c:pt>
                <c:pt idx="596">
                  <c:v>-0.2133358506433217</c:v>
                </c:pt>
                <c:pt idx="597">
                  <c:v>-0.21423822123993547</c:v>
                </c:pt>
                <c:pt idx="598">
                  <c:v>-0.21426591394978564</c:v>
                </c:pt>
                <c:pt idx="599">
                  <c:v>-0.21555954007474001</c:v>
                </c:pt>
                <c:pt idx="600">
                  <c:v>-0.216244398504115</c:v>
                </c:pt>
                <c:pt idx="601">
                  <c:v>-0.21663116861126713</c:v>
                </c:pt>
                <c:pt idx="602">
                  <c:v>-0.21832490171222099</c:v>
                </c:pt>
                <c:pt idx="603">
                  <c:v>-0.21898318842960374</c:v>
                </c:pt>
                <c:pt idx="604">
                  <c:v>-0.21921023612180388</c:v>
                </c:pt>
                <c:pt idx="605">
                  <c:v>-0.21943401402549567</c:v>
                </c:pt>
                <c:pt idx="606">
                  <c:v>-0.2194702806993693</c:v>
                </c:pt>
                <c:pt idx="607">
                  <c:v>-0.22007928901760088</c:v>
                </c:pt>
                <c:pt idx="608">
                  <c:v>-0.22183197094066356</c:v>
                </c:pt>
                <c:pt idx="609">
                  <c:v>-0.22326650870855341</c:v>
                </c:pt>
                <c:pt idx="610">
                  <c:v>-0.22403800331553436</c:v>
                </c:pt>
                <c:pt idx="611">
                  <c:v>-0.22586578738840907</c:v>
                </c:pt>
                <c:pt idx="612">
                  <c:v>-0.22684374708913321</c:v>
                </c:pt>
                <c:pt idx="613">
                  <c:v>-0.22777502173777509</c:v>
                </c:pt>
                <c:pt idx="614">
                  <c:v>-0.22780810270300023</c:v>
                </c:pt>
                <c:pt idx="615">
                  <c:v>-0.23285418200247554</c:v>
                </c:pt>
                <c:pt idx="616">
                  <c:v>-0.23366893054599419</c:v>
                </c:pt>
                <c:pt idx="617">
                  <c:v>-0.23513991601219783</c:v>
                </c:pt>
                <c:pt idx="618">
                  <c:v>-0.23546916673217599</c:v>
                </c:pt>
                <c:pt idx="619">
                  <c:v>-0.2413084776616865</c:v>
                </c:pt>
                <c:pt idx="620">
                  <c:v>-0.24159795795096251</c:v>
                </c:pt>
                <c:pt idx="621">
                  <c:v>-0.24441817507110991</c:v>
                </c:pt>
                <c:pt idx="622">
                  <c:v>-0.24492592070567965</c:v>
                </c:pt>
                <c:pt idx="623">
                  <c:v>-0.24551781773209747</c:v>
                </c:pt>
                <c:pt idx="624">
                  <c:v>-0.24657117931248068</c:v>
                </c:pt>
                <c:pt idx="625">
                  <c:v>-0.24750942353317729</c:v>
                </c:pt>
                <c:pt idx="626">
                  <c:v>-0.24879103377520831</c:v>
                </c:pt>
                <c:pt idx="627">
                  <c:v>-0.24947086688010472</c:v>
                </c:pt>
                <c:pt idx="628">
                  <c:v>-0.25076224493151511</c:v>
                </c:pt>
                <c:pt idx="629">
                  <c:v>-0.25084466593608606</c:v>
                </c:pt>
                <c:pt idx="630">
                  <c:v>-0.25216231738441031</c:v>
                </c:pt>
                <c:pt idx="631">
                  <c:v>-0.25531374656996059</c:v>
                </c:pt>
                <c:pt idx="632">
                  <c:v>-0.25746377507055807</c:v>
                </c:pt>
                <c:pt idx="633">
                  <c:v>-0.25781516345959465</c:v>
                </c:pt>
                <c:pt idx="634">
                  <c:v>-0.25812648296585339</c:v>
                </c:pt>
                <c:pt idx="635">
                  <c:v>-0.25905666237692571</c:v>
                </c:pt>
                <c:pt idx="636">
                  <c:v>-0.25979254913672833</c:v>
                </c:pt>
                <c:pt idx="637">
                  <c:v>-0.26097652515780934</c:v>
                </c:pt>
                <c:pt idx="638">
                  <c:v>-0.26383934641082785</c:v>
                </c:pt>
                <c:pt idx="639">
                  <c:v>-0.26672867822076207</c:v>
                </c:pt>
                <c:pt idx="640">
                  <c:v>-0.26860458975461116</c:v>
                </c:pt>
                <c:pt idx="641">
                  <c:v>-0.26931858470622</c:v>
                </c:pt>
                <c:pt idx="642">
                  <c:v>-0.27030919950336185</c:v>
                </c:pt>
                <c:pt idx="643">
                  <c:v>-0.2709139193449146</c:v>
                </c:pt>
                <c:pt idx="644">
                  <c:v>-0.27145355973936552</c:v>
                </c:pt>
                <c:pt idx="645">
                  <c:v>-0.27529840758557961</c:v>
                </c:pt>
                <c:pt idx="646">
                  <c:v>-0.27679544975085291</c:v>
                </c:pt>
                <c:pt idx="647">
                  <c:v>-0.2770653806415691</c:v>
                </c:pt>
                <c:pt idx="648">
                  <c:v>-0.27783124451556562</c:v>
                </c:pt>
                <c:pt idx="649">
                  <c:v>-0.27923155090347629</c:v>
                </c:pt>
                <c:pt idx="650">
                  <c:v>-0.27945910751092723</c:v>
                </c:pt>
                <c:pt idx="651">
                  <c:v>-0.279535746149779</c:v>
                </c:pt>
                <c:pt idx="652">
                  <c:v>-0.28073413919789536</c:v>
                </c:pt>
                <c:pt idx="653">
                  <c:v>-0.28099893538179921</c:v>
                </c:pt>
                <c:pt idx="654">
                  <c:v>-0.28102307149481764</c:v>
                </c:pt>
                <c:pt idx="655">
                  <c:v>-0.28127404394515287</c:v>
                </c:pt>
                <c:pt idx="656">
                  <c:v>-0.28237969674816837</c:v>
                </c:pt>
                <c:pt idx="657">
                  <c:v>-0.28251606241584581</c:v>
                </c:pt>
                <c:pt idx="658">
                  <c:v>-0.2825241965275212</c:v>
                </c:pt>
                <c:pt idx="659">
                  <c:v>-0.2840749056583754</c:v>
                </c:pt>
                <c:pt idx="660">
                  <c:v>-0.28508195473266207</c:v>
                </c:pt>
                <c:pt idx="661">
                  <c:v>-0.28583458434104486</c:v>
                </c:pt>
                <c:pt idx="662">
                  <c:v>-0.28721119851552795</c:v>
                </c:pt>
                <c:pt idx="663">
                  <c:v>-0.28792550900694031</c:v>
                </c:pt>
                <c:pt idx="664">
                  <c:v>-0.28861892364089992</c:v>
                </c:pt>
                <c:pt idx="665">
                  <c:v>-0.28975638344729182</c:v>
                </c:pt>
                <c:pt idx="666">
                  <c:v>-0.29005907805927816</c:v>
                </c:pt>
                <c:pt idx="667">
                  <c:v>-0.29034425796660185</c:v>
                </c:pt>
                <c:pt idx="668">
                  <c:v>-0.29137582554545216</c:v>
                </c:pt>
                <c:pt idx="669">
                  <c:v>-0.29170461937800984</c:v>
                </c:pt>
                <c:pt idx="670">
                  <c:v>-0.29279671045767158</c:v>
                </c:pt>
                <c:pt idx="671">
                  <c:v>-0.29342487424294939</c:v>
                </c:pt>
                <c:pt idx="672">
                  <c:v>-0.29379618490686954</c:v>
                </c:pt>
                <c:pt idx="673">
                  <c:v>-0.29469336826447001</c:v>
                </c:pt>
                <c:pt idx="674">
                  <c:v>-0.29479519804567411</c:v>
                </c:pt>
                <c:pt idx="675">
                  <c:v>-0.29495900552292004</c:v>
                </c:pt>
                <c:pt idx="676">
                  <c:v>-0.29597300769187868</c:v>
                </c:pt>
                <c:pt idx="677">
                  <c:v>-0.29834074422614648</c:v>
                </c:pt>
                <c:pt idx="678">
                  <c:v>-0.30336520378243459</c:v>
                </c:pt>
                <c:pt idx="679">
                  <c:v>-0.30555229133385564</c:v>
                </c:pt>
                <c:pt idx="680">
                  <c:v>-0.30678837458085717</c:v>
                </c:pt>
                <c:pt idx="681">
                  <c:v>-0.30705511503316696</c:v>
                </c:pt>
                <c:pt idx="682">
                  <c:v>-0.30791837723497001</c:v>
                </c:pt>
                <c:pt idx="683">
                  <c:v>-0.30899009787530285</c:v>
                </c:pt>
                <c:pt idx="684">
                  <c:v>-0.31217478695474588</c:v>
                </c:pt>
                <c:pt idx="685">
                  <c:v>-0.3153956147673897</c:v>
                </c:pt>
                <c:pt idx="686">
                  <c:v>-0.31847230471282378</c:v>
                </c:pt>
                <c:pt idx="687">
                  <c:v>-0.31866298955604089</c:v>
                </c:pt>
                <c:pt idx="688">
                  <c:v>-0.32211613273302925</c:v>
                </c:pt>
                <c:pt idx="689">
                  <c:v>-0.32221956248078693</c:v>
                </c:pt>
                <c:pt idx="690">
                  <c:v>-0.32231125098667557</c:v>
                </c:pt>
                <c:pt idx="691">
                  <c:v>-0.32259166358235519</c:v>
                </c:pt>
                <c:pt idx="692">
                  <c:v>-0.32277464509549358</c:v>
                </c:pt>
                <c:pt idx="693">
                  <c:v>-0.32294392459818366</c:v>
                </c:pt>
                <c:pt idx="694">
                  <c:v>-0.32308776125145727</c:v>
                </c:pt>
                <c:pt idx="695">
                  <c:v>-0.32450215439317587</c:v>
                </c:pt>
                <c:pt idx="696">
                  <c:v>-0.32581041508165293</c:v>
                </c:pt>
                <c:pt idx="697">
                  <c:v>-0.32632666408720118</c:v>
                </c:pt>
                <c:pt idx="698">
                  <c:v>-0.3263552905868351</c:v>
                </c:pt>
                <c:pt idx="699">
                  <c:v>-0.32673575576528835</c:v>
                </c:pt>
                <c:pt idx="700">
                  <c:v>-0.32873281925385645</c:v>
                </c:pt>
                <c:pt idx="701">
                  <c:v>-0.32931162340485359</c:v>
                </c:pt>
                <c:pt idx="702">
                  <c:v>-0.33064590661114462</c:v>
                </c:pt>
                <c:pt idx="703">
                  <c:v>-0.33135823260697811</c:v>
                </c:pt>
                <c:pt idx="704">
                  <c:v>-0.33348795211760746</c:v>
                </c:pt>
                <c:pt idx="705">
                  <c:v>-0.33458512223470938</c:v>
                </c:pt>
                <c:pt idx="706">
                  <c:v>-0.33635507806442483</c:v>
                </c:pt>
                <c:pt idx="707">
                  <c:v>-0.33734383024037923</c:v>
                </c:pt>
                <c:pt idx="708">
                  <c:v>-0.33741647471362196</c:v>
                </c:pt>
                <c:pt idx="709">
                  <c:v>-0.33963057350383613</c:v>
                </c:pt>
                <c:pt idx="710">
                  <c:v>-0.34058135042320059</c:v>
                </c:pt>
                <c:pt idx="711">
                  <c:v>-0.34103830199644952</c:v>
                </c:pt>
                <c:pt idx="712">
                  <c:v>-0.34109585707496581</c:v>
                </c:pt>
                <c:pt idx="713">
                  <c:v>-0.34273683784528919</c:v>
                </c:pt>
                <c:pt idx="714">
                  <c:v>-0.34309886961133773</c:v>
                </c:pt>
                <c:pt idx="715">
                  <c:v>-0.34390223875576897</c:v>
                </c:pt>
                <c:pt idx="716">
                  <c:v>-0.34409237504971379</c:v>
                </c:pt>
                <c:pt idx="717">
                  <c:v>-0.34491776194199619</c:v>
                </c:pt>
                <c:pt idx="718">
                  <c:v>-0.34612342385656902</c:v>
                </c:pt>
                <c:pt idx="719">
                  <c:v>-0.34623116768323436</c:v>
                </c:pt>
                <c:pt idx="720">
                  <c:v>-0.34907454779849822</c:v>
                </c:pt>
                <c:pt idx="721">
                  <c:v>-0.34943092109550328</c:v>
                </c:pt>
                <c:pt idx="722">
                  <c:v>-0.34957088906134082</c:v>
                </c:pt>
                <c:pt idx="723">
                  <c:v>-0.34995614856014073</c:v>
                </c:pt>
                <c:pt idx="724">
                  <c:v>-0.34999318598995416</c:v>
                </c:pt>
                <c:pt idx="725">
                  <c:v>-0.3506977635648495</c:v>
                </c:pt>
                <c:pt idx="726">
                  <c:v>-0.35403232142538821</c:v>
                </c:pt>
                <c:pt idx="727">
                  <c:v>-0.35658338295836939</c:v>
                </c:pt>
                <c:pt idx="728">
                  <c:v>-0.35798104618409837</c:v>
                </c:pt>
                <c:pt idx="729">
                  <c:v>-0.36443156625213508</c:v>
                </c:pt>
                <c:pt idx="730">
                  <c:v>-0.36739366646236477</c:v>
                </c:pt>
                <c:pt idx="731">
                  <c:v>-0.36903306787019269</c:v>
                </c:pt>
                <c:pt idx="732">
                  <c:v>-0.36921504165629143</c:v>
                </c:pt>
                <c:pt idx="733">
                  <c:v>-0.36998591415958476</c:v>
                </c:pt>
                <c:pt idx="734">
                  <c:v>-0.37021174137296775</c:v>
                </c:pt>
                <c:pt idx="735">
                  <c:v>-0.37546448044061892</c:v>
                </c:pt>
                <c:pt idx="736">
                  <c:v>-0.37621382767734307</c:v>
                </c:pt>
                <c:pt idx="737">
                  <c:v>-0.376441095931906</c:v>
                </c:pt>
                <c:pt idx="738">
                  <c:v>-0.37716517018492562</c:v>
                </c:pt>
                <c:pt idx="739">
                  <c:v>-0.37843515314768655</c:v>
                </c:pt>
                <c:pt idx="740">
                  <c:v>-0.37961377493132065</c:v>
                </c:pt>
                <c:pt idx="741">
                  <c:v>-0.38116727517964344</c:v>
                </c:pt>
                <c:pt idx="742">
                  <c:v>-0.38307071905231088</c:v>
                </c:pt>
                <c:pt idx="743">
                  <c:v>-0.38403341881497877</c:v>
                </c:pt>
                <c:pt idx="744">
                  <c:v>-0.38549601432313974</c:v>
                </c:pt>
                <c:pt idx="745">
                  <c:v>-0.38715990162077346</c:v>
                </c:pt>
                <c:pt idx="746">
                  <c:v>-0.38745546893638588</c:v>
                </c:pt>
                <c:pt idx="747">
                  <c:v>-0.38912525839270279</c:v>
                </c:pt>
                <c:pt idx="748">
                  <c:v>-0.39111551247927723</c:v>
                </c:pt>
                <c:pt idx="749">
                  <c:v>-0.39319217272062051</c:v>
                </c:pt>
                <c:pt idx="750">
                  <c:v>-0.39407221503292972</c:v>
                </c:pt>
                <c:pt idx="751">
                  <c:v>-0.39842522232242178</c:v>
                </c:pt>
                <c:pt idx="752">
                  <c:v>-0.39952365942457213</c:v>
                </c:pt>
                <c:pt idx="753">
                  <c:v>-0.40012516775154766</c:v>
                </c:pt>
                <c:pt idx="754">
                  <c:v>-0.40033661408104632</c:v>
                </c:pt>
                <c:pt idx="755">
                  <c:v>-0.40097253699901853</c:v>
                </c:pt>
                <c:pt idx="756">
                  <c:v>-0.40219793052002178</c:v>
                </c:pt>
                <c:pt idx="757">
                  <c:v>-0.40324465787572106</c:v>
                </c:pt>
                <c:pt idx="758">
                  <c:v>-0.40552312888070513</c:v>
                </c:pt>
                <c:pt idx="759">
                  <c:v>-0.40553071844356636</c:v>
                </c:pt>
                <c:pt idx="760">
                  <c:v>-0.40566940383328859</c:v>
                </c:pt>
                <c:pt idx="761">
                  <c:v>-0.40710897916658367</c:v>
                </c:pt>
                <c:pt idx="762">
                  <c:v>-0.40938834762106141</c:v>
                </c:pt>
                <c:pt idx="763">
                  <c:v>-0.41002396636667515</c:v>
                </c:pt>
                <c:pt idx="764">
                  <c:v>-0.4115393791031815</c:v>
                </c:pt>
                <c:pt idx="765">
                  <c:v>-0.41518689180196305</c:v>
                </c:pt>
                <c:pt idx="766">
                  <c:v>-0.41779613245323066</c:v>
                </c:pt>
                <c:pt idx="767">
                  <c:v>-0.41871173342174328</c:v>
                </c:pt>
                <c:pt idx="768">
                  <c:v>-0.41993790151276367</c:v>
                </c:pt>
                <c:pt idx="769">
                  <c:v>-0.42039600245995346</c:v>
                </c:pt>
                <c:pt idx="770">
                  <c:v>-0.42346621031686221</c:v>
                </c:pt>
                <c:pt idx="771">
                  <c:v>-0.42525487969667164</c:v>
                </c:pt>
                <c:pt idx="772">
                  <c:v>-0.42560470021339097</c:v>
                </c:pt>
                <c:pt idx="773">
                  <c:v>-0.42795961572651042</c:v>
                </c:pt>
                <c:pt idx="774">
                  <c:v>-0.4284476626284478</c:v>
                </c:pt>
                <c:pt idx="775">
                  <c:v>-0.43060180167018447</c:v>
                </c:pt>
                <c:pt idx="776">
                  <c:v>-0.43074624725276806</c:v>
                </c:pt>
                <c:pt idx="777">
                  <c:v>-0.43238148874241483</c:v>
                </c:pt>
                <c:pt idx="778">
                  <c:v>-0.4325363277974561</c:v>
                </c:pt>
                <c:pt idx="779">
                  <c:v>-0.43456842226013953</c:v>
                </c:pt>
                <c:pt idx="780">
                  <c:v>-0.43654172497635629</c:v>
                </c:pt>
                <c:pt idx="781">
                  <c:v>-0.43803402185764662</c:v>
                </c:pt>
                <c:pt idx="782">
                  <c:v>-0.44087359118921232</c:v>
                </c:pt>
                <c:pt idx="783">
                  <c:v>-0.44105009946317425</c:v>
                </c:pt>
                <c:pt idx="784">
                  <c:v>-0.44242536120088727</c:v>
                </c:pt>
                <c:pt idx="785">
                  <c:v>-0.44345031287491377</c:v>
                </c:pt>
                <c:pt idx="786">
                  <c:v>-0.44460659585290346</c:v>
                </c:pt>
                <c:pt idx="787">
                  <c:v>-0.44536344932508659</c:v>
                </c:pt>
                <c:pt idx="788">
                  <c:v>-0.44854652431650105</c:v>
                </c:pt>
                <c:pt idx="789">
                  <c:v>-0.45013453065083892</c:v>
                </c:pt>
                <c:pt idx="790">
                  <c:v>-0.45109453387535742</c:v>
                </c:pt>
                <c:pt idx="791">
                  <c:v>-0.45114383994369439</c:v>
                </c:pt>
                <c:pt idx="792">
                  <c:v>-0.45129829950633299</c:v>
                </c:pt>
                <c:pt idx="793">
                  <c:v>-0.45654427407498016</c:v>
                </c:pt>
                <c:pt idx="794">
                  <c:v>-0.45716403245894899</c:v>
                </c:pt>
                <c:pt idx="795">
                  <c:v>-0.45776401608185213</c:v>
                </c:pt>
                <c:pt idx="796">
                  <c:v>-0.46300706788752427</c:v>
                </c:pt>
                <c:pt idx="797">
                  <c:v>-0.46403093976501764</c:v>
                </c:pt>
                <c:pt idx="798">
                  <c:v>-0.46519952460096242</c:v>
                </c:pt>
                <c:pt idx="799">
                  <c:v>-0.46575406467678604</c:v>
                </c:pt>
                <c:pt idx="800">
                  <c:v>-0.4669695363698354</c:v>
                </c:pt>
                <c:pt idx="801">
                  <c:v>-0.46779939629667477</c:v>
                </c:pt>
                <c:pt idx="802">
                  <c:v>-0.47198999696090477</c:v>
                </c:pt>
                <c:pt idx="803">
                  <c:v>-0.47595118019566435</c:v>
                </c:pt>
                <c:pt idx="804">
                  <c:v>-0.47701731392576258</c:v>
                </c:pt>
                <c:pt idx="805">
                  <c:v>-0.47796640219384046</c:v>
                </c:pt>
                <c:pt idx="806">
                  <c:v>-0.47976033309348487</c:v>
                </c:pt>
                <c:pt idx="807">
                  <c:v>-0.48115466956445352</c:v>
                </c:pt>
                <c:pt idx="808">
                  <c:v>-0.48632113614185896</c:v>
                </c:pt>
                <c:pt idx="809">
                  <c:v>-0.48807241458677841</c:v>
                </c:pt>
                <c:pt idx="810">
                  <c:v>-0.48859391075919684</c:v>
                </c:pt>
                <c:pt idx="811">
                  <c:v>-0.49297440346900284</c:v>
                </c:pt>
                <c:pt idx="812">
                  <c:v>-0.50182792151172506</c:v>
                </c:pt>
                <c:pt idx="813">
                  <c:v>-0.51079287760280156</c:v>
                </c:pt>
                <c:pt idx="814">
                  <c:v>-0.51133977382753493</c:v>
                </c:pt>
                <c:pt idx="815">
                  <c:v>-0.51204120612946813</c:v>
                </c:pt>
                <c:pt idx="816">
                  <c:v>-0.51665730281981925</c:v>
                </c:pt>
                <c:pt idx="817">
                  <c:v>-0.52103333679919728</c:v>
                </c:pt>
                <c:pt idx="818">
                  <c:v>-0.52369453689367107</c:v>
                </c:pt>
                <c:pt idx="819">
                  <c:v>-0.52601123723833498</c:v>
                </c:pt>
                <c:pt idx="820">
                  <c:v>-0.53454222770018656</c:v>
                </c:pt>
                <c:pt idx="821">
                  <c:v>-0.53825233519548388</c:v>
                </c:pt>
                <c:pt idx="822">
                  <c:v>-0.54096415419030541</c:v>
                </c:pt>
                <c:pt idx="823">
                  <c:v>-0.54353356564250888</c:v>
                </c:pt>
                <c:pt idx="824">
                  <c:v>-0.54707801552937607</c:v>
                </c:pt>
                <c:pt idx="825">
                  <c:v>-0.54835948644793153</c:v>
                </c:pt>
                <c:pt idx="826">
                  <c:v>-0.55125708713304522</c:v>
                </c:pt>
                <c:pt idx="827">
                  <c:v>-0.55521301131839407</c:v>
                </c:pt>
                <c:pt idx="828">
                  <c:v>-0.5562716144260732</c:v>
                </c:pt>
                <c:pt idx="829">
                  <c:v>-0.5582916994937448</c:v>
                </c:pt>
                <c:pt idx="830">
                  <c:v>-0.55849644460454961</c:v>
                </c:pt>
                <c:pt idx="831">
                  <c:v>-0.56055966817696778</c:v>
                </c:pt>
                <c:pt idx="832">
                  <c:v>-0.56105983788110458</c:v>
                </c:pt>
                <c:pt idx="833">
                  <c:v>-0.56647846257866918</c:v>
                </c:pt>
                <c:pt idx="834">
                  <c:v>-0.57194066540614585</c:v>
                </c:pt>
                <c:pt idx="835">
                  <c:v>-0.57607868367088777</c:v>
                </c:pt>
                <c:pt idx="836">
                  <c:v>-0.58231505716993803</c:v>
                </c:pt>
                <c:pt idx="837">
                  <c:v>-0.59184707863212049</c:v>
                </c:pt>
                <c:pt idx="838">
                  <c:v>-0.62047467727923555</c:v>
                </c:pt>
                <c:pt idx="839">
                  <c:v>-0.62184720355414969</c:v>
                </c:pt>
                <c:pt idx="840">
                  <c:v>-0.6233883728275188</c:v>
                </c:pt>
                <c:pt idx="841">
                  <c:v>-0.6270562909409243</c:v>
                </c:pt>
                <c:pt idx="842">
                  <c:v>-0.64651133796244853</c:v>
                </c:pt>
                <c:pt idx="843">
                  <c:v>-0.65019746557258462</c:v>
                </c:pt>
                <c:pt idx="844">
                  <c:v>-0.65347046452055335</c:v>
                </c:pt>
                <c:pt idx="845">
                  <c:v>-0.67590698494637447</c:v>
                </c:pt>
                <c:pt idx="846">
                  <c:v>-0.6766784835428753</c:v>
                </c:pt>
                <c:pt idx="847">
                  <c:v>-0.68870140836888138</c:v>
                </c:pt>
              </c:numCache>
            </c:numRef>
          </c:yVal>
          <c:bubbleSize>
            <c:numLit>
              <c:formatCode>General</c:formatCode>
              <c:ptCount val="848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1</c:v>
              </c:pt>
              <c:pt idx="26">
                <c:v>1</c:v>
              </c:pt>
              <c:pt idx="27">
                <c:v>1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1</c:v>
              </c:pt>
              <c:pt idx="44">
                <c:v>1</c:v>
              </c:pt>
              <c:pt idx="45">
                <c:v>1</c:v>
              </c:pt>
              <c:pt idx="46">
                <c:v>1</c:v>
              </c:pt>
              <c:pt idx="47">
                <c:v>1</c:v>
              </c:pt>
              <c:pt idx="48">
                <c:v>1</c:v>
              </c:pt>
              <c:pt idx="49">
                <c:v>1</c:v>
              </c:pt>
              <c:pt idx="50">
                <c:v>1</c:v>
              </c:pt>
              <c:pt idx="51">
                <c:v>1</c:v>
              </c:pt>
              <c:pt idx="52">
                <c:v>1</c:v>
              </c:pt>
              <c:pt idx="53">
                <c:v>1</c:v>
              </c:pt>
              <c:pt idx="54">
                <c:v>1</c:v>
              </c:pt>
              <c:pt idx="55">
                <c:v>1</c:v>
              </c:pt>
              <c:pt idx="56">
                <c:v>1</c:v>
              </c:pt>
              <c:pt idx="57">
                <c:v>1</c:v>
              </c:pt>
              <c:pt idx="58">
                <c:v>1</c:v>
              </c:pt>
              <c:pt idx="59">
                <c:v>1</c:v>
              </c:pt>
              <c:pt idx="60">
                <c:v>1</c:v>
              </c:pt>
              <c:pt idx="61">
                <c:v>1</c:v>
              </c:pt>
              <c:pt idx="62">
                <c:v>1</c:v>
              </c:pt>
              <c:pt idx="63">
                <c:v>1</c:v>
              </c:pt>
              <c:pt idx="64">
                <c:v>1</c:v>
              </c:pt>
              <c:pt idx="65">
                <c:v>1</c:v>
              </c:pt>
              <c:pt idx="66">
                <c:v>1</c:v>
              </c:pt>
              <c:pt idx="67">
                <c:v>1</c:v>
              </c:pt>
              <c:pt idx="68">
                <c:v>1</c:v>
              </c:pt>
              <c:pt idx="69">
                <c:v>1</c:v>
              </c:pt>
              <c:pt idx="70">
                <c:v>1</c:v>
              </c:pt>
              <c:pt idx="71">
                <c:v>1</c:v>
              </c:pt>
              <c:pt idx="72">
                <c:v>1</c:v>
              </c:pt>
              <c:pt idx="73">
                <c:v>1</c:v>
              </c:pt>
              <c:pt idx="74">
                <c:v>1</c:v>
              </c:pt>
              <c:pt idx="75">
                <c:v>1</c:v>
              </c:pt>
              <c:pt idx="76">
                <c:v>1</c:v>
              </c:pt>
              <c:pt idx="77">
                <c:v>1</c:v>
              </c:pt>
              <c:pt idx="78">
                <c:v>1</c:v>
              </c:pt>
              <c:pt idx="79">
                <c:v>1</c:v>
              </c:pt>
              <c:pt idx="80">
                <c:v>1</c:v>
              </c:pt>
              <c:pt idx="81">
                <c:v>1</c:v>
              </c:pt>
              <c:pt idx="82">
                <c:v>1</c:v>
              </c:pt>
              <c:pt idx="83">
                <c:v>1</c:v>
              </c:pt>
              <c:pt idx="84">
                <c:v>1</c:v>
              </c:pt>
              <c:pt idx="85">
                <c:v>1</c:v>
              </c:pt>
              <c:pt idx="86">
                <c:v>1</c:v>
              </c:pt>
              <c:pt idx="87">
                <c:v>1</c:v>
              </c:pt>
              <c:pt idx="88">
                <c:v>1</c:v>
              </c:pt>
              <c:pt idx="89">
                <c:v>1</c:v>
              </c:pt>
              <c:pt idx="90">
                <c:v>1</c:v>
              </c:pt>
              <c:pt idx="91">
                <c:v>1</c:v>
              </c:pt>
              <c:pt idx="92">
                <c:v>1</c:v>
              </c:pt>
              <c:pt idx="93">
                <c:v>1</c:v>
              </c:pt>
              <c:pt idx="94">
                <c:v>1</c:v>
              </c:pt>
              <c:pt idx="95">
                <c:v>1</c:v>
              </c:pt>
              <c:pt idx="96">
                <c:v>1</c:v>
              </c:pt>
              <c:pt idx="97">
                <c:v>1</c:v>
              </c:pt>
              <c:pt idx="98">
                <c:v>1</c:v>
              </c:pt>
              <c:pt idx="99">
                <c:v>1</c:v>
              </c:pt>
              <c:pt idx="100">
                <c:v>1</c:v>
              </c:pt>
              <c:pt idx="101">
                <c:v>1</c:v>
              </c:pt>
              <c:pt idx="102">
                <c:v>1</c:v>
              </c:pt>
              <c:pt idx="103">
                <c:v>1</c:v>
              </c:pt>
              <c:pt idx="104">
                <c:v>1</c:v>
              </c:pt>
              <c:pt idx="105">
                <c:v>1</c:v>
              </c:pt>
              <c:pt idx="106">
                <c:v>1</c:v>
              </c:pt>
              <c:pt idx="107">
                <c:v>1</c:v>
              </c:pt>
              <c:pt idx="108">
                <c:v>1</c:v>
              </c:pt>
              <c:pt idx="109">
                <c:v>1</c:v>
              </c:pt>
              <c:pt idx="110">
                <c:v>1</c:v>
              </c:pt>
              <c:pt idx="111">
                <c:v>1</c:v>
              </c:pt>
              <c:pt idx="112">
                <c:v>1</c:v>
              </c:pt>
              <c:pt idx="113">
                <c:v>1</c:v>
              </c:pt>
              <c:pt idx="114">
                <c:v>1</c:v>
              </c:pt>
              <c:pt idx="115">
                <c:v>1</c:v>
              </c:pt>
              <c:pt idx="116">
                <c:v>1</c:v>
              </c:pt>
              <c:pt idx="117">
                <c:v>1</c:v>
              </c:pt>
              <c:pt idx="118">
                <c:v>1</c:v>
              </c:pt>
              <c:pt idx="119">
                <c:v>1</c:v>
              </c:pt>
              <c:pt idx="120">
                <c:v>1</c:v>
              </c:pt>
              <c:pt idx="121">
                <c:v>1</c:v>
              </c:pt>
              <c:pt idx="122">
                <c:v>1</c:v>
              </c:pt>
              <c:pt idx="123">
                <c:v>1</c:v>
              </c:pt>
              <c:pt idx="124">
                <c:v>1</c:v>
              </c:pt>
              <c:pt idx="125">
                <c:v>1</c:v>
              </c:pt>
              <c:pt idx="126">
                <c:v>1</c:v>
              </c:pt>
              <c:pt idx="127">
                <c:v>1</c:v>
              </c:pt>
              <c:pt idx="128">
                <c:v>1</c:v>
              </c:pt>
              <c:pt idx="129">
                <c:v>1</c:v>
              </c:pt>
              <c:pt idx="130">
                <c:v>1</c:v>
              </c:pt>
              <c:pt idx="131">
                <c:v>1</c:v>
              </c:pt>
              <c:pt idx="132">
                <c:v>1</c:v>
              </c:pt>
              <c:pt idx="133">
                <c:v>1</c:v>
              </c:pt>
              <c:pt idx="134">
                <c:v>1</c:v>
              </c:pt>
              <c:pt idx="135">
                <c:v>1</c:v>
              </c:pt>
              <c:pt idx="136">
                <c:v>1</c:v>
              </c:pt>
              <c:pt idx="137">
                <c:v>1</c:v>
              </c:pt>
              <c:pt idx="138">
                <c:v>1</c:v>
              </c:pt>
              <c:pt idx="139">
                <c:v>1</c:v>
              </c:pt>
              <c:pt idx="140">
                <c:v>1</c:v>
              </c:pt>
              <c:pt idx="141">
                <c:v>1</c:v>
              </c:pt>
              <c:pt idx="142">
                <c:v>1</c:v>
              </c:pt>
              <c:pt idx="143">
                <c:v>1</c:v>
              </c:pt>
              <c:pt idx="144">
                <c:v>1</c:v>
              </c:pt>
              <c:pt idx="145">
                <c:v>1</c:v>
              </c:pt>
              <c:pt idx="146">
                <c:v>1</c:v>
              </c:pt>
              <c:pt idx="147">
                <c:v>1</c:v>
              </c:pt>
              <c:pt idx="148">
                <c:v>1</c:v>
              </c:pt>
              <c:pt idx="149">
                <c:v>1</c:v>
              </c:pt>
              <c:pt idx="150">
                <c:v>1</c:v>
              </c:pt>
              <c:pt idx="151">
                <c:v>1</c:v>
              </c:pt>
              <c:pt idx="152">
                <c:v>1</c:v>
              </c:pt>
              <c:pt idx="153">
                <c:v>1</c:v>
              </c:pt>
              <c:pt idx="154">
                <c:v>1</c:v>
              </c:pt>
              <c:pt idx="155">
                <c:v>1</c:v>
              </c:pt>
              <c:pt idx="156">
                <c:v>1</c:v>
              </c:pt>
              <c:pt idx="157">
                <c:v>1</c:v>
              </c:pt>
              <c:pt idx="158">
                <c:v>1</c:v>
              </c:pt>
              <c:pt idx="159">
                <c:v>1</c:v>
              </c:pt>
              <c:pt idx="160">
                <c:v>1</c:v>
              </c:pt>
              <c:pt idx="161">
                <c:v>1</c:v>
              </c:pt>
              <c:pt idx="162">
                <c:v>1</c:v>
              </c:pt>
              <c:pt idx="163">
                <c:v>1</c:v>
              </c:pt>
              <c:pt idx="164">
                <c:v>1</c:v>
              </c:pt>
              <c:pt idx="165">
                <c:v>1</c:v>
              </c:pt>
              <c:pt idx="166">
                <c:v>1</c:v>
              </c:pt>
              <c:pt idx="167">
                <c:v>1</c:v>
              </c:pt>
              <c:pt idx="168">
                <c:v>1</c:v>
              </c:pt>
              <c:pt idx="169">
                <c:v>1</c:v>
              </c:pt>
              <c:pt idx="170">
                <c:v>1</c:v>
              </c:pt>
              <c:pt idx="171">
                <c:v>1</c:v>
              </c:pt>
              <c:pt idx="172">
                <c:v>1</c:v>
              </c:pt>
              <c:pt idx="173">
                <c:v>1</c:v>
              </c:pt>
              <c:pt idx="174">
                <c:v>1</c:v>
              </c:pt>
              <c:pt idx="175">
                <c:v>1</c:v>
              </c:pt>
              <c:pt idx="176">
                <c:v>1</c:v>
              </c:pt>
              <c:pt idx="177">
                <c:v>1</c:v>
              </c:pt>
              <c:pt idx="178">
                <c:v>1</c:v>
              </c:pt>
              <c:pt idx="179">
                <c:v>1</c:v>
              </c:pt>
              <c:pt idx="180">
                <c:v>1</c:v>
              </c:pt>
              <c:pt idx="181">
                <c:v>1</c:v>
              </c:pt>
              <c:pt idx="182">
                <c:v>1</c:v>
              </c:pt>
              <c:pt idx="183">
                <c:v>1</c:v>
              </c:pt>
              <c:pt idx="184">
                <c:v>1</c:v>
              </c:pt>
              <c:pt idx="185">
                <c:v>1</c:v>
              </c:pt>
              <c:pt idx="186">
                <c:v>1</c:v>
              </c:pt>
              <c:pt idx="187">
                <c:v>1</c:v>
              </c:pt>
              <c:pt idx="188">
                <c:v>1</c:v>
              </c:pt>
              <c:pt idx="189">
                <c:v>1</c:v>
              </c:pt>
              <c:pt idx="190">
                <c:v>1</c:v>
              </c:pt>
              <c:pt idx="191">
                <c:v>1</c:v>
              </c:pt>
              <c:pt idx="192">
                <c:v>1</c:v>
              </c:pt>
              <c:pt idx="193">
                <c:v>1</c:v>
              </c:pt>
              <c:pt idx="194">
                <c:v>1</c:v>
              </c:pt>
              <c:pt idx="195">
                <c:v>1</c:v>
              </c:pt>
              <c:pt idx="196">
                <c:v>1</c:v>
              </c:pt>
              <c:pt idx="197">
                <c:v>1</c:v>
              </c:pt>
              <c:pt idx="198">
                <c:v>1</c:v>
              </c:pt>
              <c:pt idx="199">
                <c:v>1</c:v>
              </c:pt>
              <c:pt idx="200">
                <c:v>1</c:v>
              </c:pt>
              <c:pt idx="201">
                <c:v>1</c:v>
              </c:pt>
              <c:pt idx="202">
                <c:v>1</c:v>
              </c:pt>
              <c:pt idx="203">
                <c:v>1</c:v>
              </c:pt>
              <c:pt idx="204">
                <c:v>1</c:v>
              </c:pt>
              <c:pt idx="205">
                <c:v>1</c:v>
              </c:pt>
              <c:pt idx="206">
                <c:v>1</c:v>
              </c:pt>
              <c:pt idx="207">
                <c:v>1</c:v>
              </c:pt>
              <c:pt idx="208">
                <c:v>1</c:v>
              </c:pt>
              <c:pt idx="209">
                <c:v>1</c:v>
              </c:pt>
              <c:pt idx="210">
                <c:v>1</c:v>
              </c:pt>
              <c:pt idx="211">
                <c:v>1</c:v>
              </c:pt>
              <c:pt idx="212">
                <c:v>1</c:v>
              </c:pt>
              <c:pt idx="213">
                <c:v>1</c:v>
              </c:pt>
              <c:pt idx="214">
                <c:v>1</c:v>
              </c:pt>
              <c:pt idx="215">
                <c:v>1</c:v>
              </c:pt>
              <c:pt idx="216">
                <c:v>1</c:v>
              </c:pt>
              <c:pt idx="217">
                <c:v>1</c:v>
              </c:pt>
              <c:pt idx="218">
                <c:v>1</c:v>
              </c:pt>
              <c:pt idx="219">
                <c:v>1</c:v>
              </c:pt>
              <c:pt idx="220">
                <c:v>1</c:v>
              </c:pt>
              <c:pt idx="221">
                <c:v>1</c:v>
              </c:pt>
              <c:pt idx="222">
                <c:v>1</c:v>
              </c:pt>
              <c:pt idx="223">
                <c:v>1</c:v>
              </c:pt>
              <c:pt idx="224">
                <c:v>1</c:v>
              </c:pt>
              <c:pt idx="225">
                <c:v>1</c:v>
              </c:pt>
              <c:pt idx="226">
                <c:v>1</c:v>
              </c:pt>
              <c:pt idx="227">
                <c:v>1</c:v>
              </c:pt>
              <c:pt idx="228">
                <c:v>1</c:v>
              </c:pt>
              <c:pt idx="229">
                <c:v>1</c:v>
              </c:pt>
              <c:pt idx="230">
                <c:v>1</c:v>
              </c:pt>
              <c:pt idx="231">
                <c:v>1</c:v>
              </c:pt>
              <c:pt idx="232">
                <c:v>1</c:v>
              </c:pt>
              <c:pt idx="233">
                <c:v>1</c:v>
              </c:pt>
              <c:pt idx="234">
                <c:v>1</c:v>
              </c:pt>
              <c:pt idx="235">
                <c:v>1</c:v>
              </c:pt>
              <c:pt idx="236">
                <c:v>1</c:v>
              </c:pt>
              <c:pt idx="237">
                <c:v>1</c:v>
              </c:pt>
              <c:pt idx="238">
                <c:v>1</c:v>
              </c:pt>
              <c:pt idx="239">
                <c:v>1</c:v>
              </c:pt>
              <c:pt idx="240">
                <c:v>1</c:v>
              </c:pt>
              <c:pt idx="241">
                <c:v>1</c:v>
              </c:pt>
              <c:pt idx="242">
                <c:v>1</c:v>
              </c:pt>
              <c:pt idx="243">
                <c:v>1</c:v>
              </c:pt>
              <c:pt idx="244">
                <c:v>1</c:v>
              </c:pt>
              <c:pt idx="245">
                <c:v>1</c:v>
              </c:pt>
              <c:pt idx="246">
                <c:v>1</c:v>
              </c:pt>
              <c:pt idx="247">
                <c:v>1</c:v>
              </c:pt>
              <c:pt idx="248">
                <c:v>1</c:v>
              </c:pt>
              <c:pt idx="249">
                <c:v>1</c:v>
              </c:pt>
              <c:pt idx="250">
                <c:v>1</c:v>
              </c:pt>
              <c:pt idx="251">
                <c:v>1</c:v>
              </c:pt>
              <c:pt idx="252">
                <c:v>1</c:v>
              </c:pt>
              <c:pt idx="253">
                <c:v>1</c:v>
              </c:pt>
              <c:pt idx="254">
                <c:v>1</c:v>
              </c:pt>
              <c:pt idx="255">
                <c:v>1</c:v>
              </c:pt>
              <c:pt idx="256">
                <c:v>1</c:v>
              </c:pt>
              <c:pt idx="257">
                <c:v>1</c:v>
              </c:pt>
              <c:pt idx="258">
                <c:v>1</c:v>
              </c:pt>
              <c:pt idx="259">
                <c:v>1</c:v>
              </c:pt>
              <c:pt idx="260">
                <c:v>1</c:v>
              </c:pt>
              <c:pt idx="261">
                <c:v>1</c:v>
              </c:pt>
              <c:pt idx="262">
                <c:v>1</c:v>
              </c:pt>
              <c:pt idx="263">
                <c:v>1</c:v>
              </c:pt>
              <c:pt idx="264">
                <c:v>1</c:v>
              </c:pt>
              <c:pt idx="265">
                <c:v>1</c:v>
              </c:pt>
              <c:pt idx="266">
                <c:v>1</c:v>
              </c:pt>
              <c:pt idx="267">
                <c:v>1</c:v>
              </c:pt>
              <c:pt idx="268">
                <c:v>1</c:v>
              </c:pt>
              <c:pt idx="269">
                <c:v>1</c:v>
              </c:pt>
              <c:pt idx="270">
                <c:v>1</c:v>
              </c:pt>
              <c:pt idx="271">
                <c:v>1</c:v>
              </c:pt>
              <c:pt idx="272">
                <c:v>1</c:v>
              </c:pt>
              <c:pt idx="273">
                <c:v>1</c:v>
              </c:pt>
              <c:pt idx="274">
                <c:v>1</c:v>
              </c:pt>
              <c:pt idx="275">
                <c:v>1</c:v>
              </c:pt>
              <c:pt idx="276">
                <c:v>1</c:v>
              </c:pt>
              <c:pt idx="277">
                <c:v>1</c:v>
              </c:pt>
              <c:pt idx="278">
                <c:v>1</c:v>
              </c:pt>
              <c:pt idx="279">
                <c:v>1</c:v>
              </c:pt>
              <c:pt idx="280">
                <c:v>1</c:v>
              </c:pt>
              <c:pt idx="281">
                <c:v>1</c:v>
              </c:pt>
              <c:pt idx="282">
                <c:v>1</c:v>
              </c:pt>
              <c:pt idx="283">
                <c:v>1</c:v>
              </c:pt>
              <c:pt idx="284">
                <c:v>1</c:v>
              </c:pt>
              <c:pt idx="285">
                <c:v>1</c:v>
              </c:pt>
              <c:pt idx="286">
                <c:v>1</c:v>
              </c:pt>
              <c:pt idx="287">
                <c:v>1</c:v>
              </c:pt>
              <c:pt idx="288">
                <c:v>1</c:v>
              </c:pt>
              <c:pt idx="289">
                <c:v>1</c:v>
              </c:pt>
              <c:pt idx="290">
                <c:v>1</c:v>
              </c:pt>
              <c:pt idx="291">
                <c:v>1</c:v>
              </c:pt>
              <c:pt idx="292">
                <c:v>1</c:v>
              </c:pt>
              <c:pt idx="293">
                <c:v>1</c:v>
              </c:pt>
              <c:pt idx="294">
                <c:v>1</c:v>
              </c:pt>
              <c:pt idx="295">
                <c:v>1</c:v>
              </c:pt>
              <c:pt idx="296">
                <c:v>1</c:v>
              </c:pt>
              <c:pt idx="297">
                <c:v>1</c:v>
              </c:pt>
              <c:pt idx="298">
                <c:v>1</c:v>
              </c:pt>
              <c:pt idx="299">
                <c:v>1</c:v>
              </c:pt>
              <c:pt idx="300">
                <c:v>1</c:v>
              </c:pt>
              <c:pt idx="301">
                <c:v>1</c:v>
              </c:pt>
              <c:pt idx="302">
                <c:v>1</c:v>
              </c:pt>
              <c:pt idx="303">
                <c:v>1</c:v>
              </c:pt>
              <c:pt idx="304">
                <c:v>1</c:v>
              </c:pt>
              <c:pt idx="305">
                <c:v>1</c:v>
              </c:pt>
              <c:pt idx="306">
                <c:v>1</c:v>
              </c:pt>
              <c:pt idx="307">
                <c:v>1</c:v>
              </c:pt>
              <c:pt idx="308">
                <c:v>1</c:v>
              </c:pt>
              <c:pt idx="309">
                <c:v>1</c:v>
              </c:pt>
              <c:pt idx="310">
                <c:v>1</c:v>
              </c:pt>
              <c:pt idx="311">
                <c:v>1</c:v>
              </c:pt>
              <c:pt idx="312">
                <c:v>1</c:v>
              </c:pt>
              <c:pt idx="313">
                <c:v>1</c:v>
              </c:pt>
              <c:pt idx="314">
                <c:v>1</c:v>
              </c:pt>
              <c:pt idx="315">
                <c:v>1</c:v>
              </c:pt>
              <c:pt idx="316">
                <c:v>1</c:v>
              </c:pt>
              <c:pt idx="317">
                <c:v>1</c:v>
              </c:pt>
              <c:pt idx="318">
                <c:v>1</c:v>
              </c:pt>
              <c:pt idx="319">
                <c:v>1</c:v>
              </c:pt>
              <c:pt idx="320">
                <c:v>1</c:v>
              </c:pt>
              <c:pt idx="321">
                <c:v>1</c:v>
              </c:pt>
              <c:pt idx="322">
                <c:v>1</c:v>
              </c:pt>
              <c:pt idx="323">
                <c:v>1</c:v>
              </c:pt>
              <c:pt idx="324">
                <c:v>1</c:v>
              </c:pt>
              <c:pt idx="325">
                <c:v>1</c:v>
              </c:pt>
              <c:pt idx="326">
                <c:v>1</c:v>
              </c:pt>
              <c:pt idx="327">
                <c:v>1</c:v>
              </c:pt>
              <c:pt idx="328">
                <c:v>1</c:v>
              </c:pt>
              <c:pt idx="329">
                <c:v>1</c:v>
              </c:pt>
              <c:pt idx="330">
                <c:v>1</c:v>
              </c:pt>
              <c:pt idx="331">
                <c:v>1</c:v>
              </c:pt>
              <c:pt idx="332">
                <c:v>1</c:v>
              </c:pt>
              <c:pt idx="333">
                <c:v>1</c:v>
              </c:pt>
              <c:pt idx="334">
                <c:v>1</c:v>
              </c:pt>
              <c:pt idx="335">
                <c:v>1</c:v>
              </c:pt>
              <c:pt idx="336">
                <c:v>1</c:v>
              </c:pt>
              <c:pt idx="337">
                <c:v>1</c:v>
              </c:pt>
              <c:pt idx="338">
                <c:v>1</c:v>
              </c:pt>
              <c:pt idx="339">
                <c:v>1</c:v>
              </c:pt>
              <c:pt idx="340">
                <c:v>1</c:v>
              </c:pt>
              <c:pt idx="341">
                <c:v>1</c:v>
              </c:pt>
              <c:pt idx="342">
                <c:v>1</c:v>
              </c:pt>
              <c:pt idx="343">
                <c:v>1</c:v>
              </c:pt>
              <c:pt idx="344">
                <c:v>1</c:v>
              </c:pt>
              <c:pt idx="345">
                <c:v>1</c:v>
              </c:pt>
              <c:pt idx="346">
                <c:v>1</c:v>
              </c:pt>
              <c:pt idx="347">
                <c:v>1</c:v>
              </c:pt>
              <c:pt idx="348">
                <c:v>1</c:v>
              </c:pt>
              <c:pt idx="349">
                <c:v>1</c:v>
              </c:pt>
              <c:pt idx="350">
                <c:v>1</c:v>
              </c:pt>
              <c:pt idx="351">
                <c:v>1</c:v>
              </c:pt>
              <c:pt idx="352">
                <c:v>1</c:v>
              </c:pt>
              <c:pt idx="353">
                <c:v>1</c:v>
              </c:pt>
              <c:pt idx="354">
                <c:v>1</c:v>
              </c:pt>
              <c:pt idx="355">
                <c:v>1</c:v>
              </c:pt>
              <c:pt idx="356">
                <c:v>1</c:v>
              </c:pt>
              <c:pt idx="357">
                <c:v>1</c:v>
              </c:pt>
              <c:pt idx="358">
                <c:v>1</c:v>
              </c:pt>
              <c:pt idx="359">
                <c:v>1</c:v>
              </c:pt>
              <c:pt idx="360">
                <c:v>1</c:v>
              </c:pt>
              <c:pt idx="361">
                <c:v>1</c:v>
              </c:pt>
              <c:pt idx="362">
                <c:v>1</c:v>
              </c:pt>
              <c:pt idx="363">
                <c:v>1</c:v>
              </c:pt>
              <c:pt idx="364">
                <c:v>1</c:v>
              </c:pt>
              <c:pt idx="365">
                <c:v>1</c:v>
              </c:pt>
              <c:pt idx="366">
                <c:v>1</c:v>
              </c:pt>
              <c:pt idx="367">
                <c:v>1</c:v>
              </c:pt>
              <c:pt idx="368">
                <c:v>1</c:v>
              </c:pt>
              <c:pt idx="369">
                <c:v>1</c:v>
              </c:pt>
              <c:pt idx="370">
                <c:v>1</c:v>
              </c:pt>
              <c:pt idx="371">
                <c:v>1</c:v>
              </c:pt>
              <c:pt idx="372">
                <c:v>1</c:v>
              </c:pt>
              <c:pt idx="373">
                <c:v>1</c:v>
              </c:pt>
              <c:pt idx="374">
                <c:v>1</c:v>
              </c:pt>
              <c:pt idx="375">
                <c:v>1</c:v>
              </c:pt>
              <c:pt idx="376">
                <c:v>1</c:v>
              </c:pt>
              <c:pt idx="377">
                <c:v>1</c:v>
              </c:pt>
              <c:pt idx="378">
                <c:v>1</c:v>
              </c:pt>
              <c:pt idx="379">
                <c:v>1</c:v>
              </c:pt>
              <c:pt idx="380">
                <c:v>1</c:v>
              </c:pt>
              <c:pt idx="381">
                <c:v>1</c:v>
              </c:pt>
              <c:pt idx="382">
                <c:v>1</c:v>
              </c:pt>
              <c:pt idx="383">
                <c:v>1</c:v>
              </c:pt>
              <c:pt idx="384">
                <c:v>1</c:v>
              </c:pt>
              <c:pt idx="385">
                <c:v>1</c:v>
              </c:pt>
              <c:pt idx="386">
                <c:v>1</c:v>
              </c:pt>
              <c:pt idx="387">
                <c:v>1</c:v>
              </c:pt>
              <c:pt idx="388">
                <c:v>1</c:v>
              </c:pt>
              <c:pt idx="389">
                <c:v>1</c:v>
              </c:pt>
              <c:pt idx="390">
                <c:v>1</c:v>
              </c:pt>
              <c:pt idx="391">
                <c:v>1</c:v>
              </c:pt>
              <c:pt idx="392">
                <c:v>1</c:v>
              </c:pt>
              <c:pt idx="393">
                <c:v>1</c:v>
              </c:pt>
              <c:pt idx="394">
                <c:v>1</c:v>
              </c:pt>
              <c:pt idx="395">
                <c:v>1</c:v>
              </c:pt>
              <c:pt idx="396">
                <c:v>1</c:v>
              </c:pt>
              <c:pt idx="397">
                <c:v>1</c:v>
              </c:pt>
              <c:pt idx="398">
                <c:v>1</c:v>
              </c:pt>
              <c:pt idx="399">
                <c:v>1</c:v>
              </c:pt>
              <c:pt idx="400">
                <c:v>1</c:v>
              </c:pt>
              <c:pt idx="401">
                <c:v>1</c:v>
              </c:pt>
              <c:pt idx="402">
                <c:v>1</c:v>
              </c:pt>
              <c:pt idx="403">
                <c:v>1</c:v>
              </c:pt>
              <c:pt idx="404">
                <c:v>1</c:v>
              </c:pt>
              <c:pt idx="405">
                <c:v>1</c:v>
              </c:pt>
              <c:pt idx="406">
                <c:v>1</c:v>
              </c:pt>
              <c:pt idx="407">
                <c:v>1</c:v>
              </c:pt>
              <c:pt idx="408">
                <c:v>1</c:v>
              </c:pt>
              <c:pt idx="409">
                <c:v>1</c:v>
              </c:pt>
              <c:pt idx="410">
                <c:v>1</c:v>
              </c:pt>
              <c:pt idx="411">
                <c:v>1</c:v>
              </c:pt>
              <c:pt idx="412">
                <c:v>1</c:v>
              </c:pt>
              <c:pt idx="413">
                <c:v>1</c:v>
              </c:pt>
              <c:pt idx="414">
                <c:v>1</c:v>
              </c:pt>
              <c:pt idx="415">
                <c:v>1</c:v>
              </c:pt>
              <c:pt idx="416">
                <c:v>1</c:v>
              </c:pt>
              <c:pt idx="417">
                <c:v>1</c:v>
              </c:pt>
              <c:pt idx="418">
                <c:v>1</c:v>
              </c:pt>
              <c:pt idx="419">
                <c:v>1</c:v>
              </c:pt>
              <c:pt idx="420">
                <c:v>1</c:v>
              </c:pt>
              <c:pt idx="421">
                <c:v>1</c:v>
              </c:pt>
              <c:pt idx="422">
                <c:v>1</c:v>
              </c:pt>
              <c:pt idx="423">
                <c:v>1</c:v>
              </c:pt>
              <c:pt idx="424">
                <c:v>1</c:v>
              </c:pt>
              <c:pt idx="425">
                <c:v>1</c:v>
              </c:pt>
              <c:pt idx="426">
                <c:v>1</c:v>
              </c:pt>
              <c:pt idx="427">
                <c:v>1</c:v>
              </c:pt>
              <c:pt idx="428">
                <c:v>1</c:v>
              </c:pt>
              <c:pt idx="429">
                <c:v>1</c:v>
              </c:pt>
              <c:pt idx="430">
                <c:v>1</c:v>
              </c:pt>
              <c:pt idx="431">
                <c:v>1</c:v>
              </c:pt>
              <c:pt idx="432">
                <c:v>1</c:v>
              </c:pt>
              <c:pt idx="433">
                <c:v>1</c:v>
              </c:pt>
              <c:pt idx="434">
                <c:v>1</c:v>
              </c:pt>
              <c:pt idx="435">
                <c:v>1</c:v>
              </c:pt>
              <c:pt idx="436">
                <c:v>1</c:v>
              </c:pt>
              <c:pt idx="437">
                <c:v>1</c:v>
              </c:pt>
              <c:pt idx="438">
                <c:v>1</c:v>
              </c:pt>
              <c:pt idx="439">
                <c:v>1</c:v>
              </c:pt>
              <c:pt idx="440">
                <c:v>1</c:v>
              </c:pt>
              <c:pt idx="441">
                <c:v>1</c:v>
              </c:pt>
              <c:pt idx="442">
                <c:v>1</c:v>
              </c:pt>
              <c:pt idx="443">
                <c:v>1</c:v>
              </c:pt>
              <c:pt idx="444">
                <c:v>1</c:v>
              </c:pt>
              <c:pt idx="445">
                <c:v>1</c:v>
              </c:pt>
              <c:pt idx="446">
                <c:v>1</c:v>
              </c:pt>
              <c:pt idx="447">
                <c:v>1</c:v>
              </c:pt>
              <c:pt idx="448">
                <c:v>1</c:v>
              </c:pt>
              <c:pt idx="449">
                <c:v>1</c:v>
              </c:pt>
              <c:pt idx="450">
                <c:v>1</c:v>
              </c:pt>
              <c:pt idx="451">
                <c:v>1</c:v>
              </c:pt>
              <c:pt idx="452">
                <c:v>1</c:v>
              </c:pt>
              <c:pt idx="453">
                <c:v>1</c:v>
              </c:pt>
              <c:pt idx="454">
                <c:v>1</c:v>
              </c:pt>
              <c:pt idx="455">
                <c:v>1</c:v>
              </c:pt>
              <c:pt idx="456">
                <c:v>1</c:v>
              </c:pt>
              <c:pt idx="457">
                <c:v>1</c:v>
              </c:pt>
              <c:pt idx="458">
                <c:v>1</c:v>
              </c:pt>
              <c:pt idx="459">
                <c:v>1</c:v>
              </c:pt>
              <c:pt idx="460">
                <c:v>1</c:v>
              </c:pt>
              <c:pt idx="461">
                <c:v>1</c:v>
              </c:pt>
              <c:pt idx="462">
                <c:v>1</c:v>
              </c:pt>
              <c:pt idx="463">
                <c:v>1</c:v>
              </c:pt>
              <c:pt idx="464">
                <c:v>1</c:v>
              </c:pt>
              <c:pt idx="465">
                <c:v>1</c:v>
              </c:pt>
              <c:pt idx="466">
                <c:v>1</c:v>
              </c:pt>
              <c:pt idx="467">
                <c:v>1</c:v>
              </c:pt>
              <c:pt idx="468">
                <c:v>1</c:v>
              </c:pt>
              <c:pt idx="469">
                <c:v>1</c:v>
              </c:pt>
              <c:pt idx="470">
                <c:v>1</c:v>
              </c:pt>
              <c:pt idx="471">
                <c:v>1</c:v>
              </c:pt>
              <c:pt idx="472">
                <c:v>1</c:v>
              </c:pt>
              <c:pt idx="473">
                <c:v>1</c:v>
              </c:pt>
              <c:pt idx="474">
                <c:v>1</c:v>
              </c:pt>
              <c:pt idx="475">
                <c:v>1</c:v>
              </c:pt>
              <c:pt idx="476">
                <c:v>1</c:v>
              </c:pt>
              <c:pt idx="477">
                <c:v>1</c:v>
              </c:pt>
              <c:pt idx="478">
                <c:v>1</c:v>
              </c:pt>
              <c:pt idx="479">
                <c:v>1</c:v>
              </c:pt>
              <c:pt idx="480">
                <c:v>1</c:v>
              </c:pt>
              <c:pt idx="481">
                <c:v>1</c:v>
              </c:pt>
              <c:pt idx="482">
                <c:v>1</c:v>
              </c:pt>
              <c:pt idx="483">
                <c:v>1</c:v>
              </c:pt>
              <c:pt idx="484">
                <c:v>1</c:v>
              </c:pt>
              <c:pt idx="485">
                <c:v>1</c:v>
              </c:pt>
              <c:pt idx="486">
                <c:v>1</c:v>
              </c:pt>
              <c:pt idx="487">
                <c:v>1</c:v>
              </c:pt>
              <c:pt idx="488">
                <c:v>1</c:v>
              </c:pt>
              <c:pt idx="489">
                <c:v>1</c:v>
              </c:pt>
              <c:pt idx="490">
                <c:v>1</c:v>
              </c:pt>
              <c:pt idx="491">
                <c:v>1</c:v>
              </c:pt>
              <c:pt idx="492">
                <c:v>1</c:v>
              </c:pt>
              <c:pt idx="493">
                <c:v>1</c:v>
              </c:pt>
              <c:pt idx="494">
                <c:v>1</c:v>
              </c:pt>
              <c:pt idx="495">
                <c:v>1</c:v>
              </c:pt>
              <c:pt idx="496">
                <c:v>1</c:v>
              </c:pt>
              <c:pt idx="497">
                <c:v>1</c:v>
              </c:pt>
              <c:pt idx="498">
                <c:v>1</c:v>
              </c:pt>
              <c:pt idx="499">
                <c:v>1</c:v>
              </c:pt>
              <c:pt idx="500">
                <c:v>1</c:v>
              </c:pt>
              <c:pt idx="501">
                <c:v>1</c:v>
              </c:pt>
              <c:pt idx="502">
                <c:v>1</c:v>
              </c:pt>
              <c:pt idx="503">
                <c:v>1</c:v>
              </c:pt>
              <c:pt idx="504">
                <c:v>1</c:v>
              </c:pt>
              <c:pt idx="505">
                <c:v>1</c:v>
              </c:pt>
              <c:pt idx="506">
                <c:v>1</c:v>
              </c:pt>
              <c:pt idx="507">
                <c:v>1</c:v>
              </c:pt>
              <c:pt idx="508">
                <c:v>1</c:v>
              </c:pt>
              <c:pt idx="509">
                <c:v>1</c:v>
              </c:pt>
              <c:pt idx="510">
                <c:v>1</c:v>
              </c:pt>
              <c:pt idx="511">
                <c:v>1</c:v>
              </c:pt>
              <c:pt idx="512">
                <c:v>1</c:v>
              </c:pt>
              <c:pt idx="513">
                <c:v>1</c:v>
              </c:pt>
              <c:pt idx="514">
                <c:v>1</c:v>
              </c:pt>
              <c:pt idx="515">
                <c:v>1</c:v>
              </c:pt>
              <c:pt idx="516">
                <c:v>1</c:v>
              </c:pt>
              <c:pt idx="517">
                <c:v>1</c:v>
              </c:pt>
              <c:pt idx="518">
                <c:v>1</c:v>
              </c:pt>
              <c:pt idx="519">
                <c:v>1</c:v>
              </c:pt>
              <c:pt idx="520">
                <c:v>1</c:v>
              </c:pt>
              <c:pt idx="521">
                <c:v>1</c:v>
              </c:pt>
              <c:pt idx="522">
                <c:v>1</c:v>
              </c:pt>
              <c:pt idx="523">
                <c:v>1</c:v>
              </c:pt>
              <c:pt idx="524">
                <c:v>1</c:v>
              </c:pt>
              <c:pt idx="525">
                <c:v>1</c:v>
              </c:pt>
              <c:pt idx="526">
                <c:v>1</c:v>
              </c:pt>
              <c:pt idx="527">
                <c:v>1</c:v>
              </c:pt>
              <c:pt idx="528">
                <c:v>1</c:v>
              </c:pt>
              <c:pt idx="529">
                <c:v>1</c:v>
              </c:pt>
              <c:pt idx="530">
                <c:v>1</c:v>
              </c:pt>
              <c:pt idx="531">
                <c:v>1</c:v>
              </c:pt>
              <c:pt idx="532">
                <c:v>1</c:v>
              </c:pt>
              <c:pt idx="533">
                <c:v>1</c:v>
              </c:pt>
              <c:pt idx="534">
                <c:v>1</c:v>
              </c:pt>
              <c:pt idx="535">
                <c:v>1</c:v>
              </c:pt>
              <c:pt idx="536">
                <c:v>1</c:v>
              </c:pt>
              <c:pt idx="537">
                <c:v>1</c:v>
              </c:pt>
              <c:pt idx="538">
                <c:v>1</c:v>
              </c:pt>
              <c:pt idx="539">
                <c:v>1</c:v>
              </c:pt>
              <c:pt idx="540">
                <c:v>1</c:v>
              </c:pt>
              <c:pt idx="541">
                <c:v>1</c:v>
              </c:pt>
              <c:pt idx="542">
                <c:v>1</c:v>
              </c:pt>
              <c:pt idx="543">
                <c:v>1</c:v>
              </c:pt>
              <c:pt idx="544">
                <c:v>1</c:v>
              </c:pt>
              <c:pt idx="545">
                <c:v>1</c:v>
              </c:pt>
              <c:pt idx="546">
                <c:v>1</c:v>
              </c:pt>
              <c:pt idx="547">
                <c:v>1</c:v>
              </c:pt>
              <c:pt idx="548">
                <c:v>1</c:v>
              </c:pt>
              <c:pt idx="549">
                <c:v>1</c:v>
              </c:pt>
              <c:pt idx="550">
                <c:v>1</c:v>
              </c:pt>
              <c:pt idx="551">
                <c:v>1</c:v>
              </c:pt>
              <c:pt idx="552">
                <c:v>1</c:v>
              </c:pt>
              <c:pt idx="553">
                <c:v>1</c:v>
              </c:pt>
              <c:pt idx="554">
                <c:v>1</c:v>
              </c:pt>
              <c:pt idx="555">
                <c:v>1</c:v>
              </c:pt>
              <c:pt idx="556">
                <c:v>1</c:v>
              </c:pt>
              <c:pt idx="557">
                <c:v>1</c:v>
              </c:pt>
              <c:pt idx="558">
                <c:v>1</c:v>
              </c:pt>
              <c:pt idx="559">
                <c:v>1</c:v>
              </c:pt>
              <c:pt idx="560">
                <c:v>1</c:v>
              </c:pt>
              <c:pt idx="561">
                <c:v>1</c:v>
              </c:pt>
              <c:pt idx="562">
                <c:v>1</c:v>
              </c:pt>
              <c:pt idx="563">
                <c:v>1</c:v>
              </c:pt>
              <c:pt idx="564">
                <c:v>1</c:v>
              </c:pt>
              <c:pt idx="565">
                <c:v>1</c:v>
              </c:pt>
              <c:pt idx="566">
                <c:v>1</c:v>
              </c:pt>
              <c:pt idx="567">
                <c:v>1</c:v>
              </c:pt>
              <c:pt idx="568">
                <c:v>1</c:v>
              </c:pt>
              <c:pt idx="569">
                <c:v>1</c:v>
              </c:pt>
              <c:pt idx="570">
                <c:v>1</c:v>
              </c:pt>
              <c:pt idx="571">
                <c:v>1</c:v>
              </c:pt>
              <c:pt idx="572">
                <c:v>1</c:v>
              </c:pt>
              <c:pt idx="573">
                <c:v>1</c:v>
              </c:pt>
              <c:pt idx="574">
                <c:v>1</c:v>
              </c:pt>
              <c:pt idx="575">
                <c:v>1</c:v>
              </c:pt>
              <c:pt idx="576">
                <c:v>1</c:v>
              </c:pt>
              <c:pt idx="577">
                <c:v>1</c:v>
              </c:pt>
              <c:pt idx="578">
                <c:v>1</c:v>
              </c:pt>
              <c:pt idx="579">
                <c:v>1</c:v>
              </c:pt>
              <c:pt idx="580">
                <c:v>1</c:v>
              </c:pt>
              <c:pt idx="581">
                <c:v>1</c:v>
              </c:pt>
              <c:pt idx="582">
                <c:v>1</c:v>
              </c:pt>
              <c:pt idx="583">
                <c:v>1</c:v>
              </c:pt>
              <c:pt idx="584">
                <c:v>1</c:v>
              </c:pt>
              <c:pt idx="585">
                <c:v>1</c:v>
              </c:pt>
              <c:pt idx="586">
                <c:v>1</c:v>
              </c:pt>
              <c:pt idx="587">
                <c:v>1</c:v>
              </c:pt>
              <c:pt idx="588">
                <c:v>1</c:v>
              </c:pt>
              <c:pt idx="589">
                <c:v>1</c:v>
              </c:pt>
              <c:pt idx="590">
                <c:v>1</c:v>
              </c:pt>
              <c:pt idx="591">
                <c:v>1</c:v>
              </c:pt>
              <c:pt idx="592">
                <c:v>1</c:v>
              </c:pt>
              <c:pt idx="593">
                <c:v>1</c:v>
              </c:pt>
              <c:pt idx="594">
                <c:v>1</c:v>
              </c:pt>
              <c:pt idx="595">
                <c:v>1</c:v>
              </c:pt>
              <c:pt idx="596">
                <c:v>1</c:v>
              </c:pt>
              <c:pt idx="597">
                <c:v>1</c:v>
              </c:pt>
              <c:pt idx="598">
                <c:v>1</c:v>
              </c:pt>
              <c:pt idx="599">
                <c:v>1</c:v>
              </c:pt>
              <c:pt idx="600">
                <c:v>1</c:v>
              </c:pt>
              <c:pt idx="601">
                <c:v>1</c:v>
              </c:pt>
              <c:pt idx="602">
                <c:v>1</c:v>
              </c:pt>
              <c:pt idx="603">
                <c:v>1</c:v>
              </c:pt>
              <c:pt idx="604">
                <c:v>1</c:v>
              </c:pt>
              <c:pt idx="605">
                <c:v>1</c:v>
              </c:pt>
              <c:pt idx="606">
                <c:v>1</c:v>
              </c:pt>
              <c:pt idx="607">
                <c:v>1</c:v>
              </c:pt>
              <c:pt idx="608">
                <c:v>1</c:v>
              </c:pt>
              <c:pt idx="609">
                <c:v>1</c:v>
              </c:pt>
              <c:pt idx="610">
                <c:v>1</c:v>
              </c:pt>
              <c:pt idx="611">
                <c:v>1</c:v>
              </c:pt>
              <c:pt idx="612">
                <c:v>1</c:v>
              </c:pt>
              <c:pt idx="613">
                <c:v>1</c:v>
              </c:pt>
              <c:pt idx="614">
                <c:v>1</c:v>
              </c:pt>
              <c:pt idx="615">
                <c:v>1</c:v>
              </c:pt>
              <c:pt idx="616">
                <c:v>1</c:v>
              </c:pt>
              <c:pt idx="617">
                <c:v>1</c:v>
              </c:pt>
              <c:pt idx="618">
                <c:v>1</c:v>
              </c:pt>
              <c:pt idx="619">
                <c:v>1</c:v>
              </c:pt>
              <c:pt idx="620">
                <c:v>1</c:v>
              </c:pt>
              <c:pt idx="621">
                <c:v>1</c:v>
              </c:pt>
              <c:pt idx="622">
                <c:v>1</c:v>
              </c:pt>
              <c:pt idx="623">
                <c:v>1</c:v>
              </c:pt>
              <c:pt idx="624">
                <c:v>1</c:v>
              </c:pt>
              <c:pt idx="625">
                <c:v>1</c:v>
              </c:pt>
              <c:pt idx="626">
                <c:v>1</c:v>
              </c:pt>
              <c:pt idx="627">
                <c:v>1</c:v>
              </c:pt>
              <c:pt idx="628">
                <c:v>1</c:v>
              </c:pt>
              <c:pt idx="629">
                <c:v>1</c:v>
              </c:pt>
              <c:pt idx="630">
                <c:v>1</c:v>
              </c:pt>
              <c:pt idx="631">
                <c:v>1</c:v>
              </c:pt>
              <c:pt idx="632">
                <c:v>1</c:v>
              </c:pt>
              <c:pt idx="633">
                <c:v>1</c:v>
              </c:pt>
              <c:pt idx="634">
                <c:v>1</c:v>
              </c:pt>
              <c:pt idx="635">
                <c:v>1</c:v>
              </c:pt>
              <c:pt idx="636">
                <c:v>1</c:v>
              </c:pt>
              <c:pt idx="637">
                <c:v>1</c:v>
              </c:pt>
              <c:pt idx="638">
                <c:v>1</c:v>
              </c:pt>
              <c:pt idx="639">
                <c:v>1</c:v>
              </c:pt>
              <c:pt idx="640">
                <c:v>1</c:v>
              </c:pt>
              <c:pt idx="641">
                <c:v>1</c:v>
              </c:pt>
              <c:pt idx="642">
                <c:v>1</c:v>
              </c:pt>
              <c:pt idx="643">
                <c:v>1</c:v>
              </c:pt>
              <c:pt idx="644">
                <c:v>1</c:v>
              </c:pt>
              <c:pt idx="645">
                <c:v>1</c:v>
              </c:pt>
              <c:pt idx="646">
                <c:v>1</c:v>
              </c:pt>
              <c:pt idx="647">
                <c:v>1</c:v>
              </c:pt>
              <c:pt idx="648">
                <c:v>1</c:v>
              </c:pt>
              <c:pt idx="649">
                <c:v>1</c:v>
              </c:pt>
              <c:pt idx="650">
                <c:v>1</c:v>
              </c:pt>
              <c:pt idx="651">
                <c:v>1</c:v>
              </c:pt>
              <c:pt idx="652">
                <c:v>1</c:v>
              </c:pt>
              <c:pt idx="653">
                <c:v>1</c:v>
              </c:pt>
              <c:pt idx="654">
                <c:v>1</c:v>
              </c:pt>
              <c:pt idx="655">
                <c:v>1</c:v>
              </c:pt>
              <c:pt idx="656">
                <c:v>1</c:v>
              </c:pt>
              <c:pt idx="657">
                <c:v>1</c:v>
              </c:pt>
              <c:pt idx="658">
                <c:v>1</c:v>
              </c:pt>
              <c:pt idx="659">
                <c:v>1</c:v>
              </c:pt>
              <c:pt idx="660">
                <c:v>1</c:v>
              </c:pt>
              <c:pt idx="661">
                <c:v>1</c:v>
              </c:pt>
              <c:pt idx="662">
                <c:v>1</c:v>
              </c:pt>
              <c:pt idx="663">
                <c:v>1</c:v>
              </c:pt>
              <c:pt idx="664">
                <c:v>1</c:v>
              </c:pt>
              <c:pt idx="665">
                <c:v>1</c:v>
              </c:pt>
              <c:pt idx="666">
                <c:v>1</c:v>
              </c:pt>
              <c:pt idx="667">
                <c:v>1</c:v>
              </c:pt>
              <c:pt idx="668">
                <c:v>1</c:v>
              </c:pt>
              <c:pt idx="669">
                <c:v>1</c:v>
              </c:pt>
              <c:pt idx="670">
                <c:v>1</c:v>
              </c:pt>
              <c:pt idx="671">
                <c:v>1</c:v>
              </c:pt>
              <c:pt idx="672">
                <c:v>1</c:v>
              </c:pt>
              <c:pt idx="673">
                <c:v>1</c:v>
              </c:pt>
              <c:pt idx="674">
                <c:v>1</c:v>
              </c:pt>
              <c:pt idx="675">
                <c:v>1</c:v>
              </c:pt>
              <c:pt idx="676">
                <c:v>1</c:v>
              </c:pt>
              <c:pt idx="677">
                <c:v>1</c:v>
              </c:pt>
              <c:pt idx="678">
                <c:v>1</c:v>
              </c:pt>
              <c:pt idx="679">
                <c:v>1</c:v>
              </c:pt>
              <c:pt idx="680">
                <c:v>1</c:v>
              </c:pt>
              <c:pt idx="681">
                <c:v>1</c:v>
              </c:pt>
              <c:pt idx="682">
                <c:v>1</c:v>
              </c:pt>
              <c:pt idx="683">
                <c:v>1</c:v>
              </c:pt>
              <c:pt idx="684">
                <c:v>1</c:v>
              </c:pt>
              <c:pt idx="685">
                <c:v>1</c:v>
              </c:pt>
              <c:pt idx="686">
                <c:v>1</c:v>
              </c:pt>
              <c:pt idx="687">
                <c:v>1</c:v>
              </c:pt>
              <c:pt idx="688">
                <c:v>1</c:v>
              </c:pt>
              <c:pt idx="689">
                <c:v>1</c:v>
              </c:pt>
              <c:pt idx="690">
                <c:v>1</c:v>
              </c:pt>
              <c:pt idx="691">
                <c:v>1</c:v>
              </c:pt>
              <c:pt idx="692">
                <c:v>1</c:v>
              </c:pt>
              <c:pt idx="693">
                <c:v>1</c:v>
              </c:pt>
              <c:pt idx="694">
                <c:v>1</c:v>
              </c:pt>
              <c:pt idx="695">
                <c:v>1</c:v>
              </c:pt>
              <c:pt idx="696">
                <c:v>1</c:v>
              </c:pt>
              <c:pt idx="697">
                <c:v>1</c:v>
              </c:pt>
              <c:pt idx="698">
                <c:v>1</c:v>
              </c:pt>
              <c:pt idx="699">
                <c:v>1</c:v>
              </c:pt>
              <c:pt idx="700">
                <c:v>1</c:v>
              </c:pt>
              <c:pt idx="701">
                <c:v>1</c:v>
              </c:pt>
              <c:pt idx="702">
                <c:v>1</c:v>
              </c:pt>
              <c:pt idx="703">
                <c:v>1</c:v>
              </c:pt>
              <c:pt idx="704">
                <c:v>1</c:v>
              </c:pt>
              <c:pt idx="705">
                <c:v>1</c:v>
              </c:pt>
              <c:pt idx="706">
                <c:v>1</c:v>
              </c:pt>
              <c:pt idx="707">
                <c:v>1</c:v>
              </c:pt>
              <c:pt idx="708">
                <c:v>1</c:v>
              </c:pt>
              <c:pt idx="709">
                <c:v>1</c:v>
              </c:pt>
              <c:pt idx="710">
                <c:v>1</c:v>
              </c:pt>
              <c:pt idx="711">
                <c:v>1</c:v>
              </c:pt>
              <c:pt idx="712">
                <c:v>1</c:v>
              </c:pt>
              <c:pt idx="713">
                <c:v>1</c:v>
              </c:pt>
              <c:pt idx="714">
                <c:v>1</c:v>
              </c:pt>
              <c:pt idx="715">
                <c:v>1</c:v>
              </c:pt>
              <c:pt idx="716">
                <c:v>1</c:v>
              </c:pt>
              <c:pt idx="717">
                <c:v>1</c:v>
              </c:pt>
              <c:pt idx="718">
                <c:v>1</c:v>
              </c:pt>
              <c:pt idx="719">
                <c:v>1</c:v>
              </c:pt>
              <c:pt idx="720">
                <c:v>1</c:v>
              </c:pt>
              <c:pt idx="721">
                <c:v>1</c:v>
              </c:pt>
              <c:pt idx="722">
                <c:v>1</c:v>
              </c:pt>
              <c:pt idx="723">
                <c:v>1</c:v>
              </c:pt>
              <c:pt idx="724">
                <c:v>1</c:v>
              </c:pt>
              <c:pt idx="725">
                <c:v>1</c:v>
              </c:pt>
              <c:pt idx="726">
                <c:v>1</c:v>
              </c:pt>
              <c:pt idx="727">
                <c:v>1</c:v>
              </c:pt>
              <c:pt idx="728">
                <c:v>1</c:v>
              </c:pt>
              <c:pt idx="729">
                <c:v>1</c:v>
              </c:pt>
              <c:pt idx="730">
                <c:v>1</c:v>
              </c:pt>
              <c:pt idx="731">
                <c:v>1</c:v>
              </c:pt>
              <c:pt idx="732">
                <c:v>1</c:v>
              </c:pt>
              <c:pt idx="733">
                <c:v>1</c:v>
              </c:pt>
              <c:pt idx="734">
                <c:v>1</c:v>
              </c:pt>
              <c:pt idx="735">
                <c:v>1</c:v>
              </c:pt>
              <c:pt idx="736">
                <c:v>1</c:v>
              </c:pt>
              <c:pt idx="737">
                <c:v>1</c:v>
              </c:pt>
              <c:pt idx="738">
                <c:v>1</c:v>
              </c:pt>
              <c:pt idx="739">
                <c:v>1</c:v>
              </c:pt>
              <c:pt idx="740">
                <c:v>1</c:v>
              </c:pt>
              <c:pt idx="741">
                <c:v>1</c:v>
              </c:pt>
              <c:pt idx="742">
                <c:v>1</c:v>
              </c:pt>
              <c:pt idx="743">
                <c:v>1</c:v>
              </c:pt>
              <c:pt idx="744">
                <c:v>1</c:v>
              </c:pt>
              <c:pt idx="745">
                <c:v>1</c:v>
              </c:pt>
              <c:pt idx="746">
                <c:v>1</c:v>
              </c:pt>
              <c:pt idx="747">
                <c:v>1</c:v>
              </c:pt>
              <c:pt idx="748">
                <c:v>1</c:v>
              </c:pt>
              <c:pt idx="749">
                <c:v>1</c:v>
              </c:pt>
              <c:pt idx="750">
                <c:v>1</c:v>
              </c:pt>
              <c:pt idx="751">
                <c:v>1</c:v>
              </c:pt>
              <c:pt idx="752">
                <c:v>1</c:v>
              </c:pt>
              <c:pt idx="753">
                <c:v>1</c:v>
              </c:pt>
              <c:pt idx="754">
                <c:v>1</c:v>
              </c:pt>
              <c:pt idx="755">
                <c:v>1</c:v>
              </c:pt>
              <c:pt idx="756">
                <c:v>1</c:v>
              </c:pt>
              <c:pt idx="757">
                <c:v>1</c:v>
              </c:pt>
              <c:pt idx="758">
                <c:v>1</c:v>
              </c:pt>
              <c:pt idx="759">
                <c:v>1</c:v>
              </c:pt>
              <c:pt idx="760">
                <c:v>1</c:v>
              </c:pt>
              <c:pt idx="761">
                <c:v>1</c:v>
              </c:pt>
              <c:pt idx="762">
                <c:v>1</c:v>
              </c:pt>
              <c:pt idx="763">
                <c:v>1</c:v>
              </c:pt>
              <c:pt idx="764">
                <c:v>1</c:v>
              </c:pt>
              <c:pt idx="765">
                <c:v>1</c:v>
              </c:pt>
              <c:pt idx="766">
                <c:v>1</c:v>
              </c:pt>
              <c:pt idx="767">
                <c:v>1</c:v>
              </c:pt>
              <c:pt idx="768">
                <c:v>1</c:v>
              </c:pt>
              <c:pt idx="769">
                <c:v>1</c:v>
              </c:pt>
              <c:pt idx="770">
                <c:v>1</c:v>
              </c:pt>
              <c:pt idx="771">
                <c:v>1</c:v>
              </c:pt>
              <c:pt idx="772">
                <c:v>1</c:v>
              </c:pt>
              <c:pt idx="773">
                <c:v>1</c:v>
              </c:pt>
              <c:pt idx="774">
                <c:v>1</c:v>
              </c:pt>
              <c:pt idx="775">
                <c:v>1</c:v>
              </c:pt>
              <c:pt idx="776">
                <c:v>1</c:v>
              </c:pt>
              <c:pt idx="777">
                <c:v>1</c:v>
              </c:pt>
              <c:pt idx="778">
                <c:v>1</c:v>
              </c:pt>
              <c:pt idx="779">
                <c:v>1</c:v>
              </c:pt>
              <c:pt idx="780">
                <c:v>1</c:v>
              </c:pt>
              <c:pt idx="781">
                <c:v>1</c:v>
              </c:pt>
              <c:pt idx="782">
                <c:v>1</c:v>
              </c:pt>
              <c:pt idx="783">
                <c:v>1</c:v>
              </c:pt>
              <c:pt idx="784">
                <c:v>1</c:v>
              </c:pt>
              <c:pt idx="785">
                <c:v>1</c:v>
              </c:pt>
              <c:pt idx="786">
                <c:v>1</c:v>
              </c:pt>
              <c:pt idx="787">
                <c:v>1</c:v>
              </c:pt>
              <c:pt idx="788">
                <c:v>1</c:v>
              </c:pt>
              <c:pt idx="789">
                <c:v>1</c:v>
              </c:pt>
              <c:pt idx="790">
                <c:v>1</c:v>
              </c:pt>
              <c:pt idx="791">
                <c:v>1</c:v>
              </c:pt>
              <c:pt idx="792">
                <c:v>1</c:v>
              </c:pt>
              <c:pt idx="793">
                <c:v>1</c:v>
              </c:pt>
              <c:pt idx="794">
                <c:v>1</c:v>
              </c:pt>
              <c:pt idx="795">
                <c:v>1</c:v>
              </c:pt>
              <c:pt idx="796">
                <c:v>1</c:v>
              </c:pt>
              <c:pt idx="797">
                <c:v>1</c:v>
              </c:pt>
              <c:pt idx="798">
                <c:v>1</c:v>
              </c:pt>
              <c:pt idx="799">
                <c:v>1</c:v>
              </c:pt>
              <c:pt idx="800">
                <c:v>1</c:v>
              </c:pt>
              <c:pt idx="801">
                <c:v>1</c:v>
              </c:pt>
              <c:pt idx="802">
                <c:v>1</c:v>
              </c:pt>
              <c:pt idx="803">
                <c:v>1</c:v>
              </c:pt>
              <c:pt idx="804">
                <c:v>1</c:v>
              </c:pt>
              <c:pt idx="805">
                <c:v>1</c:v>
              </c:pt>
              <c:pt idx="806">
                <c:v>1</c:v>
              </c:pt>
              <c:pt idx="807">
                <c:v>1</c:v>
              </c:pt>
              <c:pt idx="808">
                <c:v>1</c:v>
              </c:pt>
              <c:pt idx="809">
                <c:v>1</c:v>
              </c:pt>
              <c:pt idx="810">
                <c:v>1</c:v>
              </c:pt>
              <c:pt idx="811">
                <c:v>1</c:v>
              </c:pt>
              <c:pt idx="812">
                <c:v>1</c:v>
              </c:pt>
              <c:pt idx="813">
                <c:v>1</c:v>
              </c:pt>
              <c:pt idx="814">
                <c:v>1</c:v>
              </c:pt>
              <c:pt idx="815">
                <c:v>1</c:v>
              </c:pt>
              <c:pt idx="816">
                <c:v>1</c:v>
              </c:pt>
              <c:pt idx="817">
                <c:v>1</c:v>
              </c:pt>
              <c:pt idx="818">
                <c:v>1</c:v>
              </c:pt>
              <c:pt idx="819">
                <c:v>1</c:v>
              </c:pt>
              <c:pt idx="820">
                <c:v>1</c:v>
              </c:pt>
              <c:pt idx="821">
                <c:v>1</c:v>
              </c:pt>
              <c:pt idx="822">
                <c:v>1</c:v>
              </c:pt>
              <c:pt idx="823">
                <c:v>1</c:v>
              </c:pt>
              <c:pt idx="824">
                <c:v>1</c:v>
              </c:pt>
              <c:pt idx="825">
                <c:v>1</c:v>
              </c:pt>
              <c:pt idx="826">
                <c:v>1</c:v>
              </c:pt>
              <c:pt idx="827">
                <c:v>1</c:v>
              </c:pt>
              <c:pt idx="828">
                <c:v>1</c:v>
              </c:pt>
              <c:pt idx="829">
                <c:v>1</c:v>
              </c:pt>
              <c:pt idx="830">
                <c:v>1</c:v>
              </c:pt>
              <c:pt idx="831">
                <c:v>1</c:v>
              </c:pt>
              <c:pt idx="832">
                <c:v>1</c:v>
              </c:pt>
              <c:pt idx="833">
                <c:v>1</c:v>
              </c:pt>
              <c:pt idx="834">
                <c:v>1</c:v>
              </c:pt>
              <c:pt idx="835">
                <c:v>1</c:v>
              </c:pt>
              <c:pt idx="836">
                <c:v>1</c:v>
              </c:pt>
              <c:pt idx="837">
                <c:v>1</c:v>
              </c:pt>
              <c:pt idx="838">
                <c:v>1</c:v>
              </c:pt>
              <c:pt idx="839">
                <c:v>1</c:v>
              </c:pt>
              <c:pt idx="840">
                <c:v>1</c:v>
              </c:pt>
              <c:pt idx="841">
                <c:v>1</c:v>
              </c:pt>
              <c:pt idx="842">
                <c:v>1</c:v>
              </c:pt>
              <c:pt idx="843">
                <c:v>1</c:v>
              </c:pt>
              <c:pt idx="844">
                <c:v>1</c:v>
              </c:pt>
              <c:pt idx="845">
                <c:v>1</c:v>
              </c:pt>
              <c:pt idx="846">
                <c:v>1</c:v>
              </c:pt>
              <c:pt idx="847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1A4A-42CE-BDCA-C54A02307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874881968"/>
        <c:axId val="899742176"/>
      </c:bubbleChart>
      <c:valAx>
        <c:axId val="874881968"/>
        <c:scaling>
          <c:orientation val="minMax"/>
          <c:max val="900"/>
          <c:min val="-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742176"/>
        <c:crosses val="autoZero"/>
        <c:crossBetween val="midCat"/>
      </c:valAx>
      <c:valAx>
        <c:axId val="89974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%</a:t>
                </a:r>
                <a:r>
                  <a:rPr lang="en-US" sz="1400" baseline="0" dirty="0">
                    <a:solidFill>
                      <a:schemeClr val="tx1"/>
                    </a:solidFill>
                  </a:rPr>
                  <a:t> difference in Direct vs Connecting Cost for same O&amp;D</a:t>
                </a:r>
                <a:endParaRPr 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881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tx1"/>
                </a:solidFill>
                <a:effectLst/>
              </a:rPr>
              <a:t>46% of all legs have more than 20% price difference between Direct and Connecting Routes</a:t>
            </a:r>
            <a:endParaRPr lang="en-US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902513126834056E-2"/>
          <c:y val="0.15294148911531194"/>
          <c:w val="0.88193094821461804"/>
          <c:h val="0.818218576635176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.16644926149212108"/>
                  <c:y val="-7.0312495674674236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0" i="0" u="none" strike="noStrike" kern="1200" baseline="0" dirty="0">
                        <a:solidFill>
                          <a:schemeClr val="tx1"/>
                        </a:solidFill>
                      </a:rPr>
                      <a:t>Traveling from DWC-LKO on flight 1088 is 33% cheaper to the customer when flying direct, instead of as part of a connecting route</a:t>
                    </a:r>
                  </a:p>
                </c:rich>
              </c:tx>
              <c:spPr>
                <a:noFill/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EBE-4B02-BEFB-5189771BBC98}"/>
                </c:ext>
              </c:extLst>
            </c:dLbl>
            <c:dLbl>
              <c:idx val="1084"/>
              <c:layout>
                <c:manualLayout>
                  <c:x val="-0.33838586127519121"/>
                  <c:y val="2.578124841404722E-2"/>
                </c:manualLayout>
              </c:layout>
              <c:tx>
                <c:rich>
                  <a:bodyPr/>
                  <a:lstStyle/>
                  <a:p>
                    <a:r>
                      <a:rPr lang="en-US" sz="1100" dirty="0">
                        <a:solidFill>
                          <a:schemeClr val="tx1"/>
                        </a:solidFill>
                      </a:rPr>
                      <a:t>Traveling from BOM-Nag on flight 5378 is 35% cheaper to the customer, when this this leg is part of a connecting route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BE-4B02-BEFB-5189771BBC9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Sheet1!$A$2:$A$1209</c:f>
              <c:numCache>
                <c:formatCode>General</c:formatCode>
                <c:ptCount val="120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845</c:v>
                </c:pt>
                <c:pt idx="849">
                  <c:v>846</c:v>
                </c:pt>
                <c:pt idx="850">
                  <c:v>847</c:v>
                </c:pt>
                <c:pt idx="851">
                  <c:v>848</c:v>
                </c:pt>
                <c:pt idx="852">
                  <c:v>849</c:v>
                </c:pt>
                <c:pt idx="853">
                  <c:v>850</c:v>
                </c:pt>
                <c:pt idx="854">
                  <c:v>851</c:v>
                </c:pt>
                <c:pt idx="855">
                  <c:v>852</c:v>
                </c:pt>
                <c:pt idx="856">
                  <c:v>853</c:v>
                </c:pt>
                <c:pt idx="857">
                  <c:v>854</c:v>
                </c:pt>
                <c:pt idx="858">
                  <c:v>855</c:v>
                </c:pt>
                <c:pt idx="859">
                  <c:v>856</c:v>
                </c:pt>
                <c:pt idx="860">
                  <c:v>857</c:v>
                </c:pt>
                <c:pt idx="861">
                  <c:v>858</c:v>
                </c:pt>
                <c:pt idx="862">
                  <c:v>859</c:v>
                </c:pt>
                <c:pt idx="863">
                  <c:v>860</c:v>
                </c:pt>
                <c:pt idx="864">
                  <c:v>861</c:v>
                </c:pt>
                <c:pt idx="865">
                  <c:v>862</c:v>
                </c:pt>
                <c:pt idx="866">
                  <c:v>863</c:v>
                </c:pt>
                <c:pt idx="867">
                  <c:v>864</c:v>
                </c:pt>
                <c:pt idx="868">
                  <c:v>865</c:v>
                </c:pt>
                <c:pt idx="869">
                  <c:v>866</c:v>
                </c:pt>
                <c:pt idx="870">
                  <c:v>867</c:v>
                </c:pt>
                <c:pt idx="871">
                  <c:v>868</c:v>
                </c:pt>
                <c:pt idx="872">
                  <c:v>869</c:v>
                </c:pt>
                <c:pt idx="873">
                  <c:v>870</c:v>
                </c:pt>
                <c:pt idx="874">
                  <c:v>871</c:v>
                </c:pt>
                <c:pt idx="875">
                  <c:v>872</c:v>
                </c:pt>
                <c:pt idx="876">
                  <c:v>873</c:v>
                </c:pt>
                <c:pt idx="877">
                  <c:v>874</c:v>
                </c:pt>
                <c:pt idx="878">
                  <c:v>875</c:v>
                </c:pt>
                <c:pt idx="879">
                  <c:v>876</c:v>
                </c:pt>
                <c:pt idx="880">
                  <c:v>877</c:v>
                </c:pt>
                <c:pt idx="881">
                  <c:v>878</c:v>
                </c:pt>
                <c:pt idx="882">
                  <c:v>879</c:v>
                </c:pt>
                <c:pt idx="883">
                  <c:v>880</c:v>
                </c:pt>
                <c:pt idx="884">
                  <c:v>881</c:v>
                </c:pt>
                <c:pt idx="885">
                  <c:v>882</c:v>
                </c:pt>
                <c:pt idx="886">
                  <c:v>883</c:v>
                </c:pt>
                <c:pt idx="887">
                  <c:v>884</c:v>
                </c:pt>
                <c:pt idx="888">
                  <c:v>885</c:v>
                </c:pt>
                <c:pt idx="889">
                  <c:v>886</c:v>
                </c:pt>
                <c:pt idx="890">
                  <c:v>887</c:v>
                </c:pt>
                <c:pt idx="891">
                  <c:v>888</c:v>
                </c:pt>
                <c:pt idx="892">
                  <c:v>889</c:v>
                </c:pt>
                <c:pt idx="893">
                  <c:v>890</c:v>
                </c:pt>
                <c:pt idx="894">
                  <c:v>891</c:v>
                </c:pt>
                <c:pt idx="895">
                  <c:v>892</c:v>
                </c:pt>
                <c:pt idx="896">
                  <c:v>893</c:v>
                </c:pt>
                <c:pt idx="897">
                  <c:v>894</c:v>
                </c:pt>
                <c:pt idx="898">
                  <c:v>895</c:v>
                </c:pt>
                <c:pt idx="899">
                  <c:v>896</c:v>
                </c:pt>
                <c:pt idx="900">
                  <c:v>897</c:v>
                </c:pt>
                <c:pt idx="901">
                  <c:v>898</c:v>
                </c:pt>
                <c:pt idx="902">
                  <c:v>899</c:v>
                </c:pt>
                <c:pt idx="903">
                  <c:v>900</c:v>
                </c:pt>
                <c:pt idx="904">
                  <c:v>901</c:v>
                </c:pt>
                <c:pt idx="905">
                  <c:v>902</c:v>
                </c:pt>
                <c:pt idx="906">
                  <c:v>903</c:v>
                </c:pt>
                <c:pt idx="907">
                  <c:v>904</c:v>
                </c:pt>
                <c:pt idx="908">
                  <c:v>905</c:v>
                </c:pt>
                <c:pt idx="909">
                  <c:v>906</c:v>
                </c:pt>
                <c:pt idx="910">
                  <c:v>907</c:v>
                </c:pt>
                <c:pt idx="911">
                  <c:v>908</c:v>
                </c:pt>
                <c:pt idx="912">
                  <c:v>909</c:v>
                </c:pt>
                <c:pt idx="913">
                  <c:v>910</c:v>
                </c:pt>
                <c:pt idx="914">
                  <c:v>911</c:v>
                </c:pt>
                <c:pt idx="915">
                  <c:v>912</c:v>
                </c:pt>
                <c:pt idx="916">
                  <c:v>913</c:v>
                </c:pt>
                <c:pt idx="917">
                  <c:v>914</c:v>
                </c:pt>
                <c:pt idx="918">
                  <c:v>915</c:v>
                </c:pt>
                <c:pt idx="919">
                  <c:v>916</c:v>
                </c:pt>
                <c:pt idx="920">
                  <c:v>917</c:v>
                </c:pt>
                <c:pt idx="921">
                  <c:v>918</c:v>
                </c:pt>
                <c:pt idx="922">
                  <c:v>919</c:v>
                </c:pt>
                <c:pt idx="923">
                  <c:v>920</c:v>
                </c:pt>
                <c:pt idx="924">
                  <c:v>921</c:v>
                </c:pt>
                <c:pt idx="925">
                  <c:v>922</c:v>
                </c:pt>
                <c:pt idx="926">
                  <c:v>923</c:v>
                </c:pt>
                <c:pt idx="927">
                  <c:v>924</c:v>
                </c:pt>
                <c:pt idx="928">
                  <c:v>925</c:v>
                </c:pt>
                <c:pt idx="929">
                  <c:v>926</c:v>
                </c:pt>
                <c:pt idx="930">
                  <c:v>927</c:v>
                </c:pt>
                <c:pt idx="931">
                  <c:v>928</c:v>
                </c:pt>
                <c:pt idx="932">
                  <c:v>929</c:v>
                </c:pt>
                <c:pt idx="933">
                  <c:v>930</c:v>
                </c:pt>
                <c:pt idx="934">
                  <c:v>931</c:v>
                </c:pt>
                <c:pt idx="935">
                  <c:v>932</c:v>
                </c:pt>
                <c:pt idx="936">
                  <c:v>933</c:v>
                </c:pt>
                <c:pt idx="937">
                  <c:v>934</c:v>
                </c:pt>
                <c:pt idx="938">
                  <c:v>935</c:v>
                </c:pt>
                <c:pt idx="939">
                  <c:v>936</c:v>
                </c:pt>
                <c:pt idx="940">
                  <c:v>937</c:v>
                </c:pt>
                <c:pt idx="941">
                  <c:v>938</c:v>
                </c:pt>
                <c:pt idx="942">
                  <c:v>939</c:v>
                </c:pt>
                <c:pt idx="943">
                  <c:v>940</c:v>
                </c:pt>
                <c:pt idx="944">
                  <c:v>941</c:v>
                </c:pt>
                <c:pt idx="945">
                  <c:v>942</c:v>
                </c:pt>
                <c:pt idx="946">
                  <c:v>943</c:v>
                </c:pt>
                <c:pt idx="947">
                  <c:v>944</c:v>
                </c:pt>
                <c:pt idx="948">
                  <c:v>945</c:v>
                </c:pt>
                <c:pt idx="949">
                  <c:v>946</c:v>
                </c:pt>
                <c:pt idx="950">
                  <c:v>947</c:v>
                </c:pt>
                <c:pt idx="951">
                  <c:v>948</c:v>
                </c:pt>
                <c:pt idx="952">
                  <c:v>949</c:v>
                </c:pt>
                <c:pt idx="953">
                  <c:v>950</c:v>
                </c:pt>
                <c:pt idx="954">
                  <c:v>951</c:v>
                </c:pt>
                <c:pt idx="955">
                  <c:v>952</c:v>
                </c:pt>
                <c:pt idx="956">
                  <c:v>953</c:v>
                </c:pt>
                <c:pt idx="957">
                  <c:v>954</c:v>
                </c:pt>
                <c:pt idx="958">
                  <c:v>955</c:v>
                </c:pt>
                <c:pt idx="959">
                  <c:v>956</c:v>
                </c:pt>
                <c:pt idx="960">
                  <c:v>957</c:v>
                </c:pt>
                <c:pt idx="961">
                  <c:v>958</c:v>
                </c:pt>
                <c:pt idx="962">
                  <c:v>959</c:v>
                </c:pt>
                <c:pt idx="963">
                  <c:v>960</c:v>
                </c:pt>
                <c:pt idx="964">
                  <c:v>961</c:v>
                </c:pt>
                <c:pt idx="965">
                  <c:v>962</c:v>
                </c:pt>
                <c:pt idx="966">
                  <c:v>963</c:v>
                </c:pt>
                <c:pt idx="967">
                  <c:v>964</c:v>
                </c:pt>
                <c:pt idx="968">
                  <c:v>965</c:v>
                </c:pt>
                <c:pt idx="969">
                  <c:v>966</c:v>
                </c:pt>
                <c:pt idx="970">
                  <c:v>967</c:v>
                </c:pt>
                <c:pt idx="971">
                  <c:v>968</c:v>
                </c:pt>
                <c:pt idx="972">
                  <c:v>969</c:v>
                </c:pt>
                <c:pt idx="973">
                  <c:v>970</c:v>
                </c:pt>
                <c:pt idx="974">
                  <c:v>971</c:v>
                </c:pt>
                <c:pt idx="975">
                  <c:v>972</c:v>
                </c:pt>
                <c:pt idx="976">
                  <c:v>973</c:v>
                </c:pt>
                <c:pt idx="977">
                  <c:v>974</c:v>
                </c:pt>
                <c:pt idx="978">
                  <c:v>975</c:v>
                </c:pt>
                <c:pt idx="979">
                  <c:v>976</c:v>
                </c:pt>
                <c:pt idx="980">
                  <c:v>977</c:v>
                </c:pt>
                <c:pt idx="981">
                  <c:v>978</c:v>
                </c:pt>
                <c:pt idx="982">
                  <c:v>979</c:v>
                </c:pt>
                <c:pt idx="983">
                  <c:v>980</c:v>
                </c:pt>
                <c:pt idx="984">
                  <c:v>981</c:v>
                </c:pt>
                <c:pt idx="985">
                  <c:v>982</c:v>
                </c:pt>
                <c:pt idx="986">
                  <c:v>983</c:v>
                </c:pt>
                <c:pt idx="987">
                  <c:v>984</c:v>
                </c:pt>
                <c:pt idx="988">
                  <c:v>985</c:v>
                </c:pt>
                <c:pt idx="989">
                  <c:v>986</c:v>
                </c:pt>
                <c:pt idx="990">
                  <c:v>987</c:v>
                </c:pt>
                <c:pt idx="991">
                  <c:v>988</c:v>
                </c:pt>
                <c:pt idx="992">
                  <c:v>989</c:v>
                </c:pt>
                <c:pt idx="993">
                  <c:v>990</c:v>
                </c:pt>
                <c:pt idx="994">
                  <c:v>991</c:v>
                </c:pt>
                <c:pt idx="995">
                  <c:v>992</c:v>
                </c:pt>
                <c:pt idx="996">
                  <c:v>993</c:v>
                </c:pt>
                <c:pt idx="997">
                  <c:v>994</c:v>
                </c:pt>
                <c:pt idx="998">
                  <c:v>995</c:v>
                </c:pt>
                <c:pt idx="999">
                  <c:v>996</c:v>
                </c:pt>
                <c:pt idx="1000">
                  <c:v>997</c:v>
                </c:pt>
                <c:pt idx="1001">
                  <c:v>998</c:v>
                </c:pt>
                <c:pt idx="1002">
                  <c:v>999</c:v>
                </c:pt>
                <c:pt idx="1003">
                  <c:v>1000</c:v>
                </c:pt>
                <c:pt idx="1004">
                  <c:v>1001</c:v>
                </c:pt>
                <c:pt idx="1005">
                  <c:v>1002</c:v>
                </c:pt>
                <c:pt idx="1006">
                  <c:v>1003</c:v>
                </c:pt>
                <c:pt idx="1007">
                  <c:v>1004</c:v>
                </c:pt>
                <c:pt idx="1008">
                  <c:v>1005</c:v>
                </c:pt>
                <c:pt idx="1009">
                  <c:v>1006</c:v>
                </c:pt>
                <c:pt idx="1010">
                  <c:v>1007</c:v>
                </c:pt>
                <c:pt idx="1011">
                  <c:v>1008</c:v>
                </c:pt>
                <c:pt idx="1012">
                  <c:v>1009</c:v>
                </c:pt>
                <c:pt idx="1013">
                  <c:v>1010</c:v>
                </c:pt>
                <c:pt idx="1014">
                  <c:v>1011</c:v>
                </c:pt>
                <c:pt idx="1015">
                  <c:v>1012</c:v>
                </c:pt>
                <c:pt idx="1016">
                  <c:v>1013</c:v>
                </c:pt>
                <c:pt idx="1017">
                  <c:v>1014</c:v>
                </c:pt>
                <c:pt idx="1018">
                  <c:v>1015</c:v>
                </c:pt>
                <c:pt idx="1019">
                  <c:v>1016</c:v>
                </c:pt>
                <c:pt idx="1020">
                  <c:v>1017</c:v>
                </c:pt>
                <c:pt idx="1021">
                  <c:v>1018</c:v>
                </c:pt>
                <c:pt idx="1022">
                  <c:v>1019</c:v>
                </c:pt>
                <c:pt idx="1023">
                  <c:v>1020</c:v>
                </c:pt>
                <c:pt idx="1024">
                  <c:v>1021</c:v>
                </c:pt>
                <c:pt idx="1025">
                  <c:v>1022</c:v>
                </c:pt>
                <c:pt idx="1026">
                  <c:v>1023</c:v>
                </c:pt>
                <c:pt idx="1027">
                  <c:v>1024</c:v>
                </c:pt>
                <c:pt idx="1028">
                  <c:v>1025</c:v>
                </c:pt>
                <c:pt idx="1029">
                  <c:v>1026</c:v>
                </c:pt>
                <c:pt idx="1030">
                  <c:v>1027</c:v>
                </c:pt>
                <c:pt idx="1031">
                  <c:v>1028</c:v>
                </c:pt>
                <c:pt idx="1032">
                  <c:v>1029</c:v>
                </c:pt>
                <c:pt idx="1033">
                  <c:v>1030</c:v>
                </c:pt>
                <c:pt idx="1034">
                  <c:v>1031</c:v>
                </c:pt>
                <c:pt idx="1035">
                  <c:v>1032</c:v>
                </c:pt>
                <c:pt idx="1036">
                  <c:v>1033</c:v>
                </c:pt>
                <c:pt idx="1037">
                  <c:v>1034</c:v>
                </c:pt>
                <c:pt idx="1038">
                  <c:v>1035</c:v>
                </c:pt>
                <c:pt idx="1039">
                  <c:v>1036</c:v>
                </c:pt>
                <c:pt idx="1040">
                  <c:v>1037</c:v>
                </c:pt>
                <c:pt idx="1041">
                  <c:v>1038</c:v>
                </c:pt>
                <c:pt idx="1042">
                  <c:v>1039</c:v>
                </c:pt>
                <c:pt idx="1043">
                  <c:v>1040</c:v>
                </c:pt>
                <c:pt idx="1044">
                  <c:v>1041</c:v>
                </c:pt>
                <c:pt idx="1045">
                  <c:v>1042</c:v>
                </c:pt>
                <c:pt idx="1046">
                  <c:v>1043</c:v>
                </c:pt>
                <c:pt idx="1047">
                  <c:v>1044</c:v>
                </c:pt>
                <c:pt idx="1048">
                  <c:v>1045</c:v>
                </c:pt>
                <c:pt idx="1049">
                  <c:v>1046</c:v>
                </c:pt>
                <c:pt idx="1050">
                  <c:v>1047</c:v>
                </c:pt>
                <c:pt idx="1051">
                  <c:v>1048</c:v>
                </c:pt>
                <c:pt idx="1052">
                  <c:v>1049</c:v>
                </c:pt>
                <c:pt idx="1053">
                  <c:v>1050</c:v>
                </c:pt>
                <c:pt idx="1054">
                  <c:v>1051</c:v>
                </c:pt>
                <c:pt idx="1055">
                  <c:v>1052</c:v>
                </c:pt>
                <c:pt idx="1056">
                  <c:v>1053</c:v>
                </c:pt>
                <c:pt idx="1057">
                  <c:v>1054</c:v>
                </c:pt>
                <c:pt idx="1058">
                  <c:v>1055</c:v>
                </c:pt>
                <c:pt idx="1059">
                  <c:v>1056</c:v>
                </c:pt>
                <c:pt idx="1060">
                  <c:v>1057</c:v>
                </c:pt>
                <c:pt idx="1061">
                  <c:v>1058</c:v>
                </c:pt>
                <c:pt idx="1062">
                  <c:v>1059</c:v>
                </c:pt>
                <c:pt idx="1063">
                  <c:v>1060</c:v>
                </c:pt>
                <c:pt idx="1064">
                  <c:v>1061</c:v>
                </c:pt>
                <c:pt idx="1065">
                  <c:v>1062</c:v>
                </c:pt>
                <c:pt idx="1066">
                  <c:v>1063</c:v>
                </c:pt>
                <c:pt idx="1067">
                  <c:v>1064</c:v>
                </c:pt>
                <c:pt idx="1068">
                  <c:v>1065</c:v>
                </c:pt>
                <c:pt idx="1069">
                  <c:v>1066</c:v>
                </c:pt>
                <c:pt idx="1070">
                  <c:v>1067</c:v>
                </c:pt>
                <c:pt idx="1071">
                  <c:v>1068</c:v>
                </c:pt>
                <c:pt idx="1072">
                  <c:v>1069</c:v>
                </c:pt>
                <c:pt idx="1073">
                  <c:v>1070</c:v>
                </c:pt>
                <c:pt idx="1074">
                  <c:v>1071</c:v>
                </c:pt>
                <c:pt idx="1075">
                  <c:v>1072</c:v>
                </c:pt>
                <c:pt idx="1076">
                  <c:v>1073</c:v>
                </c:pt>
                <c:pt idx="1077">
                  <c:v>1074</c:v>
                </c:pt>
                <c:pt idx="1078">
                  <c:v>1075</c:v>
                </c:pt>
                <c:pt idx="1079">
                  <c:v>1076</c:v>
                </c:pt>
                <c:pt idx="1080">
                  <c:v>1077</c:v>
                </c:pt>
                <c:pt idx="1081">
                  <c:v>1078</c:v>
                </c:pt>
                <c:pt idx="1082">
                  <c:v>1079</c:v>
                </c:pt>
                <c:pt idx="1083">
                  <c:v>1080</c:v>
                </c:pt>
                <c:pt idx="1084">
                  <c:v>1081</c:v>
                </c:pt>
                <c:pt idx="1085">
                  <c:v>1082</c:v>
                </c:pt>
                <c:pt idx="1086">
                  <c:v>1083</c:v>
                </c:pt>
                <c:pt idx="1087">
                  <c:v>1084</c:v>
                </c:pt>
                <c:pt idx="1088">
                  <c:v>1085</c:v>
                </c:pt>
                <c:pt idx="1089">
                  <c:v>1086</c:v>
                </c:pt>
                <c:pt idx="1090">
                  <c:v>1087</c:v>
                </c:pt>
                <c:pt idx="1091">
                  <c:v>1088</c:v>
                </c:pt>
                <c:pt idx="1092">
                  <c:v>1089</c:v>
                </c:pt>
                <c:pt idx="1093">
                  <c:v>1090</c:v>
                </c:pt>
                <c:pt idx="1094">
                  <c:v>1091</c:v>
                </c:pt>
                <c:pt idx="1095">
                  <c:v>1092</c:v>
                </c:pt>
                <c:pt idx="1096">
                  <c:v>1093</c:v>
                </c:pt>
                <c:pt idx="1097">
                  <c:v>1094</c:v>
                </c:pt>
                <c:pt idx="1098">
                  <c:v>1095</c:v>
                </c:pt>
                <c:pt idx="1099">
                  <c:v>1096</c:v>
                </c:pt>
                <c:pt idx="1100">
                  <c:v>1097</c:v>
                </c:pt>
                <c:pt idx="1101">
                  <c:v>1098</c:v>
                </c:pt>
                <c:pt idx="1102">
                  <c:v>1099</c:v>
                </c:pt>
                <c:pt idx="1103">
                  <c:v>1100</c:v>
                </c:pt>
                <c:pt idx="1104">
                  <c:v>1101</c:v>
                </c:pt>
                <c:pt idx="1105">
                  <c:v>1102</c:v>
                </c:pt>
                <c:pt idx="1106">
                  <c:v>1103</c:v>
                </c:pt>
                <c:pt idx="1107">
                  <c:v>1104</c:v>
                </c:pt>
                <c:pt idx="1108">
                  <c:v>1105</c:v>
                </c:pt>
                <c:pt idx="1109">
                  <c:v>1106</c:v>
                </c:pt>
                <c:pt idx="1110">
                  <c:v>1107</c:v>
                </c:pt>
                <c:pt idx="1111">
                  <c:v>1108</c:v>
                </c:pt>
                <c:pt idx="1112">
                  <c:v>1109</c:v>
                </c:pt>
                <c:pt idx="1113">
                  <c:v>1110</c:v>
                </c:pt>
                <c:pt idx="1114">
                  <c:v>1111</c:v>
                </c:pt>
                <c:pt idx="1115">
                  <c:v>1112</c:v>
                </c:pt>
                <c:pt idx="1116">
                  <c:v>1113</c:v>
                </c:pt>
                <c:pt idx="1117">
                  <c:v>1114</c:v>
                </c:pt>
                <c:pt idx="1118">
                  <c:v>1115</c:v>
                </c:pt>
                <c:pt idx="1119">
                  <c:v>1116</c:v>
                </c:pt>
                <c:pt idx="1120">
                  <c:v>1117</c:v>
                </c:pt>
                <c:pt idx="1121">
                  <c:v>1118</c:v>
                </c:pt>
                <c:pt idx="1122">
                  <c:v>1119</c:v>
                </c:pt>
                <c:pt idx="1123">
                  <c:v>1120</c:v>
                </c:pt>
                <c:pt idx="1124">
                  <c:v>1121</c:v>
                </c:pt>
                <c:pt idx="1125">
                  <c:v>1122</c:v>
                </c:pt>
                <c:pt idx="1126">
                  <c:v>1123</c:v>
                </c:pt>
                <c:pt idx="1127">
                  <c:v>1124</c:v>
                </c:pt>
                <c:pt idx="1128">
                  <c:v>1125</c:v>
                </c:pt>
                <c:pt idx="1129">
                  <c:v>1126</c:v>
                </c:pt>
                <c:pt idx="1130">
                  <c:v>1127</c:v>
                </c:pt>
                <c:pt idx="1131">
                  <c:v>1128</c:v>
                </c:pt>
                <c:pt idx="1132">
                  <c:v>1129</c:v>
                </c:pt>
                <c:pt idx="1133">
                  <c:v>1130</c:v>
                </c:pt>
                <c:pt idx="1134">
                  <c:v>1131</c:v>
                </c:pt>
                <c:pt idx="1135">
                  <c:v>1132</c:v>
                </c:pt>
                <c:pt idx="1136">
                  <c:v>1133</c:v>
                </c:pt>
                <c:pt idx="1137">
                  <c:v>1134</c:v>
                </c:pt>
                <c:pt idx="1138">
                  <c:v>1135</c:v>
                </c:pt>
                <c:pt idx="1139">
                  <c:v>1136</c:v>
                </c:pt>
                <c:pt idx="1140">
                  <c:v>1137</c:v>
                </c:pt>
                <c:pt idx="1141">
                  <c:v>1138</c:v>
                </c:pt>
                <c:pt idx="1142">
                  <c:v>1139</c:v>
                </c:pt>
                <c:pt idx="1143">
                  <c:v>1140</c:v>
                </c:pt>
                <c:pt idx="1144">
                  <c:v>1141</c:v>
                </c:pt>
                <c:pt idx="1145">
                  <c:v>1142</c:v>
                </c:pt>
                <c:pt idx="1146">
                  <c:v>1143</c:v>
                </c:pt>
                <c:pt idx="1147">
                  <c:v>1144</c:v>
                </c:pt>
                <c:pt idx="1148">
                  <c:v>1145</c:v>
                </c:pt>
                <c:pt idx="1149">
                  <c:v>1146</c:v>
                </c:pt>
                <c:pt idx="1150">
                  <c:v>1147</c:v>
                </c:pt>
                <c:pt idx="1151">
                  <c:v>1148</c:v>
                </c:pt>
                <c:pt idx="1152">
                  <c:v>1149</c:v>
                </c:pt>
                <c:pt idx="1153">
                  <c:v>1150</c:v>
                </c:pt>
                <c:pt idx="1154">
                  <c:v>1151</c:v>
                </c:pt>
                <c:pt idx="1155">
                  <c:v>1152</c:v>
                </c:pt>
                <c:pt idx="1156">
                  <c:v>1153</c:v>
                </c:pt>
                <c:pt idx="1157">
                  <c:v>1154</c:v>
                </c:pt>
                <c:pt idx="1158">
                  <c:v>1155</c:v>
                </c:pt>
                <c:pt idx="1159">
                  <c:v>1156</c:v>
                </c:pt>
                <c:pt idx="1160">
                  <c:v>1157</c:v>
                </c:pt>
                <c:pt idx="1161">
                  <c:v>1158</c:v>
                </c:pt>
                <c:pt idx="1162">
                  <c:v>1159</c:v>
                </c:pt>
                <c:pt idx="1163">
                  <c:v>1160</c:v>
                </c:pt>
                <c:pt idx="1164">
                  <c:v>1161</c:v>
                </c:pt>
                <c:pt idx="1165">
                  <c:v>1162</c:v>
                </c:pt>
                <c:pt idx="1166">
                  <c:v>1163</c:v>
                </c:pt>
                <c:pt idx="1167">
                  <c:v>1164</c:v>
                </c:pt>
                <c:pt idx="1168">
                  <c:v>1165</c:v>
                </c:pt>
                <c:pt idx="1169">
                  <c:v>1166</c:v>
                </c:pt>
                <c:pt idx="1170">
                  <c:v>1167</c:v>
                </c:pt>
                <c:pt idx="1171">
                  <c:v>1168</c:v>
                </c:pt>
                <c:pt idx="1172">
                  <c:v>1169</c:v>
                </c:pt>
                <c:pt idx="1173">
                  <c:v>1170</c:v>
                </c:pt>
                <c:pt idx="1174">
                  <c:v>1171</c:v>
                </c:pt>
                <c:pt idx="1175">
                  <c:v>1172</c:v>
                </c:pt>
                <c:pt idx="1176">
                  <c:v>1173</c:v>
                </c:pt>
                <c:pt idx="1177">
                  <c:v>1174</c:v>
                </c:pt>
                <c:pt idx="1178">
                  <c:v>1175</c:v>
                </c:pt>
                <c:pt idx="1179">
                  <c:v>1176</c:v>
                </c:pt>
                <c:pt idx="1180">
                  <c:v>1177</c:v>
                </c:pt>
                <c:pt idx="1181">
                  <c:v>1178</c:v>
                </c:pt>
                <c:pt idx="1182">
                  <c:v>1179</c:v>
                </c:pt>
                <c:pt idx="1183">
                  <c:v>1180</c:v>
                </c:pt>
                <c:pt idx="1184">
                  <c:v>1181</c:v>
                </c:pt>
                <c:pt idx="1185">
                  <c:v>1182</c:v>
                </c:pt>
                <c:pt idx="1186">
                  <c:v>1183</c:v>
                </c:pt>
                <c:pt idx="1187">
                  <c:v>1184</c:v>
                </c:pt>
                <c:pt idx="1188">
                  <c:v>1185</c:v>
                </c:pt>
                <c:pt idx="1189">
                  <c:v>1186</c:v>
                </c:pt>
                <c:pt idx="1190">
                  <c:v>1187</c:v>
                </c:pt>
                <c:pt idx="1191">
                  <c:v>1188</c:v>
                </c:pt>
                <c:pt idx="1192">
                  <c:v>1189</c:v>
                </c:pt>
                <c:pt idx="1193">
                  <c:v>1190</c:v>
                </c:pt>
                <c:pt idx="1194">
                  <c:v>1191</c:v>
                </c:pt>
                <c:pt idx="1195">
                  <c:v>1192</c:v>
                </c:pt>
                <c:pt idx="1196">
                  <c:v>1193</c:v>
                </c:pt>
                <c:pt idx="1197">
                  <c:v>1194</c:v>
                </c:pt>
                <c:pt idx="1198">
                  <c:v>1195</c:v>
                </c:pt>
                <c:pt idx="1199">
                  <c:v>1196</c:v>
                </c:pt>
                <c:pt idx="1200">
                  <c:v>1197</c:v>
                </c:pt>
                <c:pt idx="1201">
                  <c:v>1198</c:v>
                </c:pt>
                <c:pt idx="1202">
                  <c:v>1199</c:v>
                </c:pt>
                <c:pt idx="1203">
                  <c:v>1200</c:v>
                </c:pt>
                <c:pt idx="1204">
                  <c:v>1201</c:v>
                </c:pt>
                <c:pt idx="1205">
                  <c:v>1202</c:v>
                </c:pt>
                <c:pt idx="1206">
                  <c:v>1203</c:v>
                </c:pt>
                <c:pt idx="1207">
                  <c:v>1204</c:v>
                </c:pt>
              </c:numCache>
            </c:numRef>
          </c:xVal>
          <c:yVal>
            <c:numRef>
              <c:f>Sheet1!$B$2:$B$1209</c:f>
              <c:numCache>
                <c:formatCode>General</c:formatCode>
                <c:ptCount val="1208"/>
                <c:pt idx="0">
                  <c:v>0.39630588</c:v>
                </c:pt>
                <c:pt idx="1">
                  <c:v>0.332805717</c:v>
                </c:pt>
                <c:pt idx="2">
                  <c:v>0.30468879999999998</c:v>
                </c:pt>
                <c:pt idx="3">
                  <c:v>0.30064902599999999</c:v>
                </c:pt>
                <c:pt idx="4">
                  <c:v>0.29457456500000001</c:v>
                </c:pt>
                <c:pt idx="5">
                  <c:v>0.277882886</c:v>
                </c:pt>
                <c:pt idx="6">
                  <c:v>0.27441265100000001</c:v>
                </c:pt>
                <c:pt idx="7">
                  <c:v>0.25967793900000002</c:v>
                </c:pt>
                <c:pt idx="8">
                  <c:v>0.24523779400000001</c:v>
                </c:pt>
                <c:pt idx="9">
                  <c:v>0.236091467</c:v>
                </c:pt>
                <c:pt idx="10">
                  <c:v>0.23328068299999999</c:v>
                </c:pt>
                <c:pt idx="11">
                  <c:v>0.21570962199999999</c:v>
                </c:pt>
                <c:pt idx="12">
                  <c:v>0.20774762899999999</c:v>
                </c:pt>
                <c:pt idx="13">
                  <c:v>0.20724696300000001</c:v>
                </c:pt>
                <c:pt idx="14">
                  <c:v>0.20559017800000001</c:v>
                </c:pt>
                <c:pt idx="15">
                  <c:v>0.204906056</c:v>
                </c:pt>
                <c:pt idx="16">
                  <c:v>0.195355006</c:v>
                </c:pt>
                <c:pt idx="17">
                  <c:v>0.19386863400000001</c:v>
                </c:pt>
                <c:pt idx="18">
                  <c:v>0.19295378699999999</c:v>
                </c:pt>
                <c:pt idx="19">
                  <c:v>0.189344807</c:v>
                </c:pt>
                <c:pt idx="20">
                  <c:v>0.17568540199999999</c:v>
                </c:pt>
                <c:pt idx="21">
                  <c:v>0.17449561299999999</c:v>
                </c:pt>
                <c:pt idx="22">
                  <c:v>0.17016487299999999</c:v>
                </c:pt>
                <c:pt idx="23">
                  <c:v>0.16709233500000001</c:v>
                </c:pt>
                <c:pt idx="24">
                  <c:v>0.16256711300000001</c:v>
                </c:pt>
                <c:pt idx="25">
                  <c:v>0.161893971</c:v>
                </c:pt>
                <c:pt idx="26">
                  <c:v>0.16024534400000001</c:v>
                </c:pt>
                <c:pt idx="27">
                  <c:v>0.15933271399999999</c:v>
                </c:pt>
                <c:pt idx="28">
                  <c:v>0.157466105</c:v>
                </c:pt>
                <c:pt idx="29">
                  <c:v>0.15691147999999999</c:v>
                </c:pt>
                <c:pt idx="30">
                  <c:v>0.14663271999999999</c:v>
                </c:pt>
                <c:pt idx="31">
                  <c:v>0.143317051</c:v>
                </c:pt>
                <c:pt idx="32">
                  <c:v>0.14304967399999999</c:v>
                </c:pt>
                <c:pt idx="33">
                  <c:v>0.13610306599999999</c:v>
                </c:pt>
                <c:pt idx="34">
                  <c:v>0.13478715999999999</c:v>
                </c:pt>
                <c:pt idx="35">
                  <c:v>0.13419223299999999</c:v>
                </c:pt>
                <c:pt idx="36">
                  <c:v>0.13355323099999999</c:v>
                </c:pt>
                <c:pt idx="37">
                  <c:v>0.12606930499999999</c:v>
                </c:pt>
                <c:pt idx="38">
                  <c:v>0.12380899500000001</c:v>
                </c:pt>
                <c:pt idx="39">
                  <c:v>0.12217325599999999</c:v>
                </c:pt>
                <c:pt idx="40">
                  <c:v>0.122040053</c:v>
                </c:pt>
                <c:pt idx="41">
                  <c:v>0.11988848000000001</c:v>
                </c:pt>
                <c:pt idx="42">
                  <c:v>0.116028616</c:v>
                </c:pt>
                <c:pt idx="43">
                  <c:v>0.11476069999999999</c:v>
                </c:pt>
                <c:pt idx="44">
                  <c:v>0.11329004600000001</c:v>
                </c:pt>
                <c:pt idx="45">
                  <c:v>0.112400849</c:v>
                </c:pt>
                <c:pt idx="46">
                  <c:v>0.111196815</c:v>
                </c:pt>
                <c:pt idx="47">
                  <c:v>0.11104781900000001</c:v>
                </c:pt>
                <c:pt idx="48">
                  <c:v>0.10860624000000001</c:v>
                </c:pt>
                <c:pt idx="49">
                  <c:v>0.105887695</c:v>
                </c:pt>
                <c:pt idx="50">
                  <c:v>0.10553625799999999</c:v>
                </c:pt>
                <c:pt idx="51">
                  <c:v>0.10274441400000001</c:v>
                </c:pt>
                <c:pt idx="52">
                  <c:v>9.8991401000000007E-2</c:v>
                </c:pt>
                <c:pt idx="53">
                  <c:v>9.7668388999999994E-2</c:v>
                </c:pt>
                <c:pt idx="54">
                  <c:v>9.7222074000000006E-2</c:v>
                </c:pt>
                <c:pt idx="55">
                  <c:v>9.6465914999999999E-2</c:v>
                </c:pt>
                <c:pt idx="56">
                  <c:v>9.3402870999999998E-2</c:v>
                </c:pt>
                <c:pt idx="57">
                  <c:v>9.2652643000000007E-2</c:v>
                </c:pt>
                <c:pt idx="58">
                  <c:v>9.1176496999999995E-2</c:v>
                </c:pt>
                <c:pt idx="59">
                  <c:v>9.1173505000000002E-2</c:v>
                </c:pt>
                <c:pt idx="60">
                  <c:v>9.0748482000000005E-2</c:v>
                </c:pt>
                <c:pt idx="61">
                  <c:v>8.9445060000000007E-2</c:v>
                </c:pt>
                <c:pt idx="62">
                  <c:v>8.8186309000000004E-2</c:v>
                </c:pt>
                <c:pt idx="63">
                  <c:v>8.7676857999999996E-2</c:v>
                </c:pt>
                <c:pt idx="64">
                  <c:v>8.7444714000000007E-2</c:v>
                </c:pt>
                <c:pt idx="65">
                  <c:v>8.3320406999999999E-2</c:v>
                </c:pt>
                <c:pt idx="66">
                  <c:v>8.2107729000000004E-2</c:v>
                </c:pt>
                <c:pt idx="67">
                  <c:v>8.1932336999999994E-2</c:v>
                </c:pt>
                <c:pt idx="68">
                  <c:v>8.0726822000000004E-2</c:v>
                </c:pt>
                <c:pt idx="69">
                  <c:v>8.0567588999999995E-2</c:v>
                </c:pt>
                <c:pt idx="70">
                  <c:v>8.0275040000000006E-2</c:v>
                </c:pt>
                <c:pt idx="71">
                  <c:v>7.5808884000000007E-2</c:v>
                </c:pt>
                <c:pt idx="72">
                  <c:v>7.5477539999999996E-2</c:v>
                </c:pt>
                <c:pt idx="73">
                  <c:v>7.4967370000000005E-2</c:v>
                </c:pt>
                <c:pt idx="74">
                  <c:v>7.2299543999999993E-2</c:v>
                </c:pt>
                <c:pt idx="75">
                  <c:v>7.0767276000000004E-2</c:v>
                </c:pt>
                <c:pt idx="76">
                  <c:v>6.9924773999999995E-2</c:v>
                </c:pt>
                <c:pt idx="77">
                  <c:v>6.8771319999999997E-2</c:v>
                </c:pt>
                <c:pt idx="78">
                  <c:v>6.8362590000000001E-2</c:v>
                </c:pt>
                <c:pt idx="79">
                  <c:v>6.7157312999999996E-2</c:v>
                </c:pt>
                <c:pt idx="80">
                  <c:v>6.5634064000000006E-2</c:v>
                </c:pt>
                <c:pt idx="81">
                  <c:v>6.5059095999999997E-2</c:v>
                </c:pt>
                <c:pt idx="82">
                  <c:v>6.3252285000000005E-2</c:v>
                </c:pt>
                <c:pt idx="83">
                  <c:v>6.1774839999999998E-2</c:v>
                </c:pt>
                <c:pt idx="84">
                  <c:v>5.8170109999999997E-2</c:v>
                </c:pt>
                <c:pt idx="85">
                  <c:v>5.6985612999999997E-2</c:v>
                </c:pt>
                <c:pt idx="86">
                  <c:v>5.6328318000000002E-2</c:v>
                </c:pt>
                <c:pt idx="87">
                  <c:v>5.5820744999999998E-2</c:v>
                </c:pt>
                <c:pt idx="88">
                  <c:v>5.5670272999999999E-2</c:v>
                </c:pt>
                <c:pt idx="89">
                  <c:v>5.3187165000000002E-2</c:v>
                </c:pt>
                <c:pt idx="90">
                  <c:v>4.6812062000000002E-2</c:v>
                </c:pt>
                <c:pt idx="91">
                  <c:v>4.4338482999999998E-2</c:v>
                </c:pt>
                <c:pt idx="92">
                  <c:v>4.0857039999999997E-2</c:v>
                </c:pt>
                <c:pt idx="93">
                  <c:v>4.0235330999999999E-2</c:v>
                </c:pt>
                <c:pt idx="94">
                  <c:v>3.9687137999999997E-2</c:v>
                </c:pt>
                <c:pt idx="95">
                  <c:v>3.8919807000000001E-2</c:v>
                </c:pt>
                <c:pt idx="96">
                  <c:v>3.8219323999999999E-2</c:v>
                </c:pt>
                <c:pt idx="97">
                  <c:v>3.7056744000000003E-2</c:v>
                </c:pt>
                <c:pt idx="98">
                  <c:v>3.4803710000000002E-2</c:v>
                </c:pt>
                <c:pt idx="99">
                  <c:v>3.3795973999999999E-2</c:v>
                </c:pt>
                <c:pt idx="100">
                  <c:v>3.3278459000000003E-2</c:v>
                </c:pt>
                <c:pt idx="101">
                  <c:v>3.0304541000000001E-2</c:v>
                </c:pt>
                <c:pt idx="102">
                  <c:v>2.9547941000000001E-2</c:v>
                </c:pt>
                <c:pt idx="103">
                  <c:v>2.8849619999999999E-2</c:v>
                </c:pt>
                <c:pt idx="104">
                  <c:v>2.5913235E-2</c:v>
                </c:pt>
                <c:pt idx="105">
                  <c:v>2.5457902000000001E-2</c:v>
                </c:pt>
                <c:pt idx="106">
                  <c:v>2.4951253E-2</c:v>
                </c:pt>
                <c:pt idx="107">
                  <c:v>2.4940062999999998E-2</c:v>
                </c:pt>
                <c:pt idx="108">
                  <c:v>2.2301016E-2</c:v>
                </c:pt>
                <c:pt idx="109">
                  <c:v>2.1661144E-2</c:v>
                </c:pt>
                <c:pt idx="110">
                  <c:v>2.013069E-2</c:v>
                </c:pt>
                <c:pt idx="111">
                  <c:v>1.9418373999999999E-2</c:v>
                </c:pt>
                <c:pt idx="112">
                  <c:v>1.8291888999999999E-2</c:v>
                </c:pt>
                <c:pt idx="113">
                  <c:v>1.8253484E-2</c:v>
                </c:pt>
                <c:pt idx="114">
                  <c:v>1.7224658E-2</c:v>
                </c:pt>
                <c:pt idx="115">
                  <c:v>1.6515636E-2</c:v>
                </c:pt>
                <c:pt idx="116">
                  <c:v>1.6160834999999998E-2</c:v>
                </c:pt>
                <c:pt idx="117">
                  <c:v>1.4718190000000001E-2</c:v>
                </c:pt>
                <c:pt idx="118">
                  <c:v>1.2727318E-2</c:v>
                </c:pt>
                <c:pt idx="119">
                  <c:v>1.2070423E-2</c:v>
                </c:pt>
                <c:pt idx="120">
                  <c:v>1.0344778000000001E-2</c:v>
                </c:pt>
                <c:pt idx="121">
                  <c:v>9.9394070000000008E-3</c:v>
                </c:pt>
                <c:pt idx="122">
                  <c:v>9.7709359999999992E-3</c:v>
                </c:pt>
                <c:pt idx="123">
                  <c:v>9.4747809999999998E-3</c:v>
                </c:pt>
                <c:pt idx="124">
                  <c:v>8.5373910000000001E-3</c:v>
                </c:pt>
                <c:pt idx="125">
                  <c:v>7.3868629999999996E-3</c:v>
                </c:pt>
                <c:pt idx="126">
                  <c:v>7.1281080000000002E-3</c:v>
                </c:pt>
                <c:pt idx="127">
                  <c:v>6.5513439999999997E-3</c:v>
                </c:pt>
                <c:pt idx="128">
                  <c:v>6.3514189999999996E-3</c:v>
                </c:pt>
                <c:pt idx="129">
                  <c:v>5.6790240000000004E-3</c:v>
                </c:pt>
                <c:pt idx="130">
                  <c:v>3.3503830000000002E-3</c:v>
                </c:pt>
                <c:pt idx="131">
                  <c:v>2.0731970000000001E-3</c:v>
                </c:pt>
                <c:pt idx="132">
                  <c:v>1.349453E-3</c:v>
                </c:pt>
                <c:pt idx="133">
                  <c:v>1.207145E-3</c:v>
                </c:pt>
                <c:pt idx="134">
                  <c:v>7.1656400000000005E-4</c:v>
                </c:pt>
                <c:pt idx="135">
                  <c:v>7.0199499999999996E-4</c:v>
                </c:pt>
                <c:pt idx="136">
                  <c:v>1.46377E-4</c:v>
                </c:pt>
                <c:pt idx="137">
                  <c:v>1.2947699999999999E-4</c:v>
                </c:pt>
                <c:pt idx="138">
                  <c:v>1.23872E-4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-2.2963599999999999E-3</c:v>
                </c:pt>
                <c:pt idx="202">
                  <c:v>-3.180783E-3</c:v>
                </c:pt>
                <c:pt idx="203">
                  <c:v>-5.0313830000000004E-3</c:v>
                </c:pt>
                <c:pt idx="204">
                  <c:v>-6.3886330000000003E-3</c:v>
                </c:pt>
                <c:pt idx="205">
                  <c:v>-6.5808419999999999E-3</c:v>
                </c:pt>
                <c:pt idx="206">
                  <c:v>-6.9260299999999997E-3</c:v>
                </c:pt>
                <c:pt idx="207">
                  <c:v>-7.3525040000000002E-3</c:v>
                </c:pt>
                <c:pt idx="208">
                  <c:v>-7.5946429999999999E-3</c:v>
                </c:pt>
                <c:pt idx="209">
                  <c:v>-8.6345369999999994E-3</c:v>
                </c:pt>
                <c:pt idx="210">
                  <c:v>-8.7875599999999998E-3</c:v>
                </c:pt>
                <c:pt idx="211">
                  <c:v>-9.3640230000000008E-3</c:v>
                </c:pt>
                <c:pt idx="212">
                  <c:v>-1.02156E-2</c:v>
                </c:pt>
                <c:pt idx="213">
                  <c:v>-1.0322960000000001E-2</c:v>
                </c:pt>
                <c:pt idx="214">
                  <c:v>-1.1383605E-2</c:v>
                </c:pt>
                <c:pt idx="215">
                  <c:v>-1.1489391999999999E-2</c:v>
                </c:pt>
                <c:pt idx="216">
                  <c:v>-1.152299E-2</c:v>
                </c:pt>
                <c:pt idx="217">
                  <c:v>-1.1907437E-2</c:v>
                </c:pt>
                <c:pt idx="218">
                  <c:v>-1.1976652000000001E-2</c:v>
                </c:pt>
                <c:pt idx="219">
                  <c:v>-1.22387E-2</c:v>
                </c:pt>
                <c:pt idx="220">
                  <c:v>-1.3425631E-2</c:v>
                </c:pt>
                <c:pt idx="221">
                  <c:v>-1.3523788E-2</c:v>
                </c:pt>
                <c:pt idx="222">
                  <c:v>-1.3761638E-2</c:v>
                </c:pt>
                <c:pt idx="223">
                  <c:v>-1.4358358E-2</c:v>
                </c:pt>
                <c:pt idx="224">
                  <c:v>-1.4479517000000001E-2</c:v>
                </c:pt>
                <c:pt idx="225">
                  <c:v>-1.6902477999999999E-2</c:v>
                </c:pt>
                <c:pt idx="226">
                  <c:v>-1.7293985000000001E-2</c:v>
                </c:pt>
                <c:pt idx="227">
                  <c:v>-1.7375838000000001E-2</c:v>
                </c:pt>
                <c:pt idx="228">
                  <c:v>-1.8004706999999998E-2</c:v>
                </c:pt>
                <c:pt idx="229">
                  <c:v>-2.0769987E-2</c:v>
                </c:pt>
                <c:pt idx="230">
                  <c:v>-2.3244521000000001E-2</c:v>
                </c:pt>
                <c:pt idx="231">
                  <c:v>-2.3665703E-2</c:v>
                </c:pt>
                <c:pt idx="232">
                  <c:v>-2.3723696999999998E-2</c:v>
                </c:pt>
                <c:pt idx="233">
                  <c:v>-2.4627534E-2</c:v>
                </c:pt>
                <c:pt idx="234">
                  <c:v>-2.4959906E-2</c:v>
                </c:pt>
                <c:pt idx="235">
                  <c:v>-2.5018768E-2</c:v>
                </c:pt>
                <c:pt idx="236">
                  <c:v>-2.5365413E-2</c:v>
                </c:pt>
                <c:pt idx="237">
                  <c:v>-2.5542457000000001E-2</c:v>
                </c:pt>
                <c:pt idx="238">
                  <c:v>-2.7282474000000001E-2</c:v>
                </c:pt>
                <c:pt idx="239">
                  <c:v>-2.7399749000000001E-2</c:v>
                </c:pt>
                <c:pt idx="240">
                  <c:v>-2.7517353000000001E-2</c:v>
                </c:pt>
                <c:pt idx="241">
                  <c:v>-2.7795215000000002E-2</c:v>
                </c:pt>
                <c:pt idx="242">
                  <c:v>-2.7826547E-2</c:v>
                </c:pt>
                <c:pt idx="243">
                  <c:v>-2.7889111000000001E-2</c:v>
                </c:pt>
                <c:pt idx="244">
                  <c:v>-2.8135891E-2</c:v>
                </c:pt>
                <c:pt idx="245">
                  <c:v>-2.8777970999999999E-2</c:v>
                </c:pt>
                <c:pt idx="246">
                  <c:v>-3.1393584000000002E-2</c:v>
                </c:pt>
                <c:pt idx="247">
                  <c:v>-3.1890588999999997E-2</c:v>
                </c:pt>
                <c:pt idx="248">
                  <c:v>-3.2058556000000002E-2</c:v>
                </c:pt>
                <c:pt idx="249">
                  <c:v>-3.2077588999999997E-2</c:v>
                </c:pt>
                <c:pt idx="250">
                  <c:v>-3.2161519E-2</c:v>
                </c:pt>
                <c:pt idx="251">
                  <c:v>-3.2413971E-2</c:v>
                </c:pt>
                <c:pt idx="252">
                  <c:v>-3.2452051000000003E-2</c:v>
                </c:pt>
                <c:pt idx="253">
                  <c:v>-3.2674847999999999E-2</c:v>
                </c:pt>
                <c:pt idx="254">
                  <c:v>-3.4822886999999997E-2</c:v>
                </c:pt>
                <c:pt idx="255">
                  <c:v>-3.4868691E-2</c:v>
                </c:pt>
                <c:pt idx="256">
                  <c:v>-3.5056749999999998E-2</c:v>
                </c:pt>
                <c:pt idx="257">
                  <c:v>-3.5386729999999998E-2</c:v>
                </c:pt>
                <c:pt idx="258">
                  <c:v>-3.7808214999999999E-2</c:v>
                </c:pt>
                <c:pt idx="259">
                  <c:v>-4.0010374000000001E-2</c:v>
                </c:pt>
                <c:pt idx="260">
                  <c:v>-4.0139795999999998E-2</c:v>
                </c:pt>
                <c:pt idx="261">
                  <c:v>-4.0212255000000002E-2</c:v>
                </c:pt>
                <c:pt idx="262">
                  <c:v>-4.1313787999999997E-2</c:v>
                </c:pt>
                <c:pt idx="263">
                  <c:v>-4.1549242E-2</c:v>
                </c:pt>
                <c:pt idx="264">
                  <c:v>-4.4053077000000003E-2</c:v>
                </c:pt>
                <c:pt idx="265">
                  <c:v>-4.4077878000000001E-2</c:v>
                </c:pt>
                <c:pt idx="266">
                  <c:v>-4.5462293000000001E-2</c:v>
                </c:pt>
                <c:pt idx="267">
                  <c:v>-4.5948915E-2</c:v>
                </c:pt>
                <c:pt idx="268">
                  <c:v>-4.6015311000000003E-2</c:v>
                </c:pt>
                <c:pt idx="269">
                  <c:v>-4.6267873000000001E-2</c:v>
                </c:pt>
                <c:pt idx="270">
                  <c:v>-4.6507155000000001E-2</c:v>
                </c:pt>
                <c:pt idx="271">
                  <c:v>-4.6711917999999998E-2</c:v>
                </c:pt>
                <c:pt idx="272">
                  <c:v>-4.7158674999999997E-2</c:v>
                </c:pt>
                <c:pt idx="273">
                  <c:v>-4.7183840999999997E-2</c:v>
                </c:pt>
                <c:pt idx="274">
                  <c:v>-4.7279938000000001E-2</c:v>
                </c:pt>
                <c:pt idx="275">
                  <c:v>-4.8276635999999998E-2</c:v>
                </c:pt>
                <c:pt idx="276">
                  <c:v>-4.8360541E-2</c:v>
                </c:pt>
                <c:pt idx="277">
                  <c:v>-4.9578525999999998E-2</c:v>
                </c:pt>
                <c:pt idx="278">
                  <c:v>-5.2869062000000001E-2</c:v>
                </c:pt>
                <c:pt idx="279">
                  <c:v>-5.2898210000000001E-2</c:v>
                </c:pt>
                <c:pt idx="280">
                  <c:v>-5.3303940000000001E-2</c:v>
                </c:pt>
                <c:pt idx="281">
                  <c:v>-5.4239796E-2</c:v>
                </c:pt>
                <c:pt idx="282">
                  <c:v>-5.4283854999999999E-2</c:v>
                </c:pt>
                <c:pt idx="283">
                  <c:v>-5.4368637999999997E-2</c:v>
                </c:pt>
                <c:pt idx="284">
                  <c:v>-5.5933833000000002E-2</c:v>
                </c:pt>
                <c:pt idx="285">
                  <c:v>-5.7097705999999998E-2</c:v>
                </c:pt>
                <c:pt idx="286">
                  <c:v>-5.7249894000000003E-2</c:v>
                </c:pt>
                <c:pt idx="287">
                  <c:v>-5.8041256999999999E-2</c:v>
                </c:pt>
                <c:pt idx="288">
                  <c:v>-5.8620892000000001E-2</c:v>
                </c:pt>
                <c:pt idx="289">
                  <c:v>-5.8695649000000003E-2</c:v>
                </c:pt>
                <c:pt idx="290">
                  <c:v>-5.9211578000000001E-2</c:v>
                </c:pt>
                <c:pt idx="291">
                  <c:v>-5.9466868999999999E-2</c:v>
                </c:pt>
                <c:pt idx="292">
                  <c:v>-5.9700134000000002E-2</c:v>
                </c:pt>
                <c:pt idx="293">
                  <c:v>-5.9984607000000002E-2</c:v>
                </c:pt>
                <c:pt idx="294">
                  <c:v>-6.113441E-2</c:v>
                </c:pt>
                <c:pt idx="295">
                  <c:v>-6.1357187000000001E-2</c:v>
                </c:pt>
                <c:pt idx="296">
                  <c:v>-6.2289023999999998E-2</c:v>
                </c:pt>
                <c:pt idx="297">
                  <c:v>-6.2363465E-2</c:v>
                </c:pt>
                <c:pt idx="298">
                  <c:v>-6.2784459000000001E-2</c:v>
                </c:pt>
                <c:pt idx="299">
                  <c:v>-6.3756048999999995E-2</c:v>
                </c:pt>
                <c:pt idx="300">
                  <c:v>-6.4342219000000006E-2</c:v>
                </c:pt>
                <c:pt idx="301">
                  <c:v>-6.4796580000000006E-2</c:v>
                </c:pt>
                <c:pt idx="302">
                  <c:v>-6.4926145000000005E-2</c:v>
                </c:pt>
                <c:pt idx="303">
                  <c:v>-6.6197387999999996E-2</c:v>
                </c:pt>
                <c:pt idx="304">
                  <c:v>-6.6407658999999994E-2</c:v>
                </c:pt>
                <c:pt idx="305">
                  <c:v>-6.8835719000000004E-2</c:v>
                </c:pt>
                <c:pt idx="306">
                  <c:v>-6.9172932000000006E-2</c:v>
                </c:pt>
                <c:pt idx="307">
                  <c:v>-6.9225377000000005E-2</c:v>
                </c:pt>
                <c:pt idx="308">
                  <c:v>-6.9437461000000006E-2</c:v>
                </c:pt>
                <c:pt idx="309">
                  <c:v>-6.9732495000000005E-2</c:v>
                </c:pt>
                <c:pt idx="310">
                  <c:v>-7.0764496999999996E-2</c:v>
                </c:pt>
                <c:pt idx="311">
                  <c:v>-7.0971664000000004E-2</c:v>
                </c:pt>
                <c:pt idx="312">
                  <c:v>-7.1643200000000004E-2</c:v>
                </c:pt>
                <c:pt idx="313">
                  <c:v>-7.2124621E-2</c:v>
                </c:pt>
                <c:pt idx="314">
                  <c:v>-7.2403124999999999E-2</c:v>
                </c:pt>
                <c:pt idx="315">
                  <c:v>-7.2700960999999995E-2</c:v>
                </c:pt>
                <c:pt idx="316">
                  <c:v>-7.2879279000000005E-2</c:v>
                </c:pt>
                <c:pt idx="317">
                  <c:v>-7.4215378999999998E-2</c:v>
                </c:pt>
                <c:pt idx="318">
                  <c:v>-7.4715460999999997E-2</c:v>
                </c:pt>
                <c:pt idx="319">
                  <c:v>-7.4777417999999998E-2</c:v>
                </c:pt>
                <c:pt idx="320">
                  <c:v>-7.4858775000000002E-2</c:v>
                </c:pt>
                <c:pt idx="321">
                  <c:v>-7.5071544000000004E-2</c:v>
                </c:pt>
                <c:pt idx="322">
                  <c:v>-7.5755009999999998E-2</c:v>
                </c:pt>
                <c:pt idx="323">
                  <c:v>-7.6388177000000002E-2</c:v>
                </c:pt>
                <c:pt idx="324">
                  <c:v>-7.7162437E-2</c:v>
                </c:pt>
                <c:pt idx="325">
                  <c:v>-7.7162778000000001E-2</c:v>
                </c:pt>
                <c:pt idx="326">
                  <c:v>-7.7435041999999996E-2</c:v>
                </c:pt>
                <c:pt idx="327">
                  <c:v>-7.7493098999999996E-2</c:v>
                </c:pt>
                <c:pt idx="328">
                  <c:v>-7.7869991999999999E-2</c:v>
                </c:pt>
                <c:pt idx="329">
                  <c:v>-7.7917042000000006E-2</c:v>
                </c:pt>
                <c:pt idx="330">
                  <c:v>-7.7981294000000007E-2</c:v>
                </c:pt>
                <c:pt idx="331">
                  <c:v>-7.8757643000000002E-2</c:v>
                </c:pt>
                <c:pt idx="332">
                  <c:v>-7.8838938999999997E-2</c:v>
                </c:pt>
                <c:pt idx="333">
                  <c:v>-7.8918874E-2</c:v>
                </c:pt>
                <c:pt idx="334">
                  <c:v>-7.8935863999999994E-2</c:v>
                </c:pt>
                <c:pt idx="335">
                  <c:v>-7.9457125000000003E-2</c:v>
                </c:pt>
                <c:pt idx="336">
                  <c:v>-7.9493110000000006E-2</c:v>
                </c:pt>
                <c:pt idx="337">
                  <c:v>-7.9741691000000003E-2</c:v>
                </c:pt>
                <c:pt idx="338">
                  <c:v>-8.0197552000000005E-2</c:v>
                </c:pt>
                <c:pt idx="339">
                  <c:v>-8.0312554999999994E-2</c:v>
                </c:pt>
                <c:pt idx="340">
                  <c:v>-8.0554916000000004E-2</c:v>
                </c:pt>
                <c:pt idx="341">
                  <c:v>-8.1158095999999999E-2</c:v>
                </c:pt>
                <c:pt idx="342">
                  <c:v>-8.2956578000000003E-2</c:v>
                </c:pt>
                <c:pt idx="343">
                  <c:v>-8.3060592000000003E-2</c:v>
                </c:pt>
                <c:pt idx="344">
                  <c:v>-8.4103633999999997E-2</c:v>
                </c:pt>
                <c:pt idx="345">
                  <c:v>-8.4217913000000005E-2</c:v>
                </c:pt>
                <c:pt idx="346">
                  <c:v>-8.4255044000000001E-2</c:v>
                </c:pt>
                <c:pt idx="347">
                  <c:v>-8.5898261000000004E-2</c:v>
                </c:pt>
                <c:pt idx="348">
                  <c:v>-8.6352683E-2</c:v>
                </c:pt>
                <c:pt idx="349">
                  <c:v>-8.7790881000000001E-2</c:v>
                </c:pt>
                <c:pt idx="350">
                  <c:v>-8.8149061000000001E-2</c:v>
                </c:pt>
                <c:pt idx="351">
                  <c:v>-8.8384425000000003E-2</c:v>
                </c:pt>
                <c:pt idx="352">
                  <c:v>-8.8484380000000001E-2</c:v>
                </c:pt>
                <c:pt idx="353">
                  <c:v>-8.8648670999999998E-2</c:v>
                </c:pt>
                <c:pt idx="354">
                  <c:v>-8.9566049999999994E-2</c:v>
                </c:pt>
                <c:pt idx="355">
                  <c:v>-8.9637651999999998E-2</c:v>
                </c:pt>
                <c:pt idx="356">
                  <c:v>-9.0341054000000004E-2</c:v>
                </c:pt>
                <c:pt idx="357">
                  <c:v>-9.0614032999999997E-2</c:v>
                </c:pt>
                <c:pt idx="358">
                  <c:v>-9.1077169999999999E-2</c:v>
                </c:pt>
                <c:pt idx="359">
                  <c:v>-9.1369110000000003E-2</c:v>
                </c:pt>
                <c:pt idx="360">
                  <c:v>-9.1463461999999995E-2</c:v>
                </c:pt>
                <c:pt idx="361">
                  <c:v>-9.1538427000000006E-2</c:v>
                </c:pt>
                <c:pt idx="362">
                  <c:v>-9.2527656999999999E-2</c:v>
                </c:pt>
                <c:pt idx="363">
                  <c:v>-9.3184976000000003E-2</c:v>
                </c:pt>
                <c:pt idx="364">
                  <c:v>-9.3255185000000004E-2</c:v>
                </c:pt>
                <c:pt idx="365">
                  <c:v>-9.3639597000000005E-2</c:v>
                </c:pt>
                <c:pt idx="366">
                  <c:v>-9.3733615000000006E-2</c:v>
                </c:pt>
                <c:pt idx="367">
                  <c:v>-9.4399055999999995E-2</c:v>
                </c:pt>
                <c:pt idx="368">
                  <c:v>-9.5023254000000001E-2</c:v>
                </c:pt>
                <c:pt idx="369">
                  <c:v>-9.5292816000000002E-2</c:v>
                </c:pt>
                <c:pt idx="370">
                  <c:v>-9.5908643000000002E-2</c:v>
                </c:pt>
                <c:pt idx="371">
                  <c:v>-9.6216946999999997E-2</c:v>
                </c:pt>
                <c:pt idx="372">
                  <c:v>-9.6272078999999997E-2</c:v>
                </c:pt>
                <c:pt idx="373">
                  <c:v>-9.6349116999999998E-2</c:v>
                </c:pt>
                <c:pt idx="374">
                  <c:v>-9.7350963999999998E-2</c:v>
                </c:pt>
                <c:pt idx="375">
                  <c:v>-9.7601745000000004E-2</c:v>
                </c:pt>
                <c:pt idx="376">
                  <c:v>-9.8536543000000004E-2</c:v>
                </c:pt>
                <c:pt idx="377">
                  <c:v>-9.9220305999999994E-2</c:v>
                </c:pt>
                <c:pt idx="378">
                  <c:v>-9.9435572E-2</c:v>
                </c:pt>
                <c:pt idx="379">
                  <c:v>-9.9529172999999999E-2</c:v>
                </c:pt>
                <c:pt idx="380">
                  <c:v>-9.9884563999999995E-2</c:v>
                </c:pt>
                <c:pt idx="381">
                  <c:v>-0.100357724</c:v>
                </c:pt>
                <c:pt idx="382">
                  <c:v>-0.10118542599999999</c:v>
                </c:pt>
                <c:pt idx="383">
                  <c:v>-0.102133158</c:v>
                </c:pt>
                <c:pt idx="384">
                  <c:v>-0.102323648</c:v>
                </c:pt>
                <c:pt idx="385">
                  <c:v>-0.10238520500000001</c:v>
                </c:pt>
                <c:pt idx="386">
                  <c:v>-0.102502225</c:v>
                </c:pt>
                <c:pt idx="387">
                  <c:v>-0.103028996</c:v>
                </c:pt>
                <c:pt idx="388">
                  <c:v>-0.103763881</c:v>
                </c:pt>
                <c:pt idx="389">
                  <c:v>-0.104059068</c:v>
                </c:pt>
                <c:pt idx="390">
                  <c:v>-0.10421090299999999</c:v>
                </c:pt>
                <c:pt idx="391">
                  <c:v>-0.104391755</c:v>
                </c:pt>
                <c:pt idx="392">
                  <c:v>-0.105418739</c:v>
                </c:pt>
                <c:pt idx="393">
                  <c:v>-0.10555800799999999</c:v>
                </c:pt>
                <c:pt idx="394">
                  <c:v>-0.106273851</c:v>
                </c:pt>
                <c:pt idx="395">
                  <c:v>-0.10679267000000001</c:v>
                </c:pt>
                <c:pt idx="396">
                  <c:v>-0.107002296</c:v>
                </c:pt>
                <c:pt idx="397">
                  <c:v>-0.10825916300000001</c:v>
                </c:pt>
                <c:pt idx="398">
                  <c:v>-0.108522298</c:v>
                </c:pt>
                <c:pt idx="399">
                  <c:v>-0.108994731</c:v>
                </c:pt>
                <c:pt idx="400">
                  <c:v>-0.109138095</c:v>
                </c:pt>
                <c:pt idx="401">
                  <c:v>-0.10919886099999999</c:v>
                </c:pt>
                <c:pt idx="402">
                  <c:v>-0.10931017699999999</c:v>
                </c:pt>
                <c:pt idx="403">
                  <c:v>-0.10941724999999999</c:v>
                </c:pt>
                <c:pt idx="404">
                  <c:v>-0.109757593</c:v>
                </c:pt>
                <c:pt idx="405">
                  <c:v>-0.110465361</c:v>
                </c:pt>
                <c:pt idx="406">
                  <c:v>-0.110758993</c:v>
                </c:pt>
                <c:pt idx="407">
                  <c:v>-0.111165371</c:v>
                </c:pt>
                <c:pt idx="408">
                  <c:v>-0.111608705</c:v>
                </c:pt>
                <c:pt idx="409">
                  <c:v>-0.111763109</c:v>
                </c:pt>
                <c:pt idx="410">
                  <c:v>-0.11182923</c:v>
                </c:pt>
                <c:pt idx="411">
                  <c:v>-0.111985028</c:v>
                </c:pt>
                <c:pt idx="412">
                  <c:v>-0.112335754</c:v>
                </c:pt>
                <c:pt idx="413">
                  <c:v>-0.11313530199999999</c:v>
                </c:pt>
                <c:pt idx="414">
                  <c:v>-0.113400925</c:v>
                </c:pt>
                <c:pt idx="415">
                  <c:v>-0.113486186</c:v>
                </c:pt>
                <c:pt idx="416">
                  <c:v>-0.114240437</c:v>
                </c:pt>
                <c:pt idx="417">
                  <c:v>-0.11481416899999999</c:v>
                </c:pt>
                <c:pt idx="418">
                  <c:v>-0.11504049299999999</c:v>
                </c:pt>
                <c:pt idx="419">
                  <c:v>-0.115509529</c:v>
                </c:pt>
                <c:pt idx="420">
                  <c:v>-0.115589289</c:v>
                </c:pt>
                <c:pt idx="421">
                  <c:v>-0.11606532899999999</c:v>
                </c:pt>
                <c:pt idx="422">
                  <c:v>-0.11612918799999999</c:v>
                </c:pt>
                <c:pt idx="423">
                  <c:v>-0.116358842</c:v>
                </c:pt>
                <c:pt idx="424">
                  <c:v>-0.118280595</c:v>
                </c:pt>
                <c:pt idx="425">
                  <c:v>-0.11873074</c:v>
                </c:pt>
                <c:pt idx="426">
                  <c:v>-0.11946316799999999</c:v>
                </c:pt>
                <c:pt idx="427">
                  <c:v>-0.11962901500000001</c:v>
                </c:pt>
                <c:pt idx="428">
                  <c:v>-0.119844832</c:v>
                </c:pt>
                <c:pt idx="429">
                  <c:v>-0.12044302599999999</c:v>
                </c:pt>
                <c:pt idx="430">
                  <c:v>-0.120543865</c:v>
                </c:pt>
                <c:pt idx="431">
                  <c:v>-0.120894397</c:v>
                </c:pt>
                <c:pt idx="432">
                  <c:v>-0.120948364</c:v>
                </c:pt>
                <c:pt idx="433">
                  <c:v>-0.121199739</c:v>
                </c:pt>
                <c:pt idx="434">
                  <c:v>-0.121379052</c:v>
                </c:pt>
                <c:pt idx="435">
                  <c:v>-0.12167874200000001</c:v>
                </c:pt>
                <c:pt idx="436">
                  <c:v>-0.12183079099999999</c:v>
                </c:pt>
                <c:pt idx="437">
                  <c:v>-0.121892836</c:v>
                </c:pt>
                <c:pt idx="438">
                  <c:v>-0.122050703</c:v>
                </c:pt>
                <c:pt idx="439">
                  <c:v>-0.12236008399999999</c:v>
                </c:pt>
                <c:pt idx="440">
                  <c:v>-0.122528005</c:v>
                </c:pt>
                <c:pt idx="441">
                  <c:v>-0.122637837</c:v>
                </c:pt>
                <c:pt idx="442">
                  <c:v>-0.12267736999999999</c:v>
                </c:pt>
                <c:pt idx="443">
                  <c:v>-0.122975406</c:v>
                </c:pt>
                <c:pt idx="444">
                  <c:v>-0.123431979</c:v>
                </c:pt>
                <c:pt idx="445">
                  <c:v>-0.123572241</c:v>
                </c:pt>
                <c:pt idx="446">
                  <c:v>-0.12392088699999999</c:v>
                </c:pt>
                <c:pt idx="447">
                  <c:v>-0.12446386700000001</c:v>
                </c:pt>
                <c:pt idx="448">
                  <c:v>-0.126394384</c:v>
                </c:pt>
                <c:pt idx="449">
                  <c:v>-0.12655412199999999</c:v>
                </c:pt>
                <c:pt idx="450">
                  <c:v>-0.12695499099999999</c:v>
                </c:pt>
                <c:pt idx="451">
                  <c:v>-0.127441473</c:v>
                </c:pt>
                <c:pt idx="452">
                  <c:v>-0.12798625699999999</c:v>
                </c:pt>
                <c:pt idx="453">
                  <c:v>-0.12824691099999999</c:v>
                </c:pt>
                <c:pt idx="454">
                  <c:v>-0.12833261000000001</c:v>
                </c:pt>
                <c:pt idx="455">
                  <c:v>-0.128360048</c:v>
                </c:pt>
                <c:pt idx="456">
                  <c:v>-0.12864909099999999</c:v>
                </c:pt>
                <c:pt idx="457">
                  <c:v>-0.128943997</c:v>
                </c:pt>
                <c:pt idx="458">
                  <c:v>-0.12910248599999999</c:v>
                </c:pt>
                <c:pt idx="459">
                  <c:v>-0.129540657</c:v>
                </c:pt>
                <c:pt idx="460">
                  <c:v>-0.12965094699999999</c:v>
                </c:pt>
                <c:pt idx="461">
                  <c:v>-0.129664529</c:v>
                </c:pt>
                <c:pt idx="462">
                  <c:v>-0.129688943</c:v>
                </c:pt>
                <c:pt idx="463">
                  <c:v>-0.130286189</c:v>
                </c:pt>
                <c:pt idx="464">
                  <c:v>-0.13042894999999999</c:v>
                </c:pt>
                <c:pt idx="465">
                  <c:v>-0.13132291200000001</c:v>
                </c:pt>
                <c:pt idx="466">
                  <c:v>-0.13137628400000001</c:v>
                </c:pt>
                <c:pt idx="467">
                  <c:v>-0.132067717</c:v>
                </c:pt>
                <c:pt idx="468">
                  <c:v>-0.13234191000000001</c:v>
                </c:pt>
                <c:pt idx="469">
                  <c:v>-0.13243398200000001</c:v>
                </c:pt>
                <c:pt idx="470">
                  <c:v>-0.13319192399999999</c:v>
                </c:pt>
                <c:pt idx="471">
                  <c:v>-0.13344166900000001</c:v>
                </c:pt>
                <c:pt idx="472">
                  <c:v>-0.13352276699999999</c:v>
                </c:pt>
                <c:pt idx="473">
                  <c:v>-0.13356117300000001</c:v>
                </c:pt>
                <c:pt idx="474">
                  <c:v>-0.13373937399999999</c:v>
                </c:pt>
                <c:pt idx="475">
                  <c:v>-0.134011305</c:v>
                </c:pt>
                <c:pt idx="476">
                  <c:v>-0.134070309</c:v>
                </c:pt>
                <c:pt idx="477">
                  <c:v>-0.13452561900000001</c:v>
                </c:pt>
                <c:pt idx="478">
                  <c:v>-0.13486780300000001</c:v>
                </c:pt>
                <c:pt idx="479">
                  <c:v>-0.135470006</c:v>
                </c:pt>
                <c:pt idx="480">
                  <c:v>-0.136035604</c:v>
                </c:pt>
                <c:pt idx="481">
                  <c:v>-0.13726345500000001</c:v>
                </c:pt>
                <c:pt idx="482">
                  <c:v>-0.13766035099999999</c:v>
                </c:pt>
                <c:pt idx="483">
                  <c:v>-0.13769741699999999</c:v>
                </c:pt>
                <c:pt idx="484">
                  <c:v>-0.13825141199999999</c:v>
                </c:pt>
                <c:pt idx="485">
                  <c:v>-0.13868423699999999</c:v>
                </c:pt>
                <c:pt idx="486">
                  <c:v>-0.138807708</c:v>
                </c:pt>
                <c:pt idx="487">
                  <c:v>-0.138997752</c:v>
                </c:pt>
                <c:pt idx="488">
                  <c:v>-0.139072316</c:v>
                </c:pt>
                <c:pt idx="489">
                  <c:v>-0.139233096</c:v>
                </c:pt>
                <c:pt idx="490">
                  <c:v>-0.13999210500000001</c:v>
                </c:pt>
                <c:pt idx="491">
                  <c:v>-0.14001765399999999</c:v>
                </c:pt>
                <c:pt idx="492">
                  <c:v>-0.140530982</c:v>
                </c:pt>
                <c:pt idx="493">
                  <c:v>-0.14073982299999999</c:v>
                </c:pt>
                <c:pt idx="494">
                  <c:v>-0.14081617900000001</c:v>
                </c:pt>
                <c:pt idx="495">
                  <c:v>-0.14085531200000001</c:v>
                </c:pt>
                <c:pt idx="496">
                  <c:v>-0.14120295899999999</c:v>
                </c:pt>
                <c:pt idx="497">
                  <c:v>-0.141370791</c:v>
                </c:pt>
                <c:pt idx="498">
                  <c:v>-0.141529398</c:v>
                </c:pt>
                <c:pt idx="499">
                  <c:v>-0.14163542200000001</c:v>
                </c:pt>
                <c:pt idx="500">
                  <c:v>-0.14203776000000001</c:v>
                </c:pt>
                <c:pt idx="501">
                  <c:v>-0.142087608</c:v>
                </c:pt>
                <c:pt idx="502">
                  <c:v>-0.14251265299999999</c:v>
                </c:pt>
                <c:pt idx="503">
                  <c:v>-0.14290736700000001</c:v>
                </c:pt>
                <c:pt idx="504">
                  <c:v>-0.14327324</c:v>
                </c:pt>
                <c:pt idx="505">
                  <c:v>-0.143411021</c:v>
                </c:pt>
                <c:pt idx="506">
                  <c:v>-0.14346603899999999</c:v>
                </c:pt>
                <c:pt idx="507">
                  <c:v>-0.14367018100000001</c:v>
                </c:pt>
                <c:pt idx="508">
                  <c:v>-0.14375565200000001</c:v>
                </c:pt>
                <c:pt idx="509">
                  <c:v>-0.14382690400000001</c:v>
                </c:pt>
                <c:pt idx="510">
                  <c:v>-0.144312207</c:v>
                </c:pt>
                <c:pt idx="511">
                  <c:v>-0.14524930599999999</c:v>
                </c:pt>
                <c:pt idx="512">
                  <c:v>-0.14627152600000001</c:v>
                </c:pt>
                <c:pt idx="513">
                  <c:v>-0.14676798499999999</c:v>
                </c:pt>
                <c:pt idx="514">
                  <c:v>-0.14706153</c:v>
                </c:pt>
                <c:pt idx="515">
                  <c:v>-0.14714712299999999</c:v>
                </c:pt>
                <c:pt idx="516">
                  <c:v>-0.14792518900000001</c:v>
                </c:pt>
                <c:pt idx="517">
                  <c:v>-0.148241227</c:v>
                </c:pt>
                <c:pt idx="518">
                  <c:v>-0.148242859</c:v>
                </c:pt>
                <c:pt idx="519">
                  <c:v>-0.14904593299999999</c:v>
                </c:pt>
                <c:pt idx="520">
                  <c:v>-0.14983454500000001</c:v>
                </c:pt>
                <c:pt idx="521">
                  <c:v>-0.149950417</c:v>
                </c:pt>
                <c:pt idx="522">
                  <c:v>-0.149970678</c:v>
                </c:pt>
                <c:pt idx="523">
                  <c:v>-0.150231525</c:v>
                </c:pt>
                <c:pt idx="524">
                  <c:v>-0.151200326</c:v>
                </c:pt>
                <c:pt idx="525">
                  <c:v>-0.15127955800000001</c:v>
                </c:pt>
                <c:pt idx="526">
                  <c:v>-0.15246889299999999</c:v>
                </c:pt>
                <c:pt idx="527">
                  <c:v>-0.15254976100000001</c:v>
                </c:pt>
                <c:pt idx="528">
                  <c:v>-0.152630986</c:v>
                </c:pt>
                <c:pt idx="529">
                  <c:v>-0.15295545699999999</c:v>
                </c:pt>
                <c:pt idx="530">
                  <c:v>-0.15296469700000001</c:v>
                </c:pt>
                <c:pt idx="531">
                  <c:v>-0.15358992599999999</c:v>
                </c:pt>
                <c:pt idx="532">
                  <c:v>-0.153803566</c:v>
                </c:pt>
                <c:pt idx="533">
                  <c:v>-0.153929118</c:v>
                </c:pt>
                <c:pt idx="534">
                  <c:v>-0.15420333899999999</c:v>
                </c:pt>
                <c:pt idx="535">
                  <c:v>-0.154324296</c:v>
                </c:pt>
                <c:pt idx="536">
                  <c:v>-0.15504333200000001</c:v>
                </c:pt>
                <c:pt idx="537">
                  <c:v>-0.15525635199999999</c:v>
                </c:pt>
                <c:pt idx="538">
                  <c:v>-0.15537831199999999</c:v>
                </c:pt>
                <c:pt idx="539">
                  <c:v>-0.155507646</c:v>
                </c:pt>
                <c:pt idx="540">
                  <c:v>-0.155527744</c:v>
                </c:pt>
                <c:pt idx="541">
                  <c:v>-0.15559499399999999</c:v>
                </c:pt>
                <c:pt idx="542">
                  <c:v>-0.155913985</c:v>
                </c:pt>
                <c:pt idx="543">
                  <c:v>-0.15591996899999999</c:v>
                </c:pt>
                <c:pt idx="544">
                  <c:v>-0.156030312</c:v>
                </c:pt>
                <c:pt idx="545">
                  <c:v>-0.156329565</c:v>
                </c:pt>
                <c:pt idx="546">
                  <c:v>-0.156360681</c:v>
                </c:pt>
                <c:pt idx="547">
                  <c:v>-0.156424063</c:v>
                </c:pt>
                <c:pt idx="548">
                  <c:v>-0.15650705300000001</c:v>
                </c:pt>
                <c:pt idx="549">
                  <c:v>-0.156842907</c:v>
                </c:pt>
                <c:pt idx="550">
                  <c:v>-0.156881035</c:v>
                </c:pt>
                <c:pt idx="551">
                  <c:v>-0.15772447000000001</c:v>
                </c:pt>
                <c:pt idx="552">
                  <c:v>-0.157758075</c:v>
                </c:pt>
                <c:pt idx="553">
                  <c:v>-0.157911671</c:v>
                </c:pt>
                <c:pt idx="554">
                  <c:v>-0.159333156</c:v>
                </c:pt>
                <c:pt idx="555">
                  <c:v>-0.15958181699999999</c:v>
                </c:pt>
                <c:pt idx="556">
                  <c:v>-0.162036917</c:v>
                </c:pt>
                <c:pt idx="557">
                  <c:v>-0.16263053899999999</c:v>
                </c:pt>
                <c:pt idx="558">
                  <c:v>-0.16376922499999999</c:v>
                </c:pt>
                <c:pt idx="559">
                  <c:v>-0.163881902</c:v>
                </c:pt>
                <c:pt idx="560">
                  <c:v>-0.164246524</c:v>
                </c:pt>
                <c:pt idx="561">
                  <c:v>-0.16471920400000001</c:v>
                </c:pt>
                <c:pt idx="562">
                  <c:v>-0.164727188</c:v>
                </c:pt>
                <c:pt idx="563">
                  <c:v>-0.16485292700000001</c:v>
                </c:pt>
                <c:pt idx="564">
                  <c:v>-0.16564179400000001</c:v>
                </c:pt>
                <c:pt idx="565">
                  <c:v>-0.165921654</c:v>
                </c:pt>
                <c:pt idx="566">
                  <c:v>-0.16619100000000001</c:v>
                </c:pt>
                <c:pt idx="567">
                  <c:v>-0.167591568</c:v>
                </c:pt>
                <c:pt idx="568">
                  <c:v>-0.168198561</c:v>
                </c:pt>
                <c:pt idx="569">
                  <c:v>-0.16834343500000001</c:v>
                </c:pt>
                <c:pt idx="570">
                  <c:v>-0.16836364400000001</c:v>
                </c:pt>
                <c:pt idx="571">
                  <c:v>-0.16865565399999999</c:v>
                </c:pt>
                <c:pt idx="572">
                  <c:v>-0.16922770500000001</c:v>
                </c:pt>
                <c:pt idx="573">
                  <c:v>-0.16978873899999999</c:v>
                </c:pt>
                <c:pt idx="574">
                  <c:v>-0.16981776300000001</c:v>
                </c:pt>
                <c:pt idx="575">
                  <c:v>-0.17001476900000001</c:v>
                </c:pt>
                <c:pt idx="576">
                  <c:v>-0.17077293900000001</c:v>
                </c:pt>
                <c:pt idx="577">
                  <c:v>-0.17113647600000001</c:v>
                </c:pt>
                <c:pt idx="578">
                  <c:v>-0.17117216099999999</c:v>
                </c:pt>
                <c:pt idx="579">
                  <c:v>-0.171175207</c:v>
                </c:pt>
                <c:pt idx="580">
                  <c:v>-0.171674365</c:v>
                </c:pt>
                <c:pt idx="581">
                  <c:v>-0.171692701</c:v>
                </c:pt>
                <c:pt idx="582">
                  <c:v>-0.17206107400000001</c:v>
                </c:pt>
                <c:pt idx="583">
                  <c:v>-0.172985896</c:v>
                </c:pt>
                <c:pt idx="584">
                  <c:v>-0.17314415899999999</c:v>
                </c:pt>
                <c:pt idx="585">
                  <c:v>-0.17332378100000001</c:v>
                </c:pt>
                <c:pt idx="586">
                  <c:v>-0.17340227699999999</c:v>
                </c:pt>
                <c:pt idx="587">
                  <c:v>-0.17428483</c:v>
                </c:pt>
                <c:pt idx="588">
                  <c:v>-0.174464551</c:v>
                </c:pt>
                <c:pt idx="589">
                  <c:v>-0.17464296700000001</c:v>
                </c:pt>
                <c:pt idx="590">
                  <c:v>-0.17598457000000001</c:v>
                </c:pt>
                <c:pt idx="591">
                  <c:v>-0.17669832999999999</c:v>
                </c:pt>
                <c:pt idx="592">
                  <c:v>-0.17705414799999999</c:v>
                </c:pt>
                <c:pt idx="593">
                  <c:v>-0.17714124000000001</c:v>
                </c:pt>
                <c:pt idx="594">
                  <c:v>-0.177346793</c:v>
                </c:pt>
                <c:pt idx="595">
                  <c:v>-0.177481534</c:v>
                </c:pt>
                <c:pt idx="596">
                  <c:v>-0.17757742500000001</c:v>
                </c:pt>
                <c:pt idx="597">
                  <c:v>-0.17804848600000001</c:v>
                </c:pt>
                <c:pt idx="598">
                  <c:v>-0.178580609</c:v>
                </c:pt>
                <c:pt idx="599">
                  <c:v>-0.178603335</c:v>
                </c:pt>
                <c:pt idx="600">
                  <c:v>-0.17902617300000001</c:v>
                </c:pt>
                <c:pt idx="601">
                  <c:v>-0.17924327300000001</c:v>
                </c:pt>
                <c:pt idx="602">
                  <c:v>-0.179676104</c:v>
                </c:pt>
                <c:pt idx="603">
                  <c:v>-0.179820281</c:v>
                </c:pt>
                <c:pt idx="604">
                  <c:v>-0.17999674299999999</c:v>
                </c:pt>
                <c:pt idx="605">
                  <c:v>-0.180027669</c:v>
                </c:pt>
                <c:pt idx="606">
                  <c:v>-0.180258469</c:v>
                </c:pt>
                <c:pt idx="607">
                  <c:v>-0.18106970999999999</c:v>
                </c:pt>
                <c:pt idx="608">
                  <c:v>-0.18108882900000001</c:v>
                </c:pt>
                <c:pt idx="609">
                  <c:v>-0.18143496200000001</c:v>
                </c:pt>
                <c:pt idx="610">
                  <c:v>-0.181457005</c:v>
                </c:pt>
                <c:pt idx="611">
                  <c:v>-0.18169237599999999</c:v>
                </c:pt>
                <c:pt idx="612">
                  <c:v>-0.181808308</c:v>
                </c:pt>
                <c:pt idx="613">
                  <c:v>-0.181811368</c:v>
                </c:pt>
                <c:pt idx="614">
                  <c:v>-0.18212495100000001</c:v>
                </c:pt>
                <c:pt idx="615">
                  <c:v>-0.18242181099999999</c:v>
                </c:pt>
                <c:pt idx="616">
                  <c:v>-0.18322095299999999</c:v>
                </c:pt>
                <c:pt idx="617">
                  <c:v>-0.18332802500000001</c:v>
                </c:pt>
                <c:pt idx="618">
                  <c:v>-0.18354008399999999</c:v>
                </c:pt>
                <c:pt idx="619">
                  <c:v>-0.18443443700000001</c:v>
                </c:pt>
                <c:pt idx="620">
                  <c:v>-0.18454266999999999</c:v>
                </c:pt>
                <c:pt idx="621">
                  <c:v>-0.184867534</c:v>
                </c:pt>
                <c:pt idx="622">
                  <c:v>-0.18537092999999999</c:v>
                </c:pt>
                <c:pt idx="623">
                  <c:v>-0.186027477</c:v>
                </c:pt>
                <c:pt idx="624">
                  <c:v>-0.186350136</c:v>
                </c:pt>
                <c:pt idx="625">
                  <c:v>-0.18703919099999999</c:v>
                </c:pt>
                <c:pt idx="626">
                  <c:v>-0.18719433699999999</c:v>
                </c:pt>
                <c:pt idx="627">
                  <c:v>-0.18751524999999999</c:v>
                </c:pt>
                <c:pt idx="628">
                  <c:v>-0.18765805599999999</c:v>
                </c:pt>
                <c:pt idx="629">
                  <c:v>-0.188152914</c:v>
                </c:pt>
                <c:pt idx="630">
                  <c:v>-0.18819449099999999</c:v>
                </c:pt>
                <c:pt idx="631">
                  <c:v>-0.18823314699999999</c:v>
                </c:pt>
                <c:pt idx="632">
                  <c:v>-0.188271363</c:v>
                </c:pt>
                <c:pt idx="633">
                  <c:v>-0.188744623</c:v>
                </c:pt>
                <c:pt idx="634">
                  <c:v>-0.18921454900000001</c:v>
                </c:pt>
                <c:pt idx="635">
                  <c:v>-0.18972160099999999</c:v>
                </c:pt>
                <c:pt idx="636">
                  <c:v>-0.190177132</c:v>
                </c:pt>
                <c:pt idx="637">
                  <c:v>-0.19019387800000001</c:v>
                </c:pt>
                <c:pt idx="638">
                  <c:v>-0.19094739499999999</c:v>
                </c:pt>
                <c:pt idx="639">
                  <c:v>-0.191402937</c:v>
                </c:pt>
                <c:pt idx="640">
                  <c:v>-0.19185464699999999</c:v>
                </c:pt>
                <c:pt idx="641">
                  <c:v>-0.19202247</c:v>
                </c:pt>
                <c:pt idx="642">
                  <c:v>-0.19207301299999999</c:v>
                </c:pt>
                <c:pt idx="643">
                  <c:v>-0.19217916199999999</c:v>
                </c:pt>
                <c:pt idx="644">
                  <c:v>-0.19283191599999999</c:v>
                </c:pt>
                <c:pt idx="645">
                  <c:v>-0.19303943700000001</c:v>
                </c:pt>
                <c:pt idx="646">
                  <c:v>-0.19306377999999999</c:v>
                </c:pt>
                <c:pt idx="647">
                  <c:v>-0.19352212899999999</c:v>
                </c:pt>
                <c:pt idx="648">
                  <c:v>-0.19382091100000001</c:v>
                </c:pt>
                <c:pt idx="649">
                  <c:v>-0.19397086799999999</c:v>
                </c:pt>
                <c:pt idx="650">
                  <c:v>-0.194055687</c:v>
                </c:pt>
                <c:pt idx="651">
                  <c:v>-0.194381946</c:v>
                </c:pt>
                <c:pt idx="652">
                  <c:v>-0.19438475999999999</c:v>
                </c:pt>
                <c:pt idx="653">
                  <c:v>-0.194463847</c:v>
                </c:pt>
                <c:pt idx="654">
                  <c:v>-0.19446395399999999</c:v>
                </c:pt>
                <c:pt idx="655">
                  <c:v>-0.19486077399999999</c:v>
                </c:pt>
                <c:pt idx="656">
                  <c:v>-0.19498525999999999</c:v>
                </c:pt>
                <c:pt idx="657">
                  <c:v>-0.19506268700000001</c:v>
                </c:pt>
                <c:pt idx="658">
                  <c:v>-0.19565855400000001</c:v>
                </c:pt>
                <c:pt idx="659">
                  <c:v>-0.195684044</c:v>
                </c:pt>
                <c:pt idx="660">
                  <c:v>-0.19627821300000001</c:v>
                </c:pt>
                <c:pt idx="661">
                  <c:v>-0.19674133799999999</c:v>
                </c:pt>
                <c:pt idx="662">
                  <c:v>-0.196830901</c:v>
                </c:pt>
                <c:pt idx="663">
                  <c:v>-0.196853577</c:v>
                </c:pt>
                <c:pt idx="664">
                  <c:v>-0.197643878</c:v>
                </c:pt>
                <c:pt idx="665">
                  <c:v>-0.19780227</c:v>
                </c:pt>
                <c:pt idx="666">
                  <c:v>-0.19799229700000001</c:v>
                </c:pt>
                <c:pt idx="667">
                  <c:v>-0.19840497800000001</c:v>
                </c:pt>
                <c:pt idx="668">
                  <c:v>-0.199283773</c:v>
                </c:pt>
                <c:pt idx="669">
                  <c:v>-0.19966430600000001</c:v>
                </c:pt>
                <c:pt idx="670">
                  <c:v>-0.199707307</c:v>
                </c:pt>
                <c:pt idx="671">
                  <c:v>-0.20001681900000001</c:v>
                </c:pt>
                <c:pt idx="672">
                  <c:v>-0.20059962000000001</c:v>
                </c:pt>
                <c:pt idx="673">
                  <c:v>-0.20084460200000001</c:v>
                </c:pt>
                <c:pt idx="674">
                  <c:v>-0.200934739</c:v>
                </c:pt>
                <c:pt idx="675">
                  <c:v>-0.201381317</c:v>
                </c:pt>
                <c:pt idx="676">
                  <c:v>-0.20157742400000001</c:v>
                </c:pt>
                <c:pt idx="677">
                  <c:v>-0.20177108599999999</c:v>
                </c:pt>
                <c:pt idx="678">
                  <c:v>-0.20183157199999999</c:v>
                </c:pt>
                <c:pt idx="679">
                  <c:v>-0.20200758499999999</c:v>
                </c:pt>
                <c:pt idx="680">
                  <c:v>-0.20231972100000001</c:v>
                </c:pt>
                <c:pt idx="681">
                  <c:v>-0.202404164</c:v>
                </c:pt>
                <c:pt idx="682">
                  <c:v>-0.20249381999999999</c:v>
                </c:pt>
                <c:pt idx="683">
                  <c:v>-0.203257242</c:v>
                </c:pt>
                <c:pt idx="684">
                  <c:v>-0.20332233899999999</c:v>
                </c:pt>
                <c:pt idx="685">
                  <c:v>-0.203819683</c:v>
                </c:pt>
                <c:pt idx="686">
                  <c:v>-0.20414130699999999</c:v>
                </c:pt>
                <c:pt idx="687">
                  <c:v>-0.204542578</c:v>
                </c:pt>
                <c:pt idx="688">
                  <c:v>-0.20519220299999999</c:v>
                </c:pt>
                <c:pt idx="689">
                  <c:v>-0.20549020700000001</c:v>
                </c:pt>
                <c:pt idx="690">
                  <c:v>-0.205505558</c:v>
                </c:pt>
                <c:pt idx="691">
                  <c:v>-0.20556780299999999</c:v>
                </c:pt>
                <c:pt idx="692">
                  <c:v>-0.205710421</c:v>
                </c:pt>
                <c:pt idx="693">
                  <c:v>-0.206265634</c:v>
                </c:pt>
                <c:pt idx="694">
                  <c:v>-0.20643518899999999</c:v>
                </c:pt>
                <c:pt idx="695">
                  <c:v>-0.207048337</c:v>
                </c:pt>
                <c:pt idx="696">
                  <c:v>-0.207140672</c:v>
                </c:pt>
                <c:pt idx="697">
                  <c:v>-0.207151109</c:v>
                </c:pt>
                <c:pt idx="698">
                  <c:v>-0.20733139</c:v>
                </c:pt>
                <c:pt idx="699">
                  <c:v>-0.20802425099999999</c:v>
                </c:pt>
                <c:pt idx="700">
                  <c:v>-0.20814352899999999</c:v>
                </c:pt>
                <c:pt idx="701">
                  <c:v>-0.20840272000000001</c:v>
                </c:pt>
                <c:pt idx="702">
                  <c:v>-0.20901110000000001</c:v>
                </c:pt>
                <c:pt idx="703">
                  <c:v>-0.209130554</c:v>
                </c:pt>
                <c:pt idx="704">
                  <c:v>-0.209634135</c:v>
                </c:pt>
                <c:pt idx="705">
                  <c:v>-0.209733208</c:v>
                </c:pt>
                <c:pt idx="706">
                  <c:v>-0.209868253</c:v>
                </c:pt>
                <c:pt idx="707">
                  <c:v>-0.20993283800000001</c:v>
                </c:pt>
                <c:pt idx="708">
                  <c:v>-0.21015276199999999</c:v>
                </c:pt>
                <c:pt idx="709">
                  <c:v>-0.210270132</c:v>
                </c:pt>
                <c:pt idx="710">
                  <c:v>-0.210536574</c:v>
                </c:pt>
                <c:pt idx="711">
                  <c:v>-0.21068567999999999</c:v>
                </c:pt>
                <c:pt idx="712">
                  <c:v>-0.21109936000000001</c:v>
                </c:pt>
                <c:pt idx="713">
                  <c:v>-0.21141226199999999</c:v>
                </c:pt>
                <c:pt idx="714">
                  <c:v>-0.21154135900000001</c:v>
                </c:pt>
                <c:pt idx="715">
                  <c:v>-0.211911876</c:v>
                </c:pt>
                <c:pt idx="716">
                  <c:v>-0.21214815000000001</c:v>
                </c:pt>
                <c:pt idx="717">
                  <c:v>-0.21249119499999999</c:v>
                </c:pt>
                <c:pt idx="718">
                  <c:v>-0.21278393300000001</c:v>
                </c:pt>
                <c:pt idx="719">
                  <c:v>-0.21303776899999999</c:v>
                </c:pt>
                <c:pt idx="720">
                  <c:v>-0.21322133099999999</c:v>
                </c:pt>
                <c:pt idx="721">
                  <c:v>-0.21399939400000001</c:v>
                </c:pt>
                <c:pt idx="722">
                  <c:v>-0.21433265500000001</c:v>
                </c:pt>
                <c:pt idx="723">
                  <c:v>-0.21473336900000001</c:v>
                </c:pt>
                <c:pt idx="724">
                  <c:v>-0.21476410800000001</c:v>
                </c:pt>
                <c:pt idx="725">
                  <c:v>-0.21510681100000001</c:v>
                </c:pt>
                <c:pt idx="726">
                  <c:v>-0.215300613</c:v>
                </c:pt>
                <c:pt idx="727">
                  <c:v>-0.216068959</c:v>
                </c:pt>
                <c:pt idx="728">
                  <c:v>-0.216448644</c:v>
                </c:pt>
                <c:pt idx="729">
                  <c:v>-0.216504371</c:v>
                </c:pt>
                <c:pt idx="730">
                  <c:v>-0.21667599300000001</c:v>
                </c:pt>
                <c:pt idx="731">
                  <c:v>-0.21671900599999999</c:v>
                </c:pt>
                <c:pt idx="732">
                  <c:v>-0.21674554600000001</c:v>
                </c:pt>
                <c:pt idx="733">
                  <c:v>-0.216798985</c:v>
                </c:pt>
                <c:pt idx="734">
                  <c:v>-0.21720451700000001</c:v>
                </c:pt>
                <c:pt idx="735">
                  <c:v>-0.21733370599999999</c:v>
                </c:pt>
                <c:pt idx="736">
                  <c:v>-0.21778343</c:v>
                </c:pt>
                <c:pt idx="737">
                  <c:v>-0.21805464199999999</c:v>
                </c:pt>
                <c:pt idx="738">
                  <c:v>-0.21949302400000001</c:v>
                </c:pt>
                <c:pt idx="739">
                  <c:v>-0.21978800400000001</c:v>
                </c:pt>
                <c:pt idx="740">
                  <c:v>-0.21996257299999999</c:v>
                </c:pt>
                <c:pt idx="741">
                  <c:v>-0.220048198</c:v>
                </c:pt>
                <c:pt idx="742">
                  <c:v>-0.22067039399999999</c:v>
                </c:pt>
                <c:pt idx="743">
                  <c:v>-0.221148223</c:v>
                </c:pt>
                <c:pt idx="744">
                  <c:v>-0.22132863999999999</c:v>
                </c:pt>
                <c:pt idx="745">
                  <c:v>-0.22159062800000001</c:v>
                </c:pt>
                <c:pt idx="746">
                  <c:v>-0.22187385200000001</c:v>
                </c:pt>
                <c:pt idx="747">
                  <c:v>-0.22243628800000001</c:v>
                </c:pt>
                <c:pt idx="748">
                  <c:v>-0.223125031</c:v>
                </c:pt>
                <c:pt idx="749">
                  <c:v>-0.22374864799999999</c:v>
                </c:pt>
                <c:pt idx="750">
                  <c:v>-0.224293135</c:v>
                </c:pt>
                <c:pt idx="751">
                  <c:v>-0.22430259299999999</c:v>
                </c:pt>
                <c:pt idx="752">
                  <c:v>-0.224572575</c:v>
                </c:pt>
                <c:pt idx="753">
                  <c:v>-0.225010133</c:v>
                </c:pt>
                <c:pt idx="754">
                  <c:v>-0.22518339300000001</c:v>
                </c:pt>
                <c:pt idx="755">
                  <c:v>-0.22551575700000001</c:v>
                </c:pt>
                <c:pt idx="756">
                  <c:v>-0.226752755</c:v>
                </c:pt>
                <c:pt idx="757">
                  <c:v>-0.22677275799999999</c:v>
                </c:pt>
                <c:pt idx="758">
                  <c:v>-0.226876248</c:v>
                </c:pt>
                <c:pt idx="759">
                  <c:v>-0.22693522299999999</c:v>
                </c:pt>
                <c:pt idx="760">
                  <c:v>-0.227350362</c:v>
                </c:pt>
                <c:pt idx="761">
                  <c:v>-0.22765766000000001</c:v>
                </c:pt>
                <c:pt idx="762">
                  <c:v>-0.22784560000000001</c:v>
                </c:pt>
                <c:pt idx="763">
                  <c:v>-0.22806780300000001</c:v>
                </c:pt>
                <c:pt idx="764">
                  <c:v>-0.22817596200000001</c:v>
                </c:pt>
                <c:pt idx="765">
                  <c:v>-0.22826982000000001</c:v>
                </c:pt>
                <c:pt idx="766">
                  <c:v>-0.228849567</c:v>
                </c:pt>
                <c:pt idx="767">
                  <c:v>-0.22886677499999999</c:v>
                </c:pt>
                <c:pt idx="768">
                  <c:v>-0.22932414700000001</c:v>
                </c:pt>
                <c:pt idx="769">
                  <c:v>-0.22960513799999999</c:v>
                </c:pt>
                <c:pt idx="770">
                  <c:v>-0.22962903400000001</c:v>
                </c:pt>
                <c:pt idx="771">
                  <c:v>-0.23005916900000001</c:v>
                </c:pt>
                <c:pt idx="772">
                  <c:v>-0.23017939100000001</c:v>
                </c:pt>
                <c:pt idx="773">
                  <c:v>-0.230290467</c:v>
                </c:pt>
                <c:pt idx="774">
                  <c:v>-0.230474816</c:v>
                </c:pt>
                <c:pt idx="775">
                  <c:v>-0.23048807700000001</c:v>
                </c:pt>
                <c:pt idx="776">
                  <c:v>-0.23051624100000001</c:v>
                </c:pt>
                <c:pt idx="777">
                  <c:v>-0.230622457</c:v>
                </c:pt>
                <c:pt idx="778">
                  <c:v>-0.23064317100000001</c:v>
                </c:pt>
                <c:pt idx="779">
                  <c:v>-0.23085683700000001</c:v>
                </c:pt>
                <c:pt idx="780">
                  <c:v>-0.23229781199999999</c:v>
                </c:pt>
                <c:pt idx="781">
                  <c:v>-0.23233552800000001</c:v>
                </c:pt>
                <c:pt idx="782">
                  <c:v>-0.23240486899999999</c:v>
                </c:pt>
                <c:pt idx="783">
                  <c:v>-0.232652623</c:v>
                </c:pt>
                <c:pt idx="784">
                  <c:v>-0.232687006</c:v>
                </c:pt>
                <c:pt idx="785">
                  <c:v>-0.23284871100000001</c:v>
                </c:pt>
                <c:pt idx="786">
                  <c:v>-0.23384856900000001</c:v>
                </c:pt>
                <c:pt idx="787">
                  <c:v>-0.234569956</c:v>
                </c:pt>
                <c:pt idx="788">
                  <c:v>-0.23481754399999999</c:v>
                </c:pt>
                <c:pt idx="789">
                  <c:v>-0.234824332</c:v>
                </c:pt>
                <c:pt idx="790">
                  <c:v>-0.234906753</c:v>
                </c:pt>
                <c:pt idx="791">
                  <c:v>-0.23553840100000001</c:v>
                </c:pt>
                <c:pt idx="792">
                  <c:v>-0.236242851</c:v>
                </c:pt>
                <c:pt idx="793">
                  <c:v>-0.236352267</c:v>
                </c:pt>
                <c:pt idx="794">
                  <c:v>-0.236637563</c:v>
                </c:pt>
                <c:pt idx="795">
                  <c:v>-0.23665107099999999</c:v>
                </c:pt>
                <c:pt idx="796">
                  <c:v>-0.237442879</c:v>
                </c:pt>
                <c:pt idx="797">
                  <c:v>-0.23780404899999999</c:v>
                </c:pt>
                <c:pt idx="798">
                  <c:v>-0.237824652</c:v>
                </c:pt>
                <c:pt idx="799">
                  <c:v>-0.238111451</c:v>
                </c:pt>
                <c:pt idx="800">
                  <c:v>-0.238236002</c:v>
                </c:pt>
                <c:pt idx="801">
                  <c:v>-0.238382237</c:v>
                </c:pt>
                <c:pt idx="802">
                  <c:v>-0.238501148</c:v>
                </c:pt>
                <c:pt idx="803">
                  <c:v>-0.23881400699999999</c:v>
                </c:pt>
                <c:pt idx="804">
                  <c:v>-0.23930105900000001</c:v>
                </c:pt>
                <c:pt idx="805">
                  <c:v>-0.24007297</c:v>
                </c:pt>
                <c:pt idx="806">
                  <c:v>-0.24027732099999999</c:v>
                </c:pt>
                <c:pt idx="807">
                  <c:v>-0.24030655100000001</c:v>
                </c:pt>
                <c:pt idx="808">
                  <c:v>-0.241089466</c:v>
                </c:pt>
                <c:pt idx="809">
                  <c:v>-0.24117846200000001</c:v>
                </c:pt>
                <c:pt idx="810">
                  <c:v>-0.241749718</c:v>
                </c:pt>
                <c:pt idx="811">
                  <c:v>-0.24199252700000001</c:v>
                </c:pt>
                <c:pt idx="812">
                  <c:v>-0.242178632</c:v>
                </c:pt>
                <c:pt idx="813">
                  <c:v>-0.242521606</c:v>
                </c:pt>
                <c:pt idx="814">
                  <c:v>-0.24258159100000001</c:v>
                </c:pt>
                <c:pt idx="815">
                  <c:v>-0.24261143099999999</c:v>
                </c:pt>
                <c:pt idx="816">
                  <c:v>-0.243160025</c:v>
                </c:pt>
                <c:pt idx="817">
                  <c:v>-0.243318536</c:v>
                </c:pt>
                <c:pt idx="818">
                  <c:v>-0.243341051</c:v>
                </c:pt>
                <c:pt idx="819">
                  <c:v>-0.245257637</c:v>
                </c:pt>
                <c:pt idx="820">
                  <c:v>-0.246146003</c:v>
                </c:pt>
                <c:pt idx="821">
                  <c:v>-0.24644881900000001</c:v>
                </c:pt>
                <c:pt idx="822">
                  <c:v>-0.24726442300000001</c:v>
                </c:pt>
                <c:pt idx="823">
                  <c:v>-0.247784431</c:v>
                </c:pt>
                <c:pt idx="824">
                  <c:v>-0.24847893700000001</c:v>
                </c:pt>
                <c:pt idx="825">
                  <c:v>-0.24920657800000001</c:v>
                </c:pt>
                <c:pt idx="826">
                  <c:v>-0.24997158799999999</c:v>
                </c:pt>
                <c:pt idx="827">
                  <c:v>-0.249983133</c:v>
                </c:pt>
                <c:pt idx="828">
                  <c:v>-0.25060116500000001</c:v>
                </c:pt>
                <c:pt idx="829">
                  <c:v>-0.251052944</c:v>
                </c:pt>
                <c:pt idx="830">
                  <c:v>-0.25124767399999998</c:v>
                </c:pt>
                <c:pt idx="831">
                  <c:v>-0.25128544800000002</c:v>
                </c:pt>
                <c:pt idx="832">
                  <c:v>-0.25166106700000002</c:v>
                </c:pt>
                <c:pt idx="833">
                  <c:v>-0.25186365999999999</c:v>
                </c:pt>
                <c:pt idx="834">
                  <c:v>-0.25212453000000001</c:v>
                </c:pt>
                <c:pt idx="835">
                  <c:v>-0.25228062499999998</c:v>
                </c:pt>
                <c:pt idx="836">
                  <c:v>-0.25286952800000001</c:v>
                </c:pt>
                <c:pt idx="837">
                  <c:v>-0.25294212500000002</c:v>
                </c:pt>
                <c:pt idx="838">
                  <c:v>-0.25322335800000001</c:v>
                </c:pt>
                <c:pt idx="839">
                  <c:v>-0.25322771399999999</c:v>
                </c:pt>
                <c:pt idx="840">
                  <c:v>-0.25342309600000001</c:v>
                </c:pt>
                <c:pt idx="841">
                  <c:v>-0.25350130799999998</c:v>
                </c:pt>
                <c:pt idx="842">
                  <c:v>-0.253764406</c:v>
                </c:pt>
                <c:pt idx="843">
                  <c:v>-0.25391841100000001</c:v>
                </c:pt>
                <c:pt idx="844">
                  <c:v>-0.25502930800000001</c:v>
                </c:pt>
                <c:pt idx="845">
                  <c:v>-0.25508202299999999</c:v>
                </c:pt>
                <c:pt idx="846">
                  <c:v>-0.25530455699999999</c:v>
                </c:pt>
                <c:pt idx="847">
                  <c:v>-0.25549349700000001</c:v>
                </c:pt>
                <c:pt idx="848">
                  <c:v>-0.25580823699999999</c:v>
                </c:pt>
                <c:pt idx="849">
                  <c:v>-0.25591644600000002</c:v>
                </c:pt>
                <c:pt idx="850">
                  <c:v>-0.25597932299999998</c:v>
                </c:pt>
                <c:pt idx="851">
                  <c:v>-0.25640144199999998</c:v>
                </c:pt>
                <c:pt idx="852">
                  <c:v>-0.25680307200000002</c:v>
                </c:pt>
                <c:pt idx="853">
                  <c:v>-0.25712673200000002</c:v>
                </c:pt>
                <c:pt idx="854">
                  <c:v>-0.25726863</c:v>
                </c:pt>
                <c:pt idx="855">
                  <c:v>-0.25832195400000002</c:v>
                </c:pt>
                <c:pt idx="856">
                  <c:v>-0.25867707099999998</c:v>
                </c:pt>
                <c:pt idx="857">
                  <c:v>-0.25896440999999998</c:v>
                </c:pt>
                <c:pt idx="858">
                  <c:v>-0.259035134</c:v>
                </c:pt>
                <c:pt idx="859">
                  <c:v>-0.25916346200000001</c:v>
                </c:pt>
                <c:pt idx="860">
                  <c:v>-0.25976613500000001</c:v>
                </c:pt>
                <c:pt idx="861">
                  <c:v>-0.260553706</c:v>
                </c:pt>
                <c:pt idx="862">
                  <c:v>-0.26089251400000002</c:v>
                </c:pt>
                <c:pt idx="863">
                  <c:v>-0.26233294299999999</c:v>
                </c:pt>
                <c:pt idx="864">
                  <c:v>-0.262493054</c:v>
                </c:pt>
                <c:pt idx="865">
                  <c:v>-0.26322551999999999</c:v>
                </c:pt>
                <c:pt idx="866">
                  <c:v>-0.26350540900000002</c:v>
                </c:pt>
                <c:pt idx="867">
                  <c:v>-0.26397900000000002</c:v>
                </c:pt>
                <c:pt idx="868">
                  <c:v>-0.26408320000000002</c:v>
                </c:pt>
                <c:pt idx="869">
                  <c:v>-0.26411524800000002</c:v>
                </c:pt>
                <c:pt idx="870">
                  <c:v>-0.26495044200000001</c:v>
                </c:pt>
                <c:pt idx="871">
                  <c:v>-0.26518638900000002</c:v>
                </c:pt>
                <c:pt idx="872">
                  <c:v>-0.26562126200000002</c:v>
                </c:pt>
                <c:pt idx="873">
                  <c:v>-0.265780872</c:v>
                </c:pt>
                <c:pt idx="874">
                  <c:v>-0.265796386</c:v>
                </c:pt>
                <c:pt idx="875">
                  <c:v>-0.265902851</c:v>
                </c:pt>
                <c:pt idx="876">
                  <c:v>-0.26591057299999998</c:v>
                </c:pt>
                <c:pt idx="877">
                  <c:v>-0.26605823499999998</c:v>
                </c:pt>
                <c:pt idx="878">
                  <c:v>-0.266085776</c:v>
                </c:pt>
                <c:pt idx="879">
                  <c:v>-0.26674218900000002</c:v>
                </c:pt>
                <c:pt idx="880">
                  <c:v>-0.26674231900000001</c:v>
                </c:pt>
                <c:pt idx="881">
                  <c:v>-0.266798653</c:v>
                </c:pt>
                <c:pt idx="882">
                  <c:v>-0.267534202</c:v>
                </c:pt>
                <c:pt idx="883">
                  <c:v>-0.26755399800000002</c:v>
                </c:pt>
                <c:pt idx="884">
                  <c:v>-0.26759172199999998</c:v>
                </c:pt>
                <c:pt idx="885">
                  <c:v>-0.26792190199999999</c:v>
                </c:pt>
                <c:pt idx="886">
                  <c:v>-0.26800710100000003</c:v>
                </c:pt>
                <c:pt idx="887">
                  <c:v>-0.26816434900000002</c:v>
                </c:pt>
                <c:pt idx="888">
                  <c:v>-0.26875402799999998</c:v>
                </c:pt>
                <c:pt idx="889">
                  <c:v>-0.26944979899999999</c:v>
                </c:pt>
                <c:pt idx="890">
                  <c:v>-0.26951132799999999</c:v>
                </c:pt>
                <c:pt idx="891">
                  <c:v>-0.26965887799999999</c:v>
                </c:pt>
                <c:pt idx="892">
                  <c:v>-0.27010606399999998</c:v>
                </c:pt>
                <c:pt idx="893">
                  <c:v>-0.270514109</c:v>
                </c:pt>
                <c:pt idx="894">
                  <c:v>-0.27065560799999999</c:v>
                </c:pt>
                <c:pt idx="895">
                  <c:v>-0.270848857</c:v>
                </c:pt>
                <c:pt idx="896">
                  <c:v>-0.270923254</c:v>
                </c:pt>
                <c:pt idx="897">
                  <c:v>-0.27118533900000003</c:v>
                </c:pt>
                <c:pt idx="898">
                  <c:v>-0.27126907700000003</c:v>
                </c:pt>
                <c:pt idx="899">
                  <c:v>-0.271888835</c:v>
                </c:pt>
                <c:pt idx="900">
                  <c:v>-0.27210225100000002</c:v>
                </c:pt>
                <c:pt idx="901">
                  <c:v>-0.27259533600000002</c:v>
                </c:pt>
                <c:pt idx="902">
                  <c:v>-0.27365255399999999</c:v>
                </c:pt>
                <c:pt idx="903">
                  <c:v>-0.273732633</c:v>
                </c:pt>
                <c:pt idx="904">
                  <c:v>-0.27420450099999999</c:v>
                </c:pt>
                <c:pt idx="905">
                  <c:v>-0.27501231700000001</c:v>
                </c:pt>
                <c:pt idx="906">
                  <c:v>-0.27537308700000002</c:v>
                </c:pt>
                <c:pt idx="907">
                  <c:v>-0.27598265599999999</c:v>
                </c:pt>
                <c:pt idx="908">
                  <c:v>-0.27608301499999999</c:v>
                </c:pt>
                <c:pt idx="909">
                  <c:v>-0.27625318799999998</c:v>
                </c:pt>
                <c:pt idx="910">
                  <c:v>-0.27703779000000001</c:v>
                </c:pt>
                <c:pt idx="911">
                  <c:v>-0.27709874400000001</c:v>
                </c:pt>
                <c:pt idx="912">
                  <c:v>-0.27720069899999999</c:v>
                </c:pt>
                <c:pt idx="913">
                  <c:v>-0.27722696600000002</c:v>
                </c:pt>
                <c:pt idx="914">
                  <c:v>-0.27761750200000002</c:v>
                </c:pt>
                <c:pt idx="915">
                  <c:v>-0.27788354100000001</c:v>
                </c:pt>
                <c:pt idx="916">
                  <c:v>-0.27797480000000002</c:v>
                </c:pt>
                <c:pt idx="917">
                  <c:v>-0.27938203900000003</c:v>
                </c:pt>
                <c:pt idx="918">
                  <c:v>-0.27964589299999998</c:v>
                </c:pt>
                <c:pt idx="919">
                  <c:v>-0.280277901</c:v>
                </c:pt>
                <c:pt idx="920">
                  <c:v>-0.28177442899999999</c:v>
                </c:pt>
                <c:pt idx="921">
                  <c:v>-0.28235861000000001</c:v>
                </c:pt>
                <c:pt idx="922">
                  <c:v>-0.28317457699999998</c:v>
                </c:pt>
                <c:pt idx="923">
                  <c:v>-0.28322687299999999</c:v>
                </c:pt>
                <c:pt idx="924">
                  <c:v>-0.283481765</c:v>
                </c:pt>
                <c:pt idx="925">
                  <c:v>-0.28365449100000001</c:v>
                </c:pt>
                <c:pt idx="926">
                  <c:v>-0.28372462799999998</c:v>
                </c:pt>
                <c:pt idx="927">
                  <c:v>-0.28380894200000001</c:v>
                </c:pt>
                <c:pt idx="928">
                  <c:v>-0.28401144900000003</c:v>
                </c:pt>
                <c:pt idx="929">
                  <c:v>-0.28489957700000001</c:v>
                </c:pt>
                <c:pt idx="930">
                  <c:v>-0.284923433</c:v>
                </c:pt>
                <c:pt idx="931">
                  <c:v>-0.28516804299999998</c:v>
                </c:pt>
                <c:pt idx="932">
                  <c:v>-0.28552882400000001</c:v>
                </c:pt>
                <c:pt idx="933">
                  <c:v>-0.28760691500000002</c:v>
                </c:pt>
                <c:pt idx="934">
                  <c:v>-0.287717634</c:v>
                </c:pt>
                <c:pt idx="935">
                  <c:v>-0.28849829599999999</c:v>
                </c:pt>
                <c:pt idx="936">
                  <c:v>-0.28866131900000003</c:v>
                </c:pt>
                <c:pt idx="937">
                  <c:v>-0.28872530099999999</c:v>
                </c:pt>
                <c:pt idx="938">
                  <c:v>-0.28931653400000001</c:v>
                </c:pt>
                <c:pt idx="939">
                  <c:v>-0.28961546399999999</c:v>
                </c:pt>
                <c:pt idx="940">
                  <c:v>-0.29066470700000002</c:v>
                </c:pt>
                <c:pt idx="941">
                  <c:v>-0.29078524700000002</c:v>
                </c:pt>
                <c:pt idx="942">
                  <c:v>-0.2917961</c:v>
                </c:pt>
                <c:pt idx="943">
                  <c:v>-0.29305079699999997</c:v>
                </c:pt>
                <c:pt idx="944">
                  <c:v>-0.29309452400000002</c:v>
                </c:pt>
                <c:pt idx="945">
                  <c:v>-0.29366104500000001</c:v>
                </c:pt>
                <c:pt idx="946">
                  <c:v>-0.29402669999999997</c:v>
                </c:pt>
                <c:pt idx="947">
                  <c:v>-0.29458322999999997</c:v>
                </c:pt>
                <c:pt idx="948">
                  <c:v>-0.29459318600000001</c:v>
                </c:pt>
                <c:pt idx="949">
                  <c:v>-0.29540368299999997</c:v>
                </c:pt>
                <c:pt idx="950">
                  <c:v>-0.29563075599999999</c:v>
                </c:pt>
                <c:pt idx="951">
                  <c:v>-0.29701991500000002</c:v>
                </c:pt>
                <c:pt idx="952">
                  <c:v>-0.29748406300000002</c:v>
                </c:pt>
                <c:pt idx="953">
                  <c:v>-0.297668553</c:v>
                </c:pt>
                <c:pt idx="954">
                  <c:v>-0.29947001400000001</c:v>
                </c:pt>
                <c:pt idx="955">
                  <c:v>-0.29994744499999998</c:v>
                </c:pt>
                <c:pt idx="956">
                  <c:v>-0.30025825099999998</c:v>
                </c:pt>
                <c:pt idx="957">
                  <c:v>-0.30088358300000001</c:v>
                </c:pt>
                <c:pt idx="958">
                  <c:v>-0.30119785900000001</c:v>
                </c:pt>
                <c:pt idx="959">
                  <c:v>-0.30231862700000001</c:v>
                </c:pt>
                <c:pt idx="960">
                  <c:v>-0.30250022700000001</c:v>
                </c:pt>
                <c:pt idx="961">
                  <c:v>-0.30284150700000001</c:v>
                </c:pt>
                <c:pt idx="962">
                  <c:v>-0.30420055299999998</c:v>
                </c:pt>
                <c:pt idx="963">
                  <c:v>-0.304279786</c:v>
                </c:pt>
                <c:pt idx="964">
                  <c:v>-0.30495748700000003</c:v>
                </c:pt>
                <c:pt idx="965">
                  <c:v>-0.30542208300000001</c:v>
                </c:pt>
                <c:pt idx="966">
                  <c:v>-0.307368113</c:v>
                </c:pt>
                <c:pt idx="967">
                  <c:v>-0.307601393</c:v>
                </c:pt>
                <c:pt idx="968">
                  <c:v>-0.30825208100000001</c:v>
                </c:pt>
                <c:pt idx="969">
                  <c:v>-0.30843635400000002</c:v>
                </c:pt>
                <c:pt idx="970">
                  <c:v>-0.308999566</c:v>
                </c:pt>
                <c:pt idx="971">
                  <c:v>-0.30920735599999999</c:v>
                </c:pt>
                <c:pt idx="972">
                  <c:v>-0.30932600900000001</c:v>
                </c:pt>
                <c:pt idx="973">
                  <c:v>-0.30957360499999997</c:v>
                </c:pt>
                <c:pt idx="974">
                  <c:v>-0.309875599</c:v>
                </c:pt>
                <c:pt idx="975">
                  <c:v>-0.31034458199999998</c:v>
                </c:pt>
                <c:pt idx="976">
                  <c:v>-0.31079348400000001</c:v>
                </c:pt>
                <c:pt idx="977">
                  <c:v>-0.31133264799999999</c:v>
                </c:pt>
                <c:pt idx="978">
                  <c:v>-0.311694847</c:v>
                </c:pt>
                <c:pt idx="979">
                  <c:v>-0.31207978600000003</c:v>
                </c:pt>
                <c:pt idx="980">
                  <c:v>-0.31235117899999998</c:v>
                </c:pt>
                <c:pt idx="981">
                  <c:v>-0.31258864800000002</c:v>
                </c:pt>
                <c:pt idx="982">
                  <c:v>-0.31286015299999997</c:v>
                </c:pt>
                <c:pt idx="983">
                  <c:v>-0.31289220600000001</c:v>
                </c:pt>
                <c:pt idx="984">
                  <c:v>-0.31306065900000002</c:v>
                </c:pt>
                <c:pt idx="985">
                  <c:v>-0.31313565199999999</c:v>
                </c:pt>
                <c:pt idx="986">
                  <c:v>-0.31314570899999999</c:v>
                </c:pt>
                <c:pt idx="987">
                  <c:v>-0.31315778</c:v>
                </c:pt>
                <c:pt idx="988">
                  <c:v>-0.31446481300000001</c:v>
                </c:pt>
                <c:pt idx="989">
                  <c:v>-0.314865434</c:v>
                </c:pt>
                <c:pt idx="990">
                  <c:v>-0.314875232</c:v>
                </c:pt>
                <c:pt idx="991">
                  <c:v>-0.314882832</c:v>
                </c:pt>
                <c:pt idx="992">
                  <c:v>-0.31495253600000001</c:v>
                </c:pt>
                <c:pt idx="993">
                  <c:v>-0.31526970700000001</c:v>
                </c:pt>
                <c:pt idx="994">
                  <c:v>-0.31550773399999998</c:v>
                </c:pt>
                <c:pt idx="995">
                  <c:v>-0.316019836</c:v>
                </c:pt>
                <c:pt idx="996">
                  <c:v>-0.31661562700000001</c:v>
                </c:pt>
                <c:pt idx="997">
                  <c:v>-0.31670454999999997</c:v>
                </c:pt>
                <c:pt idx="998">
                  <c:v>-0.31689081600000002</c:v>
                </c:pt>
                <c:pt idx="999">
                  <c:v>-0.31704497799999998</c:v>
                </c:pt>
                <c:pt idx="1000">
                  <c:v>-0.317315032</c:v>
                </c:pt>
                <c:pt idx="1001">
                  <c:v>-0.31770992300000001</c:v>
                </c:pt>
                <c:pt idx="1002">
                  <c:v>-0.31807991200000002</c:v>
                </c:pt>
                <c:pt idx="1003">
                  <c:v>-0.31871977699999998</c:v>
                </c:pt>
                <c:pt idx="1004">
                  <c:v>-0.318942532</c:v>
                </c:pt>
                <c:pt idx="1005">
                  <c:v>-0.31909065599999997</c:v>
                </c:pt>
                <c:pt idx="1006">
                  <c:v>-0.31919391800000002</c:v>
                </c:pt>
                <c:pt idx="1007">
                  <c:v>-0.31986324599999999</c:v>
                </c:pt>
                <c:pt idx="1008">
                  <c:v>-0.32021140999999997</c:v>
                </c:pt>
                <c:pt idx="1009">
                  <c:v>-0.32059377999999999</c:v>
                </c:pt>
                <c:pt idx="1010">
                  <c:v>-0.32083109500000001</c:v>
                </c:pt>
                <c:pt idx="1011">
                  <c:v>-0.32090210499999999</c:v>
                </c:pt>
                <c:pt idx="1012">
                  <c:v>-0.32106627100000001</c:v>
                </c:pt>
                <c:pt idx="1013">
                  <c:v>-0.32113659500000002</c:v>
                </c:pt>
                <c:pt idx="1014">
                  <c:v>-0.32229299</c:v>
                </c:pt>
                <c:pt idx="1015">
                  <c:v>-0.32238941100000001</c:v>
                </c:pt>
                <c:pt idx="1016">
                  <c:v>-0.32251977700000001</c:v>
                </c:pt>
                <c:pt idx="1017">
                  <c:v>-0.32264784899999999</c:v>
                </c:pt>
                <c:pt idx="1018">
                  <c:v>-0.32319926900000001</c:v>
                </c:pt>
                <c:pt idx="1019">
                  <c:v>-0.324163478</c:v>
                </c:pt>
                <c:pt idx="1020">
                  <c:v>-0.32510639400000002</c:v>
                </c:pt>
                <c:pt idx="1021">
                  <c:v>-0.32581104700000002</c:v>
                </c:pt>
                <c:pt idx="1022">
                  <c:v>-0.32675701899999998</c:v>
                </c:pt>
                <c:pt idx="1023">
                  <c:v>-0.32703242199999999</c:v>
                </c:pt>
                <c:pt idx="1024">
                  <c:v>-0.32834923700000002</c:v>
                </c:pt>
                <c:pt idx="1025">
                  <c:v>-0.32912693799999998</c:v>
                </c:pt>
                <c:pt idx="1026">
                  <c:v>-0.32915102800000001</c:v>
                </c:pt>
                <c:pt idx="1027">
                  <c:v>-0.32971311599999997</c:v>
                </c:pt>
                <c:pt idx="1028">
                  <c:v>-0.32999925200000002</c:v>
                </c:pt>
                <c:pt idx="1029">
                  <c:v>-0.33165705000000001</c:v>
                </c:pt>
                <c:pt idx="1030">
                  <c:v>-0.33205193300000002</c:v>
                </c:pt>
                <c:pt idx="1031">
                  <c:v>-0.33208014000000002</c:v>
                </c:pt>
                <c:pt idx="1032">
                  <c:v>-0.333778462</c:v>
                </c:pt>
                <c:pt idx="1033">
                  <c:v>-0.33386198700000003</c:v>
                </c:pt>
                <c:pt idx="1034">
                  <c:v>-0.33437477999999998</c:v>
                </c:pt>
                <c:pt idx="1035">
                  <c:v>-0.33533046599999999</c:v>
                </c:pt>
                <c:pt idx="1036">
                  <c:v>-0.335452747</c:v>
                </c:pt>
                <c:pt idx="1037">
                  <c:v>-0.33573905199999998</c:v>
                </c:pt>
                <c:pt idx="1038">
                  <c:v>-0.335803346</c:v>
                </c:pt>
                <c:pt idx="1039">
                  <c:v>-0.33597975000000002</c:v>
                </c:pt>
                <c:pt idx="1040">
                  <c:v>-0.33663944899999998</c:v>
                </c:pt>
                <c:pt idx="1041">
                  <c:v>-0.33687786400000003</c:v>
                </c:pt>
                <c:pt idx="1042">
                  <c:v>-0.33726414199999999</c:v>
                </c:pt>
                <c:pt idx="1043">
                  <c:v>-0.33781455399999999</c:v>
                </c:pt>
                <c:pt idx="1044">
                  <c:v>-0.33813920200000003</c:v>
                </c:pt>
                <c:pt idx="1045">
                  <c:v>-0.33838651199999997</c:v>
                </c:pt>
                <c:pt idx="1046">
                  <c:v>-0.33852545099999998</c:v>
                </c:pt>
                <c:pt idx="1047">
                  <c:v>-0.33906088600000001</c:v>
                </c:pt>
                <c:pt idx="1048">
                  <c:v>-0.33939383400000001</c:v>
                </c:pt>
                <c:pt idx="1049">
                  <c:v>-0.33949796999999998</c:v>
                </c:pt>
                <c:pt idx="1050">
                  <c:v>-0.34063116100000002</c:v>
                </c:pt>
                <c:pt idx="1051">
                  <c:v>-0.34066661999999998</c:v>
                </c:pt>
                <c:pt idx="1052">
                  <c:v>-0.341606723</c:v>
                </c:pt>
                <c:pt idx="1053">
                  <c:v>-0.34165096900000003</c:v>
                </c:pt>
                <c:pt idx="1054">
                  <c:v>-0.34186817800000002</c:v>
                </c:pt>
                <c:pt idx="1055">
                  <c:v>-0.34193821000000002</c:v>
                </c:pt>
                <c:pt idx="1056">
                  <c:v>-0.34241928599999999</c:v>
                </c:pt>
                <c:pt idx="1057">
                  <c:v>-0.34254279799999998</c:v>
                </c:pt>
                <c:pt idx="1058">
                  <c:v>-0.34288460599999998</c:v>
                </c:pt>
                <c:pt idx="1059">
                  <c:v>-0.342943373</c:v>
                </c:pt>
                <c:pt idx="1060">
                  <c:v>-0.34313078400000002</c:v>
                </c:pt>
                <c:pt idx="1061">
                  <c:v>-0.34376291199999998</c:v>
                </c:pt>
                <c:pt idx="1062">
                  <c:v>-0.34415510399999999</c:v>
                </c:pt>
                <c:pt idx="1063">
                  <c:v>-0.34547356099999998</c:v>
                </c:pt>
                <c:pt idx="1064">
                  <c:v>-0.34567053599999997</c:v>
                </c:pt>
                <c:pt idx="1065">
                  <c:v>-0.34569634100000002</c:v>
                </c:pt>
                <c:pt idx="1066">
                  <c:v>-0.34584599700000002</c:v>
                </c:pt>
                <c:pt idx="1067">
                  <c:v>-0.34605562000000001</c:v>
                </c:pt>
                <c:pt idx="1068">
                  <c:v>-0.34622758100000001</c:v>
                </c:pt>
                <c:pt idx="1069">
                  <c:v>-0.34630660499999999</c:v>
                </c:pt>
                <c:pt idx="1070">
                  <c:v>-0.34637332199999998</c:v>
                </c:pt>
                <c:pt idx="1071">
                  <c:v>-0.34645157799999998</c:v>
                </c:pt>
                <c:pt idx="1072">
                  <c:v>-0.34679314</c:v>
                </c:pt>
                <c:pt idx="1073">
                  <c:v>-0.34694266000000001</c:v>
                </c:pt>
                <c:pt idx="1074">
                  <c:v>-0.34838125199999997</c:v>
                </c:pt>
                <c:pt idx="1075">
                  <c:v>-0.349271732</c:v>
                </c:pt>
                <c:pt idx="1076">
                  <c:v>-0.34939016699999997</c:v>
                </c:pt>
                <c:pt idx="1077">
                  <c:v>-0.349708609</c:v>
                </c:pt>
                <c:pt idx="1078">
                  <c:v>-0.35048870500000001</c:v>
                </c:pt>
                <c:pt idx="1079">
                  <c:v>-0.35156323299999998</c:v>
                </c:pt>
                <c:pt idx="1080">
                  <c:v>-0.35187276000000001</c:v>
                </c:pt>
                <c:pt idx="1081">
                  <c:v>-0.35225774799999998</c:v>
                </c:pt>
                <c:pt idx="1082">
                  <c:v>-0.35252065999999999</c:v>
                </c:pt>
                <c:pt idx="1083">
                  <c:v>-0.35257306500000002</c:v>
                </c:pt>
                <c:pt idx="1084">
                  <c:v>-0.35289738999999998</c:v>
                </c:pt>
                <c:pt idx="1085">
                  <c:v>-0.35399295400000003</c:v>
                </c:pt>
                <c:pt idx="1086">
                  <c:v>-0.35404365100000001</c:v>
                </c:pt>
                <c:pt idx="1087">
                  <c:v>-0.35406799799999999</c:v>
                </c:pt>
                <c:pt idx="1088">
                  <c:v>-0.35407408200000001</c:v>
                </c:pt>
                <c:pt idx="1089">
                  <c:v>-0.35419129500000002</c:v>
                </c:pt>
                <c:pt idx="1090">
                  <c:v>-0.35465764100000002</c:v>
                </c:pt>
                <c:pt idx="1091">
                  <c:v>-0.354826366</c:v>
                </c:pt>
                <c:pt idx="1092">
                  <c:v>-0.35512669600000002</c:v>
                </c:pt>
                <c:pt idx="1093">
                  <c:v>-0.35550610900000001</c:v>
                </c:pt>
                <c:pt idx="1094">
                  <c:v>-0.35566955300000003</c:v>
                </c:pt>
                <c:pt idx="1095">
                  <c:v>-0.35599480300000003</c:v>
                </c:pt>
                <c:pt idx="1096">
                  <c:v>-0.355995336</c:v>
                </c:pt>
                <c:pt idx="1097">
                  <c:v>-0.35608751599999999</c:v>
                </c:pt>
                <c:pt idx="1098">
                  <c:v>-0.35640267599999997</c:v>
                </c:pt>
                <c:pt idx="1099">
                  <c:v>-0.35655115599999998</c:v>
                </c:pt>
                <c:pt idx="1100">
                  <c:v>-0.35658428199999997</c:v>
                </c:pt>
                <c:pt idx="1101">
                  <c:v>-0.35759347600000002</c:v>
                </c:pt>
                <c:pt idx="1102">
                  <c:v>-0.358284457</c:v>
                </c:pt>
                <c:pt idx="1103">
                  <c:v>-0.35838788700000002</c:v>
                </c:pt>
                <c:pt idx="1104">
                  <c:v>-0.35906767699999997</c:v>
                </c:pt>
                <c:pt idx="1105">
                  <c:v>-0.35966070100000003</c:v>
                </c:pt>
                <c:pt idx="1106">
                  <c:v>-0.360256521</c:v>
                </c:pt>
                <c:pt idx="1107">
                  <c:v>-0.36059569400000002</c:v>
                </c:pt>
                <c:pt idx="1108">
                  <c:v>-0.36079962300000001</c:v>
                </c:pt>
                <c:pt idx="1109">
                  <c:v>-0.36280731799999999</c:v>
                </c:pt>
                <c:pt idx="1110">
                  <c:v>-0.36297226300000002</c:v>
                </c:pt>
                <c:pt idx="1111">
                  <c:v>-0.36303687200000001</c:v>
                </c:pt>
                <c:pt idx="1112">
                  <c:v>-0.36318131599999998</c:v>
                </c:pt>
                <c:pt idx="1113">
                  <c:v>-0.36355243599999998</c:v>
                </c:pt>
                <c:pt idx="1114">
                  <c:v>-0.363748874</c:v>
                </c:pt>
                <c:pt idx="1115">
                  <c:v>-0.36417778099999998</c:v>
                </c:pt>
                <c:pt idx="1116">
                  <c:v>-0.36445629899999998</c:v>
                </c:pt>
                <c:pt idx="1117">
                  <c:v>-0.364495342</c:v>
                </c:pt>
                <c:pt idx="1118">
                  <c:v>-0.36449996699999998</c:v>
                </c:pt>
                <c:pt idx="1119">
                  <c:v>-0.365168514</c:v>
                </c:pt>
                <c:pt idx="1120">
                  <c:v>-0.365440877</c:v>
                </c:pt>
                <c:pt idx="1121">
                  <c:v>-0.36622854100000002</c:v>
                </c:pt>
                <c:pt idx="1122">
                  <c:v>-0.36642967999999998</c:v>
                </c:pt>
                <c:pt idx="1123">
                  <c:v>-0.367271497</c:v>
                </c:pt>
                <c:pt idx="1124">
                  <c:v>-0.36775721099999997</c:v>
                </c:pt>
                <c:pt idx="1125">
                  <c:v>-0.36777999500000003</c:v>
                </c:pt>
                <c:pt idx="1126">
                  <c:v>-0.36797858300000003</c:v>
                </c:pt>
                <c:pt idx="1127">
                  <c:v>-0.36826229500000002</c:v>
                </c:pt>
                <c:pt idx="1128">
                  <c:v>-0.368887668</c:v>
                </c:pt>
                <c:pt idx="1129">
                  <c:v>-0.36966843300000002</c:v>
                </c:pt>
                <c:pt idx="1130">
                  <c:v>-0.36977448699999999</c:v>
                </c:pt>
                <c:pt idx="1131">
                  <c:v>-0.36991874699999999</c:v>
                </c:pt>
                <c:pt idx="1132">
                  <c:v>-0.37036127299999999</c:v>
                </c:pt>
                <c:pt idx="1133">
                  <c:v>-0.37060406400000001</c:v>
                </c:pt>
                <c:pt idx="1134">
                  <c:v>-0.37087148399999997</c:v>
                </c:pt>
                <c:pt idx="1135">
                  <c:v>-0.371481646</c:v>
                </c:pt>
                <c:pt idx="1136">
                  <c:v>-0.37154739599999997</c:v>
                </c:pt>
                <c:pt idx="1137">
                  <c:v>-0.37234020699999998</c:v>
                </c:pt>
                <c:pt idx="1138">
                  <c:v>-0.37238912499999999</c:v>
                </c:pt>
                <c:pt idx="1139">
                  <c:v>-0.37249341600000002</c:v>
                </c:pt>
                <c:pt idx="1140">
                  <c:v>-0.37272655599999999</c:v>
                </c:pt>
                <c:pt idx="1141">
                  <c:v>-0.37273728499999997</c:v>
                </c:pt>
                <c:pt idx="1142">
                  <c:v>-0.37370676600000002</c:v>
                </c:pt>
                <c:pt idx="1143">
                  <c:v>-0.37439383799999998</c:v>
                </c:pt>
                <c:pt idx="1144">
                  <c:v>-0.374530574</c:v>
                </c:pt>
                <c:pt idx="1145">
                  <c:v>-0.37463951499999998</c:v>
                </c:pt>
                <c:pt idx="1146">
                  <c:v>-0.37479333100000001</c:v>
                </c:pt>
                <c:pt idx="1147">
                  <c:v>-0.37490599699999999</c:v>
                </c:pt>
                <c:pt idx="1148">
                  <c:v>-0.375456175</c:v>
                </c:pt>
                <c:pt idx="1149">
                  <c:v>-0.376571936</c:v>
                </c:pt>
                <c:pt idx="1150">
                  <c:v>-0.37689102600000002</c:v>
                </c:pt>
                <c:pt idx="1151">
                  <c:v>-0.37710272500000003</c:v>
                </c:pt>
                <c:pt idx="1152">
                  <c:v>-0.377322188</c:v>
                </c:pt>
                <c:pt idx="1153">
                  <c:v>-0.37737984699999999</c:v>
                </c:pt>
                <c:pt idx="1154">
                  <c:v>-0.37832104300000002</c:v>
                </c:pt>
                <c:pt idx="1155">
                  <c:v>-0.37833047400000003</c:v>
                </c:pt>
                <c:pt idx="1156">
                  <c:v>-0.37868552599999999</c:v>
                </c:pt>
                <c:pt idx="1157">
                  <c:v>-0.37903533499999997</c:v>
                </c:pt>
                <c:pt idx="1158">
                  <c:v>-0.37921066599999997</c:v>
                </c:pt>
                <c:pt idx="1159">
                  <c:v>-0.37939416599999998</c:v>
                </c:pt>
                <c:pt idx="1160">
                  <c:v>-0.37955347699999997</c:v>
                </c:pt>
                <c:pt idx="1161">
                  <c:v>-0.37958354999999999</c:v>
                </c:pt>
                <c:pt idx="1162">
                  <c:v>-0.37958830599999999</c:v>
                </c:pt>
                <c:pt idx="1163">
                  <c:v>-0.38008281599999999</c:v>
                </c:pt>
                <c:pt idx="1164">
                  <c:v>-0.38072724499999999</c:v>
                </c:pt>
                <c:pt idx="1165">
                  <c:v>-0.38073342199999999</c:v>
                </c:pt>
                <c:pt idx="1166">
                  <c:v>-0.38076127100000001</c:v>
                </c:pt>
                <c:pt idx="1167">
                  <c:v>-0.38082364699999999</c:v>
                </c:pt>
                <c:pt idx="1168">
                  <c:v>-0.38155747499999998</c:v>
                </c:pt>
                <c:pt idx="1169">
                  <c:v>-0.38177386299999999</c:v>
                </c:pt>
                <c:pt idx="1170">
                  <c:v>-0.38337013800000003</c:v>
                </c:pt>
                <c:pt idx="1171">
                  <c:v>-0.38391424000000002</c:v>
                </c:pt>
                <c:pt idx="1172">
                  <c:v>-0.38411857999999999</c:v>
                </c:pt>
                <c:pt idx="1173">
                  <c:v>-0.38414240500000002</c:v>
                </c:pt>
                <c:pt idx="1174">
                  <c:v>-0.38453538399999998</c:v>
                </c:pt>
                <c:pt idx="1175">
                  <c:v>-0.38467724800000003</c:v>
                </c:pt>
                <c:pt idx="1176">
                  <c:v>-0.38480836800000001</c:v>
                </c:pt>
                <c:pt idx="1177">
                  <c:v>-0.38553575600000001</c:v>
                </c:pt>
                <c:pt idx="1178">
                  <c:v>-0.38561295099999998</c:v>
                </c:pt>
                <c:pt idx="1179">
                  <c:v>-0.38561838100000001</c:v>
                </c:pt>
                <c:pt idx="1180">
                  <c:v>-0.38578800400000002</c:v>
                </c:pt>
                <c:pt idx="1181">
                  <c:v>-0.38604485700000002</c:v>
                </c:pt>
                <c:pt idx="1182">
                  <c:v>-0.38614132200000001</c:v>
                </c:pt>
                <c:pt idx="1183">
                  <c:v>-0.38660243999999999</c:v>
                </c:pt>
                <c:pt idx="1184">
                  <c:v>-0.38661158200000001</c:v>
                </c:pt>
                <c:pt idx="1185">
                  <c:v>-0.38750510799999999</c:v>
                </c:pt>
                <c:pt idx="1186">
                  <c:v>-0.38754751199999998</c:v>
                </c:pt>
                <c:pt idx="1187">
                  <c:v>-0.387966847</c:v>
                </c:pt>
                <c:pt idx="1188">
                  <c:v>-0.38884450100000001</c:v>
                </c:pt>
                <c:pt idx="1189">
                  <c:v>-0.38924714799999999</c:v>
                </c:pt>
                <c:pt idx="1190">
                  <c:v>-0.389328218</c:v>
                </c:pt>
                <c:pt idx="1191">
                  <c:v>-0.39131300400000002</c:v>
                </c:pt>
                <c:pt idx="1192">
                  <c:v>-0.39152432999999998</c:v>
                </c:pt>
                <c:pt idx="1193">
                  <c:v>-0.39155376600000003</c:v>
                </c:pt>
                <c:pt idx="1194">
                  <c:v>-0.39173614600000001</c:v>
                </c:pt>
                <c:pt idx="1195">
                  <c:v>-0.39206498299999998</c:v>
                </c:pt>
                <c:pt idx="1196">
                  <c:v>-0.39290014299999998</c:v>
                </c:pt>
                <c:pt idx="1197">
                  <c:v>-0.39291024600000002</c:v>
                </c:pt>
                <c:pt idx="1198">
                  <c:v>-0.39302172600000002</c:v>
                </c:pt>
                <c:pt idx="1199">
                  <c:v>-0.393200314</c:v>
                </c:pt>
                <c:pt idx="1200">
                  <c:v>-0.39434335599999998</c:v>
                </c:pt>
                <c:pt idx="1201">
                  <c:v>-0.39435835499999999</c:v>
                </c:pt>
                <c:pt idx="1202">
                  <c:v>-0.39518197399999999</c:v>
                </c:pt>
                <c:pt idx="1203">
                  <c:v>-0.39667939899999999</c:v>
                </c:pt>
                <c:pt idx="1204">
                  <c:v>-0.397817684</c:v>
                </c:pt>
                <c:pt idx="1205">
                  <c:v>-0.39819460000000001</c:v>
                </c:pt>
                <c:pt idx="1206">
                  <c:v>-0.39867924999999999</c:v>
                </c:pt>
                <c:pt idx="1207">
                  <c:v>-0.399240969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BE-4B02-BEFB-5189771BB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764559"/>
        <c:axId val="1670761647"/>
      </c:scatterChart>
      <c:valAx>
        <c:axId val="1670764559"/>
        <c:scaling>
          <c:orientation val="minMax"/>
          <c:max val="1250"/>
          <c:min val="-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761647"/>
        <c:crosses val="autoZero"/>
        <c:crossBetween val="midCat"/>
      </c:valAx>
      <c:valAx>
        <c:axId val="167076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% difference in Direct vs Connecting Leg-wise Cost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17548430268920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764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Top</a:t>
            </a:r>
            <a:r>
              <a:rPr lang="en-US" baseline="0">
                <a:solidFill>
                  <a:schemeClr val="tx1"/>
                </a:solidFill>
              </a:rPr>
              <a:t> 11 ODs-route wise price difference wrt Direct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4"/>
          <c:order val="1"/>
          <c:tx>
            <c:strRef>
              <c:f>'Data-Direct+Connecting_monthly'!$CE$1</c:f>
              <c:strCache>
                <c:ptCount val="1"/>
                <c:pt idx="0">
                  <c:v>price diff</c:v>
                </c:pt>
              </c:strCache>
            </c:strRef>
          </c:tx>
          <c:spPr>
            <a:solidFill>
              <a:schemeClr val="accent5"/>
            </a:solidFill>
            <a:ln w="19050"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51-4346-BD6D-EF3AD09C3D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07B219-1E83-48FD-9F34-6D09BBED7F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F51-4346-BD6D-EF3AD09C3D8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EDA284B-FC17-4901-9777-5B27B5F192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F51-4346-BD6D-EF3AD09C3D8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C8E00D1-DD49-4076-A5A9-91B2683A99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F51-4346-BD6D-EF3AD09C3D8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443DB57-026F-4F7F-B665-6115B09A2E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F51-4346-BD6D-EF3AD09C3D8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4885E5B-5E7F-4C6E-8971-D081B4CE14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F51-4346-BD6D-EF3AD09C3D8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F51-4346-BD6D-EF3AD09C3D8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F51-4346-BD6D-EF3AD09C3D8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128D1ED-71F5-4738-8D41-425AA20F95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F51-4346-BD6D-EF3AD09C3D8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61E41EC-415C-46C7-8C50-82761DC329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F51-4346-BD6D-EF3AD09C3D8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51-4346-BD6D-EF3AD09C3D8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ACE5D6F-997F-4B29-9884-83C3329416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F51-4346-BD6D-EF3AD09C3D8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89281AC-1244-40E2-8FE0-A10DD6FDDD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F51-4346-BD6D-EF3AD09C3D8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DA179E3-F405-4706-B6F7-B188F22C1F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F51-4346-BD6D-EF3AD09C3D8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BD41FAD-09F4-44A9-B905-745F29F4AE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F51-4346-BD6D-EF3AD09C3D8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52B8C7B-D52D-4B8F-8DFB-EF25632ED0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F51-4346-BD6D-EF3AD09C3D8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39F1D86-D38C-4123-BC76-E8E5925AC2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F51-4346-BD6D-EF3AD09C3D8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F51-4346-BD6D-EF3AD09C3D8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94905FB-A73D-45DF-A579-EF0FB64676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5F51-4346-BD6D-EF3AD09C3D8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9BC687A-E510-4973-97C7-7CC074BECD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F51-4346-BD6D-EF3AD09C3D8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C163B4E-EC6B-4618-BD5B-42809718F7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5F51-4346-BD6D-EF3AD09C3D8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9E778EA-7D23-4B93-81AD-94939F03CD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F51-4346-BD6D-EF3AD09C3D8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3AAA9A4-29F8-4864-AFA5-749D855808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F51-4346-BD6D-EF3AD09C3D8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5D2FC72-114E-44C6-8094-62785DB308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F51-4346-BD6D-EF3AD09C3D8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37251D9-2572-440A-877B-6800F0538C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F51-4346-BD6D-EF3AD09C3D8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1CEA960-F649-46B3-860B-3986DC254B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F51-4346-BD6D-EF3AD09C3D8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0F46615-BF27-4DE8-AEF6-132DA1B87C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F51-4346-BD6D-EF3AD09C3D8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917BD48-5ADB-4F0C-AC11-E1A257DA06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F51-4346-BD6D-EF3AD09C3D84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F51-4346-BD6D-EF3AD09C3D84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1-4346-BD6D-EF3AD09C3D8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C58CBE2D-E3B5-4E28-9F05-E76031DA05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5F51-4346-BD6D-EF3AD09C3D84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1-4346-BD6D-EF3AD09C3D8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36046EB-00A5-49A4-B3DB-95F02638E3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F51-4346-BD6D-EF3AD09C3D8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5EF5F09-6AC8-44EF-B4A6-179C79FF07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5F51-4346-BD6D-EF3AD09C3D8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BE8C03C-456C-4188-99B6-741D06E660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5F51-4346-BD6D-EF3AD09C3D8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A51ABEA-63D4-4D10-A629-E9D498C740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F51-4346-BD6D-EF3AD09C3D8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E393B2D-238E-4AC9-BEBA-3AD2733332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F51-4346-BD6D-EF3AD09C3D8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9E99EC5F-EAB1-4240-97BC-6E3C02E3FB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F51-4346-BD6D-EF3AD09C3D8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BB4A00-D9FB-47D6-8443-6466E285C2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F51-4346-BD6D-EF3AD09C3D8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D190B70-C318-448B-89D6-9410BCA3F5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F51-4346-BD6D-EF3AD09C3D84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51-4346-BD6D-EF3AD09C3D8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51-4346-BD6D-EF3AD09C3D84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29DACD1-EBAC-4EDA-923C-D7A2A4E65A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F51-4346-BD6D-EF3AD09C3D84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80A7991-039E-44FF-96AA-CB2E9C890F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F51-4346-BD6D-EF3AD09C3D84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51-4346-BD6D-EF3AD09C3D84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E332728-AC4E-4288-A376-DE7DCBF0BC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F51-4346-BD6D-EF3AD09C3D84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A657C2B-623A-4D52-B8FB-499D5835A3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F51-4346-BD6D-EF3AD09C3D84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983418F-520D-45BD-9F1C-6055612388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F51-4346-BD6D-EF3AD09C3D84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51-4346-BD6D-EF3AD09C3D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'Data-Direct+Connecting_monthly'!$BZ$2:$BZ$50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</c:numCache>
            </c:numRef>
          </c:xVal>
          <c:yVal>
            <c:numRef>
              <c:f>'Data-Direct+Connecting_monthly'!$CE$2:$CE$50</c:f>
              <c:numCache>
                <c:formatCode>0%</c:formatCode>
                <c:ptCount val="49"/>
                <c:pt idx="0">
                  <c:v>0.32269840606784633</c:v>
                </c:pt>
                <c:pt idx="1">
                  <c:v>0.35725009094598725</c:v>
                </c:pt>
                <c:pt idx="2">
                  <c:v>0.32344600571827331</c:v>
                </c:pt>
                <c:pt idx="3">
                  <c:v>0.47350857520161393</c:v>
                </c:pt>
                <c:pt idx="4">
                  <c:v>0.30278464691804652</c:v>
                </c:pt>
                <c:pt idx="5">
                  <c:v>0.37015974301935872</c:v>
                </c:pt>
                <c:pt idx="6">
                  <c:v>0.34921243142384806</c:v>
                </c:pt>
                <c:pt idx="7">
                  <c:v>0.40507298425992361</c:v>
                </c:pt>
                <c:pt idx="8">
                  <c:v>0.58532521206615196</c:v>
                </c:pt>
                <c:pt idx="9">
                  <c:v>0.43185426912350433</c:v>
                </c:pt>
                <c:pt idx="10">
                  <c:v>0.33570724711390854</c:v>
                </c:pt>
                <c:pt idx="11">
                  <c:v>0.31944594623911127</c:v>
                </c:pt>
                <c:pt idx="12">
                  <c:v>0.26760871857241197</c:v>
                </c:pt>
                <c:pt idx="13">
                  <c:v>0.10151856885362238</c:v>
                </c:pt>
                <c:pt idx="14">
                  <c:v>0.4626009897765469</c:v>
                </c:pt>
                <c:pt idx="15">
                  <c:v>0.54583267762930487</c:v>
                </c:pt>
                <c:pt idx="16">
                  <c:v>0.41241176444286937</c:v>
                </c:pt>
                <c:pt idx="17">
                  <c:v>0.57022958015812542</c:v>
                </c:pt>
                <c:pt idx="18">
                  <c:v>0.58280624559334893</c:v>
                </c:pt>
                <c:pt idx="19">
                  <c:v>0.23781610908150871</c:v>
                </c:pt>
                <c:pt idx="20">
                  <c:v>0.45869255390111097</c:v>
                </c:pt>
                <c:pt idx="21">
                  <c:v>0.21164443761942839</c:v>
                </c:pt>
                <c:pt idx="22">
                  <c:v>0.11769512333582827</c:v>
                </c:pt>
                <c:pt idx="23">
                  <c:v>0.47125094386963579</c:v>
                </c:pt>
                <c:pt idx="24">
                  <c:v>0.44707742038603382</c:v>
                </c:pt>
                <c:pt idx="25">
                  <c:v>0.41275345367616395</c:v>
                </c:pt>
                <c:pt idx="26">
                  <c:v>0.26703921803302655</c:v>
                </c:pt>
                <c:pt idx="27">
                  <c:v>0.22791089398557834</c:v>
                </c:pt>
                <c:pt idx="28">
                  <c:v>0.36049135223991202</c:v>
                </c:pt>
                <c:pt idx="29">
                  <c:v>0.26792242505415353</c:v>
                </c:pt>
                <c:pt idx="30">
                  <c:v>0.36137702353722251</c:v>
                </c:pt>
                <c:pt idx="31">
                  <c:v>0.53494392932093482</c:v>
                </c:pt>
                <c:pt idx="32">
                  <c:v>0.31201985968640478</c:v>
                </c:pt>
                <c:pt idx="33">
                  <c:v>0.28955742653896505</c:v>
                </c:pt>
                <c:pt idx="34">
                  <c:v>0.21737093481504646</c:v>
                </c:pt>
                <c:pt idx="35">
                  <c:v>0.47349349857298756</c:v>
                </c:pt>
                <c:pt idx="36">
                  <c:v>0.53529523930535439</c:v>
                </c:pt>
                <c:pt idx="37">
                  <c:v>0.49671904276085938</c:v>
                </c:pt>
                <c:pt idx="38">
                  <c:v>0.35078896346810096</c:v>
                </c:pt>
                <c:pt idx="39">
                  <c:v>0.35691530569389029</c:v>
                </c:pt>
                <c:pt idx="40">
                  <c:v>0.34409825422529611</c:v>
                </c:pt>
                <c:pt idx="41">
                  <c:v>0.54256880695732113</c:v>
                </c:pt>
                <c:pt idx="42">
                  <c:v>0.28393158233086668</c:v>
                </c:pt>
                <c:pt idx="43">
                  <c:v>0.37421276230458489</c:v>
                </c:pt>
                <c:pt idx="44">
                  <c:v>0.42247388100055183</c:v>
                </c:pt>
                <c:pt idx="45">
                  <c:v>0.39236790099656893</c:v>
                </c:pt>
                <c:pt idx="46">
                  <c:v>0.45055879483016881</c:v>
                </c:pt>
                <c:pt idx="47">
                  <c:v>0.36076504032632783</c:v>
                </c:pt>
                <c:pt idx="48">
                  <c:v>0.29800422116014885</c:v>
                </c:pt>
              </c:numCache>
            </c:numRef>
          </c:yVal>
          <c:bubbleSize>
            <c:numLit>
              <c:formatCode>General</c:formatCode>
              <c:ptCount val="5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1</c:v>
              </c:pt>
              <c:pt idx="26">
                <c:v>1</c:v>
              </c:pt>
              <c:pt idx="27">
                <c:v>1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1</c:v>
              </c:pt>
              <c:pt idx="44">
                <c:v>1</c:v>
              </c:pt>
              <c:pt idx="45">
                <c:v>1</c:v>
              </c:pt>
              <c:pt idx="46">
                <c:v>1</c:v>
              </c:pt>
              <c:pt idx="47">
                <c:v>1</c:v>
              </c:pt>
              <c:pt idx="48">
                <c:v>1</c:v>
              </c:pt>
              <c:pt idx="49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'Data-Direct+Connecting_monthly'!$CB:$CB</c15:f>
                <c15:dlblRangeCache>
                  <c:ptCount val="1048576"/>
                  <c:pt idx="0">
                    <c:v>Segmentsbooked_con</c:v>
                  </c:pt>
                  <c:pt idx="1">
                    <c:v>BDQ-BOM-BLR</c:v>
                  </c:pt>
                  <c:pt idx="2">
                    <c:v>BDQ-HYD-BLR</c:v>
                  </c:pt>
                  <c:pt idx="3">
                    <c:v>BDQ-DEL-BLR</c:v>
                  </c:pt>
                  <c:pt idx="4">
                    <c:v>BDQ-MAA-BLR</c:v>
                  </c:pt>
                  <c:pt idx="5">
                    <c:v>BHO-BOM-MAA</c:v>
                  </c:pt>
                  <c:pt idx="6">
                    <c:v>BHO-HYD-MAA</c:v>
                  </c:pt>
                  <c:pt idx="7">
                    <c:v>BHO-DEL-MAA</c:v>
                  </c:pt>
                  <c:pt idx="8">
                    <c:v>BHO-BLR-MAA</c:v>
                  </c:pt>
                  <c:pt idx="9">
                    <c:v>BHO-AMD-MAA</c:v>
                  </c:pt>
                  <c:pt idx="10">
                    <c:v>BHO-RPR-MAA</c:v>
                  </c:pt>
                  <c:pt idx="11">
                    <c:v>BLR-BOM-BDQ</c:v>
                  </c:pt>
                  <c:pt idx="12">
                    <c:v>BLR-HYD-BDQ</c:v>
                  </c:pt>
                  <c:pt idx="13">
                    <c:v>BLR-DEL-BDQ</c:v>
                  </c:pt>
                  <c:pt idx="14">
                    <c:v>BLR-MAA-BDQ</c:v>
                  </c:pt>
                  <c:pt idx="15">
                    <c:v>DOH-BOM-MAA</c:v>
                  </c:pt>
                  <c:pt idx="16">
                    <c:v>DOH-DEL-MAA</c:v>
                  </c:pt>
                  <c:pt idx="17">
                    <c:v>DOH-HYD-MAA</c:v>
                  </c:pt>
                  <c:pt idx="18">
                    <c:v>DOH-CNN-MAA</c:v>
                  </c:pt>
                  <c:pt idx="19">
                    <c:v>DOH-BLR-MAA</c:v>
                  </c:pt>
                  <c:pt idx="20">
                    <c:v>DOH-COK-MAA</c:v>
                  </c:pt>
                  <c:pt idx="21">
                    <c:v>GAU-IMF-IXA</c:v>
                  </c:pt>
                  <c:pt idx="22">
                    <c:v>GAU-AJL-IXA</c:v>
                  </c:pt>
                  <c:pt idx="23">
                    <c:v>GAU-CCU-IXA</c:v>
                  </c:pt>
                  <c:pt idx="24">
                    <c:v>IXE-BLR-PNQ</c:v>
                  </c:pt>
                  <c:pt idx="25">
                    <c:v>IXE-HYD-PNQ</c:v>
                  </c:pt>
                  <c:pt idx="26">
                    <c:v>IXE-MAA-PNQ</c:v>
                  </c:pt>
                  <c:pt idx="27">
                    <c:v>MAA-BLR-RPR</c:v>
                  </c:pt>
                  <c:pt idx="28">
                    <c:v>MAA-HYD-RPR</c:v>
                  </c:pt>
                  <c:pt idx="29">
                    <c:v>MAA-BOM-RPR</c:v>
                  </c:pt>
                  <c:pt idx="30">
                    <c:v>MAA-CCU-RPR</c:v>
                  </c:pt>
                  <c:pt idx="31">
                    <c:v>MAA-BBI-RPR</c:v>
                  </c:pt>
                  <c:pt idx="32">
                    <c:v>MAA-BLR-BOM-RPR</c:v>
                  </c:pt>
                  <c:pt idx="33">
                    <c:v>PNQ-MAA-CJB</c:v>
                  </c:pt>
                  <c:pt idx="34">
                    <c:v>PNQ-HYD-CJB</c:v>
                  </c:pt>
                  <c:pt idx="35">
                    <c:v>PNQ-BLR-CJB</c:v>
                  </c:pt>
                  <c:pt idx="36">
                    <c:v>PNQ-BLR-IXE</c:v>
                  </c:pt>
                  <c:pt idx="37">
                    <c:v>PNQ-HYD-IXE</c:v>
                  </c:pt>
                  <c:pt idx="38">
                    <c:v>PNQ-MAA-IXE</c:v>
                  </c:pt>
                  <c:pt idx="39">
                    <c:v>PNQ-HYD-VTZ</c:v>
                  </c:pt>
                  <c:pt idx="40">
                    <c:v>PNQ-BLR-VTZ</c:v>
                  </c:pt>
                  <c:pt idx="41">
                    <c:v>PNQ-MAA-VTZ</c:v>
                  </c:pt>
                  <c:pt idx="42">
                    <c:v>PNQ-CCU-VTZ</c:v>
                  </c:pt>
                  <c:pt idx="43">
                    <c:v>PNQ-BLR-CDP-VTZ</c:v>
                  </c:pt>
                  <c:pt idx="44">
                    <c:v>VTZ-HYD-PNQ</c:v>
                  </c:pt>
                  <c:pt idx="45">
                    <c:v>VTZ-BLR-PNQ</c:v>
                  </c:pt>
                  <c:pt idx="46">
                    <c:v>VTZ-MAA-PNQ</c:v>
                  </c:pt>
                  <c:pt idx="47">
                    <c:v>VTZ-CCU-PNQ</c:v>
                  </c:pt>
                  <c:pt idx="48">
                    <c:v>VTZ-CDP-BLR-PNQ</c:v>
                  </c:pt>
                  <c:pt idx="49">
                    <c:v>VTZ-DEL-PNQ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F51-4346-BD6D-EF3AD09C3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5"/>
        <c:showNegBubbles val="0"/>
        <c:sizeRepresents val="w"/>
        <c:axId val="1600181855"/>
        <c:axId val="1456934863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'Data-Direct+Connecting_monthly'!$CA$1</c15:sqref>
                        </c15:formulaRef>
                      </c:ext>
                    </c:extLst>
                    <c:strCache>
                      <c:ptCount val="1"/>
                      <c:pt idx="0">
                        <c:v>OD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 w="19050"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'Data-Direct+Connecting_monthly'!$BZ$2:$BZ$50</c15:sqref>
                        </c15:formulaRef>
                      </c:ext>
                    </c:extLst>
                    <c:numCache>
                      <c:formatCode>General</c:formatCode>
                      <c:ptCount val="4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3</c:v>
                      </c:pt>
                      <c:pt idx="11">
                        <c:v>3</c:v>
                      </c:pt>
                      <c:pt idx="12">
                        <c:v>3</c:v>
                      </c:pt>
                      <c:pt idx="13">
                        <c:v>3</c:v>
                      </c:pt>
                      <c:pt idx="14">
                        <c:v>4</c:v>
                      </c:pt>
                      <c:pt idx="15">
                        <c:v>4</c:v>
                      </c:pt>
                      <c:pt idx="16">
                        <c:v>4</c:v>
                      </c:pt>
                      <c:pt idx="17">
                        <c:v>4</c:v>
                      </c:pt>
                      <c:pt idx="18">
                        <c:v>4</c:v>
                      </c:pt>
                      <c:pt idx="19">
                        <c:v>4</c:v>
                      </c:pt>
                      <c:pt idx="20">
                        <c:v>5</c:v>
                      </c:pt>
                      <c:pt idx="21">
                        <c:v>5</c:v>
                      </c:pt>
                      <c:pt idx="22">
                        <c:v>5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6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7</c:v>
                      </c:pt>
                      <c:pt idx="30">
                        <c:v>7</c:v>
                      </c:pt>
                      <c:pt idx="31">
                        <c:v>7</c:v>
                      </c:pt>
                      <c:pt idx="32">
                        <c:v>8</c:v>
                      </c:pt>
                      <c:pt idx="33">
                        <c:v>8</c:v>
                      </c:pt>
                      <c:pt idx="34">
                        <c:v>8</c:v>
                      </c:pt>
                      <c:pt idx="35">
                        <c:v>9</c:v>
                      </c:pt>
                      <c:pt idx="36">
                        <c:v>9</c:v>
                      </c:pt>
                      <c:pt idx="37">
                        <c:v>9</c:v>
                      </c:pt>
                      <c:pt idx="38">
                        <c:v>10</c:v>
                      </c:pt>
                      <c:pt idx="39">
                        <c:v>10</c:v>
                      </c:pt>
                      <c:pt idx="40">
                        <c:v>10</c:v>
                      </c:pt>
                      <c:pt idx="41">
                        <c:v>10</c:v>
                      </c:pt>
                      <c:pt idx="42">
                        <c:v>10</c:v>
                      </c:pt>
                      <c:pt idx="43">
                        <c:v>11</c:v>
                      </c:pt>
                      <c:pt idx="44">
                        <c:v>11</c:v>
                      </c:pt>
                      <c:pt idx="45">
                        <c:v>11</c:v>
                      </c:pt>
                      <c:pt idx="46">
                        <c:v>11</c:v>
                      </c:pt>
                      <c:pt idx="47">
                        <c:v>11</c:v>
                      </c:pt>
                      <c:pt idx="48">
                        <c:v>11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'Data-Direct+Connecting_monthly'!$CA$2:$CA$50</c15:sqref>
                        </c15:formulaRef>
                      </c:ext>
                    </c:extLst>
                    <c:numCache>
                      <c:formatCode>General</c:formatCode>
                      <c:ptCount val="4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'Data-Direct+Connecting_monthly'!$CC$1:$CC$50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</c:v>
                      </c:pt>
                      <c:pt idx="1">
                        <c:v>875</c:v>
                      </c:pt>
                      <c:pt idx="2">
                        <c:v>33</c:v>
                      </c:pt>
                      <c:pt idx="3">
                        <c:v>24</c:v>
                      </c:pt>
                      <c:pt idx="4">
                        <c:v>4</c:v>
                      </c:pt>
                      <c:pt idx="5">
                        <c:v>461</c:v>
                      </c:pt>
                      <c:pt idx="6">
                        <c:v>386</c:v>
                      </c:pt>
                      <c:pt idx="7">
                        <c:v>257</c:v>
                      </c:pt>
                      <c:pt idx="8">
                        <c:v>189</c:v>
                      </c:pt>
                      <c:pt idx="9">
                        <c:v>35</c:v>
                      </c:pt>
                      <c:pt idx="10">
                        <c:v>33</c:v>
                      </c:pt>
                      <c:pt idx="11">
                        <c:v>513</c:v>
                      </c:pt>
                      <c:pt idx="12">
                        <c:v>102</c:v>
                      </c:pt>
                      <c:pt idx="13">
                        <c:v>67</c:v>
                      </c:pt>
                      <c:pt idx="14">
                        <c:v>8</c:v>
                      </c:pt>
                      <c:pt idx="15">
                        <c:v>337</c:v>
                      </c:pt>
                      <c:pt idx="16">
                        <c:v>162</c:v>
                      </c:pt>
                      <c:pt idx="17">
                        <c:v>85</c:v>
                      </c:pt>
                      <c:pt idx="18">
                        <c:v>38</c:v>
                      </c:pt>
                      <c:pt idx="19">
                        <c:v>26</c:v>
                      </c:pt>
                      <c:pt idx="20">
                        <c:v>17</c:v>
                      </c:pt>
                      <c:pt idx="21">
                        <c:v>713</c:v>
                      </c:pt>
                      <c:pt idx="22">
                        <c:v>332</c:v>
                      </c:pt>
                      <c:pt idx="23">
                        <c:v>42</c:v>
                      </c:pt>
                      <c:pt idx="24">
                        <c:v>1113</c:v>
                      </c:pt>
                      <c:pt idx="25">
                        <c:v>34</c:v>
                      </c:pt>
                      <c:pt idx="26">
                        <c:v>24</c:v>
                      </c:pt>
                      <c:pt idx="27">
                        <c:v>309</c:v>
                      </c:pt>
                      <c:pt idx="28">
                        <c:v>292</c:v>
                      </c:pt>
                      <c:pt idx="29">
                        <c:v>152</c:v>
                      </c:pt>
                      <c:pt idx="30">
                        <c:v>51</c:v>
                      </c:pt>
                      <c:pt idx="31">
                        <c:v>2</c:v>
                      </c:pt>
                      <c:pt idx="32">
                        <c:v>1</c:v>
                      </c:pt>
                      <c:pt idx="33">
                        <c:v>1496</c:v>
                      </c:pt>
                      <c:pt idx="34">
                        <c:v>634</c:v>
                      </c:pt>
                      <c:pt idx="35">
                        <c:v>461</c:v>
                      </c:pt>
                      <c:pt idx="36">
                        <c:v>522</c:v>
                      </c:pt>
                      <c:pt idx="37">
                        <c:v>137</c:v>
                      </c:pt>
                      <c:pt idx="38">
                        <c:v>24</c:v>
                      </c:pt>
                      <c:pt idx="39">
                        <c:v>2413</c:v>
                      </c:pt>
                      <c:pt idx="40">
                        <c:v>903</c:v>
                      </c:pt>
                      <c:pt idx="41">
                        <c:v>413</c:v>
                      </c:pt>
                      <c:pt idx="42">
                        <c:v>8</c:v>
                      </c:pt>
                      <c:pt idx="43">
                        <c:v>11</c:v>
                      </c:pt>
                      <c:pt idx="44">
                        <c:v>2222</c:v>
                      </c:pt>
                      <c:pt idx="45">
                        <c:v>1089</c:v>
                      </c:pt>
                      <c:pt idx="46">
                        <c:v>947</c:v>
                      </c:pt>
                      <c:pt idx="47">
                        <c:v>11</c:v>
                      </c:pt>
                      <c:pt idx="48">
                        <c:v>4</c:v>
                      </c:pt>
                      <c:pt idx="49">
                        <c:v>1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1-5F51-4346-BD6D-EF3AD09C3D84}"/>
                  </c:ext>
                </c:extLst>
              </c15:ser>
            </c15:filteredBubbleSeries>
          </c:ext>
        </c:extLst>
      </c:bubbleChart>
      <c:valAx>
        <c:axId val="160018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934863"/>
        <c:crosses val="autoZero"/>
        <c:crossBetween val="midCat"/>
        <c:majorUnit val="1"/>
      </c:valAx>
      <c:valAx>
        <c:axId val="145693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18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In case a direct flight is launched on the recommended</a:t>
            </a:r>
            <a:r>
              <a:rPr lang="en-US" b="0" baseline="0" dirty="0">
                <a:solidFill>
                  <a:schemeClr val="tx1"/>
                </a:solidFill>
              </a:rPr>
              <a:t> O&amp;D, i</a:t>
            </a:r>
            <a:r>
              <a:rPr lang="en-US" b="0" dirty="0">
                <a:solidFill>
                  <a:schemeClr val="tx1"/>
                </a:solidFill>
              </a:rPr>
              <a:t>mpact</a:t>
            </a:r>
            <a:r>
              <a:rPr lang="en-US" b="0" baseline="0" dirty="0">
                <a:solidFill>
                  <a:schemeClr val="tx1"/>
                </a:solidFill>
              </a:rPr>
              <a:t> on corresponding legs can be identified clearly via the shown clusters</a:t>
            </a:r>
            <a:endParaRPr lang="en-US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Summary!$B$2:$B$251</c:f>
              <c:numCache>
                <c:formatCode>0.0%</c:formatCode>
                <c:ptCount val="250"/>
                <c:pt idx="0">
                  <c:v>8.543860559215645E-2</c:v>
                </c:pt>
                <c:pt idx="1">
                  <c:v>6.5383381456528708E-2</c:v>
                </c:pt>
                <c:pt idx="2">
                  <c:v>4.6197809176059694E-2</c:v>
                </c:pt>
                <c:pt idx="3">
                  <c:v>8.9649865332820322E-2</c:v>
                </c:pt>
                <c:pt idx="4">
                  <c:v>8.1246026700572155E-2</c:v>
                </c:pt>
                <c:pt idx="5">
                  <c:v>1.2422360248447204E-2</c:v>
                </c:pt>
                <c:pt idx="6">
                  <c:v>0.10507035701825794</c:v>
                </c:pt>
                <c:pt idx="7">
                  <c:v>4.3443010607391391E-2</c:v>
                </c:pt>
                <c:pt idx="8">
                  <c:v>5.1243230652768881E-2</c:v>
                </c:pt>
                <c:pt idx="9">
                  <c:v>7.5721313655099057E-2</c:v>
                </c:pt>
                <c:pt idx="10">
                  <c:v>6.3888420223834425E-2</c:v>
                </c:pt>
                <c:pt idx="11">
                  <c:v>0.11335441498418876</c:v>
                </c:pt>
                <c:pt idx="12">
                  <c:v>8.8273786153644812E-2</c:v>
                </c:pt>
                <c:pt idx="13">
                  <c:v>5.4585862966175194E-2</c:v>
                </c:pt>
                <c:pt idx="14">
                  <c:v>0.13374805598755832</c:v>
                </c:pt>
                <c:pt idx="15">
                  <c:v>6.7229707084925261E-2</c:v>
                </c:pt>
                <c:pt idx="16">
                  <c:v>0.10807236563690224</c:v>
                </c:pt>
                <c:pt idx="17">
                  <c:v>8.4156774321904632E-2</c:v>
                </c:pt>
                <c:pt idx="18">
                  <c:v>0.12193846422034342</c:v>
                </c:pt>
                <c:pt idx="19">
                  <c:v>0.1397783628237311</c:v>
                </c:pt>
                <c:pt idx="20">
                  <c:v>0.12475834514757056</c:v>
                </c:pt>
                <c:pt idx="21">
                  <c:v>5.8101714961561204E-2</c:v>
                </c:pt>
                <c:pt idx="22">
                  <c:v>9.5864161388193966E-2</c:v>
                </c:pt>
                <c:pt idx="23">
                  <c:v>6.6164154103852596E-2</c:v>
                </c:pt>
                <c:pt idx="24">
                  <c:v>0.1263849621762054</c:v>
                </c:pt>
                <c:pt idx="25">
                  <c:v>0.10039277297721917</c:v>
                </c:pt>
                <c:pt idx="26">
                  <c:v>3.0346001134429947E-2</c:v>
                </c:pt>
                <c:pt idx="27">
                  <c:v>7.5983054529654578E-2</c:v>
                </c:pt>
                <c:pt idx="28">
                  <c:v>9.5843935538592023E-2</c:v>
                </c:pt>
                <c:pt idx="29">
                  <c:v>2.9119101397961051E-2</c:v>
                </c:pt>
                <c:pt idx="30">
                  <c:v>8.7222401029932409E-2</c:v>
                </c:pt>
                <c:pt idx="31">
                  <c:v>0.11706703725762689</c:v>
                </c:pt>
                <c:pt idx="32">
                  <c:v>0.10972222222222222</c:v>
                </c:pt>
                <c:pt idx="33">
                  <c:v>3.961456102783726E-2</c:v>
                </c:pt>
                <c:pt idx="34">
                  <c:v>0.12037154854307164</c:v>
                </c:pt>
                <c:pt idx="35">
                  <c:v>0.12990818519242039</c:v>
                </c:pt>
                <c:pt idx="36">
                  <c:v>7.864028411973617E-2</c:v>
                </c:pt>
                <c:pt idx="37">
                  <c:v>0.12820512820512819</c:v>
                </c:pt>
                <c:pt idx="38">
                  <c:v>0.10385597205427918</c:v>
                </c:pt>
                <c:pt idx="39">
                  <c:v>0.14007252946509519</c:v>
                </c:pt>
                <c:pt idx="40">
                  <c:v>9.2850581751377836E-2</c:v>
                </c:pt>
                <c:pt idx="41">
                  <c:v>0.13870480939570895</c:v>
                </c:pt>
                <c:pt idx="42">
                  <c:v>9.8357936639575386E-2</c:v>
                </c:pt>
                <c:pt idx="43">
                  <c:v>0.15262411347517729</c:v>
                </c:pt>
                <c:pt idx="44">
                  <c:v>0.15899213576158941</c:v>
                </c:pt>
                <c:pt idx="45">
                  <c:v>9.0301003344481601E-2</c:v>
                </c:pt>
                <c:pt idx="46">
                  <c:v>0.16393753556300183</c:v>
                </c:pt>
                <c:pt idx="47">
                  <c:v>0.147074327886136</c:v>
                </c:pt>
                <c:pt idx="48">
                  <c:v>0.11558956141549392</c:v>
                </c:pt>
                <c:pt idx="49">
                  <c:v>0.1842062058775242</c:v>
                </c:pt>
                <c:pt idx="50">
                  <c:v>6.3459244532803175E-2</c:v>
                </c:pt>
                <c:pt idx="51">
                  <c:v>5.8367466354593327E-2</c:v>
                </c:pt>
                <c:pt idx="52">
                  <c:v>0.12447831609508256</c:v>
                </c:pt>
                <c:pt idx="53">
                  <c:v>0.1607977128512656</c:v>
                </c:pt>
                <c:pt idx="54">
                  <c:v>0.14367583603020495</c:v>
                </c:pt>
                <c:pt idx="55">
                  <c:v>0.10920685532084495</c:v>
                </c:pt>
                <c:pt idx="56">
                  <c:v>0.19910172000204154</c:v>
                </c:pt>
                <c:pt idx="57">
                  <c:v>0.11870958673039078</c:v>
                </c:pt>
                <c:pt idx="58">
                  <c:v>0.11271223607543387</c:v>
                </c:pt>
                <c:pt idx="59">
                  <c:v>0.17757009345794392</c:v>
                </c:pt>
                <c:pt idx="60">
                  <c:v>7.6906109844864345E-2</c:v>
                </c:pt>
                <c:pt idx="61">
                  <c:v>0.1075495293885342</c:v>
                </c:pt>
                <c:pt idx="62">
                  <c:v>0.20670090778786432</c:v>
                </c:pt>
                <c:pt idx="63">
                  <c:v>0.20832269594077099</c:v>
                </c:pt>
                <c:pt idx="64">
                  <c:v>0.1728857248066773</c:v>
                </c:pt>
                <c:pt idx="65">
                  <c:v>0.15544722572164102</c:v>
                </c:pt>
                <c:pt idx="66">
                  <c:v>0.15953726123217649</c:v>
                </c:pt>
                <c:pt idx="67">
                  <c:v>6.7567567567567571E-2</c:v>
                </c:pt>
                <c:pt idx="68">
                  <c:v>0.16703545793081115</c:v>
                </c:pt>
                <c:pt idx="69">
                  <c:v>0.15399876855715947</c:v>
                </c:pt>
                <c:pt idx="70">
                  <c:v>0.17348625749121718</c:v>
                </c:pt>
                <c:pt idx="71">
                  <c:v>0.18690789473684211</c:v>
                </c:pt>
                <c:pt idx="72">
                  <c:v>0.12292496679946879</c:v>
                </c:pt>
                <c:pt idx="73">
                  <c:v>4.3318707618667733E-2</c:v>
                </c:pt>
                <c:pt idx="74">
                  <c:v>0.12565822693500686</c:v>
                </c:pt>
                <c:pt idx="75">
                  <c:v>0.1721754602066653</c:v>
                </c:pt>
                <c:pt idx="76">
                  <c:v>0.16139329114632917</c:v>
                </c:pt>
                <c:pt idx="77">
                  <c:v>0.20105193951347797</c:v>
                </c:pt>
                <c:pt idx="78">
                  <c:v>0.19153768950398817</c:v>
                </c:pt>
                <c:pt idx="79">
                  <c:v>6.7810131631431993E-3</c:v>
                </c:pt>
                <c:pt idx="80">
                  <c:v>0.13915310364264075</c:v>
                </c:pt>
                <c:pt idx="81">
                  <c:v>0.15291262135922329</c:v>
                </c:pt>
                <c:pt idx="82">
                  <c:v>0.12700208395355761</c:v>
                </c:pt>
                <c:pt idx="83">
                  <c:v>0.1871151426868834</c:v>
                </c:pt>
                <c:pt idx="84">
                  <c:v>5.2144217508373288E-2</c:v>
                </c:pt>
                <c:pt idx="85">
                  <c:v>3.3789285132714543E-2</c:v>
                </c:pt>
                <c:pt idx="86">
                  <c:v>0.16051626976913289</c:v>
                </c:pt>
                <c:pt idx="87">
                  <c:v>0.24973273465896942</c:v>
                </c:pt>
                <c:pt idx="88">
                  <c:v>0.22643059913342298</c:v>
                </c:pt>
                <c:pt idx="89">
                  <c:v>0.25985674244783558</c:v>
                </c:pt>
                <c:pt idx="90">
                  <c:v>0.25960932577189666</c:v>
                </c:pt>
                <c:pt idx="91">
                  <c:v>0.20072845002023473</c:v>
                </c:pt>
                <c:pt idx="92">
                  <c:v>0.17706182018449676</c:v>
                </c:pt>
                <c:pt idx="93">
                  <c:v>0.23875456845656451</c:v>
                </c:pt>
                <c:pt idx="94">
                  <c:v>0.13705153294194389</c:v>
                </c:pt>
                <c:pt idx="95">
                  <c:v>0.13024254674077818</c:v>
                </c:pt>
                <c:pt idx="96">
                  <c:v>0.18052638947221056</c:v>
                </c:pt>
                <c:pt idx="97">
                  <c:v>0.14509352127947953</c:v>
                </c:pt>
                <c:pt idx="98">
                  <c:v>0.27422907488986786</c:v>
                </c:pt>
                <c:pt idx="99">
                  <c:v>0.16014919284340579</c:v>
                </c:pt>
                <c:pt idx="100">
                  <c:v>0.19077770130763938</c:v>
                </c:pt>
                <c:pt idx="101">
                  <c:v>0.15942690792853473</c:v>
                </c:pt>
                <c:pt idx="102">
                  <c:v>0.19638056520883876</c:v>
                </c:pt>
                <c:pt idx="103">
                  <c:v>0.18083859081011669</c:v>
                </c:pt>
                <c:pt idx="104">
                  <c:v>0.21426180113826582</c:v>
                </c:pt>
                <c:pt idx="105">
                  <c:v>0.18750857927247769</c:v>
                </c:pt>
                <c:pt idx="106">
                  <c:v>0.17721987706435607</c:v>
                </c:pt>
                <c:pt idx="107">
                  <c:v>8.1946454413892908E-2</c:v>
                </c:pt>
                <c:pt idx="108">
                  <c:v>1.4022662889518414E-2</c:v>
                </c:pt>
                <c:pt idx="109">
                  <c:v>0.17263021209060742</c:v>
                </c:pt>
                <c:pt idx="110">
                  <c:v>0.22070954329018846</c:v>
                </c:pt>
                <c:pt idx="111">
                  <c:v>0.16465331788846599</c:v>
                </c:pt>
                <c:pt idx="112">
                  <c:v>0.26318481109761555</c:v>
                </c:pt>
                <c:pt idx="113">
                  <c:v>0.11318897637795275</c:v>
                </c:pt>
                <c:pt idx="114">
                  <c:v>0.15611899932386747</c:v>
                </c:pt>
                <c:pt idx="115">
                  <c:v>0.27506234413965086</c:v>
                </c:pt>
                <c:pt idx="116">
                  <c:v>0.23778859745563061</c:v>
                </c:pt>
                <c:pt idx="117">
                  <c:v>0.12375145933324685</c:v>
                </c:pt>
                <c:pt idx="118">
                  <c:v>0.24342398573339277</c:v>
                </c:pt>
                <c:pt idx="119">
                  <c:v>0.16064638783269963</c:v>
                </c:pt>
                <c:pt idx="120">
                  <c:v>0.21342548241412343</c:v>
                </c:pt>
                <c:pt idx="121">
                  <c:v>0.27699441056910568</c:v>
                </c:pt>
                <c:pt idx="122">
                  <c:v>0.18189073496336067</c:v>
                </c:pt>
                <c:pt idx="123">
                  <c:v>0.23117696663052645</c:v>
                </c:pt>
                <c:pt idx="124">
                  <c:v>0.24111539997337947</c:v>
                </c:pt>
                <c:pt idx="125">
                  <c:v>0.2815273090863642</c:v>
                </c:pt>
                <c:pt idx="126">
                  <c:v>0.22901374616308554</c:v>
                </c:pt>
                <c:pt idx="127">
                  <c:v>0.25952566096423019</c:v>
                </c:pt>
                <c:pt idx="128">
                  <c:v>5.1746112668875861E-2</c:v>
                </c:pt>
                <c:pt idx="129">
                  <c:v>0.26919863273832129</c:v>
                </c:pt>
                <c:pt idx="130">
                  <c:v>8.8375474594070608E-2</c:v>
                </c:pt>
                <c:pt idx="131">
                  <c:v>0.10346849865951743</c:v>
                </c:pt>
                <c:pt idx="132">
                  <c:v>0.21974899360644093</c:v>
                </c:pt>
                <c:pt idx="133">
                  <c:v>0.23688041594454073</c:v>
                </c:pt>
                <c:pt idx="134">
                  <c:v>0.23378561736770692</c:v>
                </c:pt>
                <c:pt idx="135">
                  <c:v>9.5734094075499238E-2</c:v>
                </c:pt>
                <c:pt idx="136">
                  <c:v>0.24223954642097803</c:v>
                </c:pt>
                <c:pt idx="137">
                  <c:v>0.24144726038644698</c:v>
                </c:pt>
                <c:pt idx="138">
                  <c:v>0.21919413919413919</c:v>
                </c:pt>
                <c:pt idx="139">
                  <c:v>0.27346511323471656</c:v>
                </c:pt>
                <c:pt idx="140">
                  <c:v>0.19462255902069367</c:v>
                </c:pt>
                <c:pt idx="141">
                  <c:v>0.15583634175691938</c:v>
                </c:pt>
                <c:pt idx="142">
                  <c:v>0.23487903225806453</c:v>
                </c:pt>
                <c:pt idx="143">
                  <c:v>0.17899914456800683</c:v>
                </c:pt>
                <c:pt idx="144">
                  <c:v>7.0281793351542207E-2</c:v>
                </c:pt>
                <c:pt idx="145">
                  <c:v>0.16604919526267842</c:v>
                </c:pt>
                <c:pt idx="146">
                  <c:v>0.27291242362525459</c:v>
                </c:pt>
                <c:pt idx="147">
                  <c:v>0.21773624823695345</c:v>
                </c:pt>
                <c:pt idx="148">
                  <c:v>0.12856467622498818</c:v>
                </c:pt>
                <c:pt idx="149">
                  <c:v>0.14455974519675333</c:v>
                </c:pt>
                <c:pt idx="150">
                  <c:v>0.24271427035165072</c:v>
                </c:pt>
                <c:pt idx="151">
                  <c:v>0.23011363636363635</c:v>
                </c:pt>
                <c:pt idx="152">
                  <c:v>5.695611577964519E-2</c:v>
                </c:pt>
                <c:pt idx="153">
                  <c:v>0.16122432921551658</c:v>
                </c:pt>
                <c:pt idx="154">
                  <c:v>0.21132596685082872</c:v>
                </c:pt>
                <c:pt idx="155">
                  <c:v>0.1553460329677378</c:v>
                </c:pt>
                <c:pt idx="156">
                  <c:v>0.25533760341606621</c:v>
                </c:pt>
                <c:pt idx="157">
                  <c:v>0.14864610165232142</c:v>
                </c:pt>
                <c:pt idx="158">
                  <c:v>0.26371848456249158</c:v>
                </c:pt>
                <c:pt idx="159">
                  <c:v>0.14699658147484942</c:v>
                </c:pt>
                <c:pt idx="160">
                  <c:v>0.27948793843421638</c:v>
                </c:pt>
                <c:pt idx="161">
                  <c:v>0.2427357689039932</c:v>
                </c:pt>
                <c:pt idx="162">
                  <c:v>6.8152408339324233E-2</c:v>
                </c:pt>
                <c:pt idx="163">
                  <c:v>0.24916855128375681</c:v>
                </c:pt>
                <c:pt idx="164">
                  <c:v>0.29710098757566106</c:v>
                </c:pt>
                <c:pt idx="165">
                  <c:v>0.26440116038126815</c:v>
                </c:pt>
                <c:pt idx="166">
                  <c:v>5.9032138899150349E-2</c:v>
                </c:pt>
                <c:pt idx="167">
                  <c:v>0.28520734762037292</c:v>
                </c:pt>
                <c:pt idx="168">
                  <c:v>0.26057411406071385</c:v>
                </c:pt>
                <c:pt idx="169">
                  <c:v>0.22743433880032113</c:v>
                </c:pt>
                <c:pt idx="170">
                  <c:v>0.22656848306332841</c:v>
                </c:pt>
                <c:pt idx="171">
                  <c:v>0.29757597684515197</c:v>
                </c:pt>
                <c:pt idx="172">
                  <c:v>0.20303605313092979</c:v>
                </c:pt>
                <c:pt idx="173">
                  <c:v>0.19926668662077224</c:v>
                </c:pt>
                <c:pt idx="174">
                  <c:v>0.2597045688766747</c:v>
                </c:pt>
                <c:pt idx="175">
                  <c:v>0.24185321620855765</c:v>
                </c:pt>
                <c:pt idx="176">
                  <c:v>0.26306655777868515</c:v>
                </c:pt>
                <c:pt idx="177">
                  <c:v>0.25902469917669413</c:v>
                </c:pt>
                <c:pt idx="178">
                  <c:v>0.22276505760536677</c:v>
                </c:pt>
                <c:pt idx="179">
                  <c:v>0.15475896168108777</c:v>
                </c:pt>
                <c:pt idx="180">
                  <c:v>0.26515719839050672</c:v>
                </c:pt>
                <c:pt idx="181">
                  <c:v>0.19875350576503584</c:v>
                </c:pt>
                <c:pt idx="182">
                  <c:v>0.2912395555172711</c:v>
                </c:pt>
                <c:pt idx="183">
                  <c:v>9.5831602271153574E-2</c:v>
                </c:pt>
                <c:pt idx="184">
                  <c:v>0.31096799631990535</c:v>
                </c:pt>
                <c:pt idx="185">
                  <c:v>0.23843676814988291</c:v>
                </c:pt>
                <c:pt idx="186">
                  <c:v>7.4809665673618006E-2</c:v>
                </c:pt>
                <c:pt idx="187">
                  <c:v>0.3183676160337553</c:v>
                </c:pt>
                <c:pt idx="188">
                  <c:v>4.8570209133589413E-2</c:v>
                </c:pt>
                <c:pt idx="189">
                  <c:v>0.27688666841966869</c:v>
                </c:pt>
                <c:pt idx="190">
                  <c:v>0.19453951462352209</c:v>
                </c:pt>
                <c:pt idx="191">
                  <c:v>0.3043190249072602</c:v>
                </c:pt>
                <c:pt idx="192">
                  <c:v>0.3094173352623964</c:v>
                </c:pt>
                <c:pt idx="193">
                  <c:v>0.23679825317473999</c:v>
                </c:pt>
                <c:pt idx="194">
                  <c:v>0.24728260869565216</c:v>
                </c:pt>
                <c:pt idx="195">
                  <c:v>0.25553735488925289</c:v>
                </c:pt>
                <c:pt idx="196">
                  <c:v>0.11979261415317446</c:v>
                </c:pt>
                <c:pt idx="197">
                  <c:v>5.596249633753296E-2</c:v>
                </c:pt>
                <c:pt idx="198">
                  <c:v>0.29388124752363165</c:v>
                </c:pt>
                <c:pt idx="199">
                  <c:v>0.23041173480502505</c:v>
                </c:pt>
                <c:pt idx="200">
                  <c:v>0.23143655344802236</c:v>
                </c:pt>
                <c:pt idx="201">
                  <c:v>0.22040756271610387</c:v>
                </c:pt>
                <c:pt idx="202">
                  <c:v>5.7916861279775807E-2</c:v>
                </c:pt>
                <c:pt idx="203">
                  <c:v>0.30723410363140519</c:v>
                </c:pt>
                <c:pt idx="204">
                  <c:v>0.21664617276360282</c:v>
                </c:pt>
                <c:pt idx="205">
                  <c:v>0.24010714720564957</c:v>
                </c:pt>
                <c:pt idx="206">
                  <c:v>0.11463894352346164</c:v>
                </c:pt>
                <c:pt idx="207">
                  <c:v>0.26518906670443282</c:v>
                </c:pt>
                <c:pt idx="208">
                  <c:v>0.27209651206400798</c:v>
                </c:pt>
                <c:pt idx="209">
                  <c:v>0.17535415909916455</c:v>
                </c:pt>
                <c:pt idx="210">
                  <c:v>0.14243194192377495</c:v>
                </c:pt>
                <c:pt idx="211">
                  <c:v>0.3215805147840885</c:v>
                </c:pt>
                <c:pt idx="212">
                  <c:v>0.12425014380803681</c:v>
                </c:pt>
                <c:pt idx="213">
                  <c:v>0.2933541306890981</c:v>
                </c:pt>
                <c:pt idx="214">
                  <c:v>0.14567430025445294</c:v>
                </c:pt>
                <c:pt idx="215">
                  <c:v>0.16749903956972723</c:v>
                </c:pt>
                <c:pt idx="216">
                  <c:v>0.1745632424877708</c:v>
                </c:pt>
                <c:pt idx="217">
                  <c:v>0.15107913669064749</c:v>
                </c:pt>
                <c:pt idx="218">
                  <c:v>0.23578042328042328</c:v>
                </c:pt>
                <c:pt idx="219">
                  <c:v>0.223445143256464</c:v>
                </c:pt>
                <c:pt idx="220">
                  <c:v>0.14370437956204379</c:v>
                </c:pt>
                <c:pt idx="221">
                  <c:v>0.22941318522096113</c:v>
                </c:pt>
                <c:pt idx="222">
                  <c:v>0.1581547064305685</c:v>
                </c:pt>
                <c:pt idx="223">
                  <c:v>0.23761558784676354</c:v>
                </c:pt>
                <c:pt idx="224">
                  <c:v>2.3751423458597688E-2</c:v>
                </c:pt>
                <c:pt idx="225">
                  <c:v>0.25220561429092236</c:v>
                </c:pt>
                <c:pt idx="226">
                  <c:v>0.16243375318328859</c:v>
                </c:pt>
                <c:pt idx="227">
                  <c:v>0.30320899616017555</c:v>
                </c:pt>
                <c:pt idx="228">
                  <c:v>0.30500747384155458</c:v>
                </c:pt>
                <c:pt idx="229">
                  <c:v>0.36329376295458826</c:v>
                </c:pt>
                <c:pt idx="230">
                  <c:v>0.29346448615050391</c:v>
                </c:pt>
                <c:pt idx="231">
                  <c:v>0.19213449414590214</c:v>
                </c:pt>
                <c:pt idx="232">
                  <c:v>0.29095684270300964</c:v>
                </c:pt>
                <c:pt idx="233">
                  <c:v>0.24749663727395008</c:v>
                </c:pt>
                <c:pt idx="234">
                  <c:v>0.34970945589012148</c:v>
                </c:pt>
                <c:pt idx="235">
                  <c:v>0.36117288100532657</c:v>
                </c:pt>
                <c:pt idx="236">
                  <c:v>0.28136419001218027</c:v>
                </c:pt>
                <c:pt idx="237">
                  <c:v>0.29123307198859588</c:v>
                </c:pt>
                <c:pt idx="238">
                  <c:v>0.29337780557292753</c:v>
                </c:pt>
                <c:pt idx="239">
                  <c:v>0.29266700514977878</c:v>
                </c:pt>
                <c:pt idx="240">
                  <c:v>0.25447922087577129</c:v>
                </c:pt>
                <c:pt idx="241">
                  <c:v>0.29986857476635514</c:v>
                </c:pt>
                <c:pt idx="242">
                  <c:v>0.25127075567604201</c:v>
                </c:pt>
                <c:pt idx="243">
                  <c:v>0.29585392641405822</c:v>
                </c:pt>
                <c:pt idx="244">
                  <c:v>0.26054764792238461</c:v>
                </c:pt>
                <c:pt idx="245">
                  <c:v>0.29945886453269743</c:v>
                </c:pt>
                <c:pt idx="246">
                  <c:v>0.22861049615835397</c:v>
                </c:pt>
                <c:pt idx="247">
                  <c:v>0.11569940476190477</c:v>
                </c:pt>
                <c:pt idx="248">
                  <c:v>9.1782385390907356E-2</c:v>
                </c:pt>
                <c:pt idx="249">
                  <c:v>0.1469229347625208</c:v>
                </c:pt>
              </c:numCache>
            </c:numRef>
          </c:xVal>
          <c:yVal>
            <c:numRef>
              <c:f>Summary!$C$2:$C$251</c:f>
              <c:numCache>
                <c:formatCode>0%</c:formatCode>
                <c:ptCount val="250"/>
                <c:pt idx="0">
                  <c:v>0.87711442786069649</c:v>
                </c:pt>
                <c:pt idx="1">
                  <c:v>0.87430972388955586</c:v>
                </c:pt>
                <c:pt idx="2">
                  <c:v>0.86770652801848647</c:v>
                </c:pt>
                <c:pt idx="3">
                  <c:v>0.86224489795918369</c:v>
                </c:pt>
                <c:pt idx="4">
                  <c:v>0.85890883157018905</c:v>
                </c:pt>
                <c:pt idx="5">
                  <c:v>0.85483870967741937</c:v>
                </c:pt>
                <c:pt idx="6">
                  <c:v>0.84538064374382071</c:v>
                </c:pt>
                <c:pt idx="7">
                  <c:v>0.84103599857431388</c:v>
                </c:pt>
                <c:pt idx="8">
                  <c:v>0.83794486731125284</c:v>
                </c:pt>
                <c:pt idx="9">
                  <c:v>0.83632098171318581</c:v>
                </c:pt>
                <c:pt idx="10">
                  <c:v>0.83475426278836506</c:v>
                </c:pt>
                <c:pt idx="11">
                  <c:v>0.83333333333333337</c:v>
                </c:pt>
                <c:pt idx="12">
                  <c:v>0.8329148732663797</c:v>
                </c:pt>
                <c:pt idx="13">
                  <c:v>0.83084032012195119</c:v>
                </c:pt>
                <c:pt idx="14">
                  <c:v>0.82901708638447347</c:v>
                </c:pt>
                <c:pt idx="15">
                  <c:v>0.82803760561704154</c:v>
                </c:pt>
                <c:pt idx="16">
                  <c:v>0.82700608200902492</c:v>
                </c:pt>
                <c:pt idx="17">
                  <c:v>0.82679758127282521</c:v>
                </c:pt>
                <c:pt idx="18">
                  <c:v>0.82580539388474461</c:v>
                </c:pt>
                <c:pt idx="19">
                  <c:v>0.8253054511278195</c:v>
                </c:pt>
                <c:pt idx="20">
                  <c:v>0.82530230297137996</c:v>
                </c:pt>
                <c:pt idx="21">
                  <c:v>0.82408485318846203</c:v>
                </c:pt>
                <c:pt idx="22">
                  <c:v>0.82360356865787432</c:v>
                </c:pt>
                <c:pt idx="23">
                  <c:v>0.82287822878228778</c:v>
                </c:pt>
                <c:pt idx="24">
                  <c:v>0.81781115879828326</c:v>
                </c:pt>
                <c:pt idx="25">
                  <c:v>0.81660011409013122</c:v>
                </c:pt>
                <c:pt idx="26">
                  <c:v>0.81433845420983686</c:v>
                </c:pt>
                <c:pt idx="27">
                  <c:v>0.81394124964118264</c:v>
                </c:pt>
                <c:pt idx="28">
                  <c:v>0.81207149135657775</c:v>
                </c:pt>
                <c:pt idx="29">
                  <c:v>0.81027104136947214</c:v>
                </c:pt>
                <c:pt idx="30">
                  <c:v>0.80797720797720796</c:v>
                </c:pt>
                <c:pt idx="31">
                  <c:v>0.80460740562055244</c:v>
                </c:pt>
                <c:pt idx="32">
                  <c:v>0.80125000000000002</c:v>
                </c:pt>
                <c:pt idx="33">
                  <c:v>0.80108359133126938</c:v>
                </c:pt>
                <c:pt idx="34">
                  <c:v>0.80104287369640792</c:v>
                </c:pt>
                <c:pt idx="35">
                  <c:v>0.7999760522061905</c:v>
                </c:pt>
                <c:pt idx="36">
                  <c:v>0.79789103690685415</c:v>
                </c:pt>
                <c:pt idx="37">
                  <c:v>0.79333333333333333</c:v>
                </c:pt>
                <c:pt idx="38">
                  <c:v>0.78953598484848486</c:v>
                </c:pt>
                <c:pt idx="39">
                  <c:v>0.78518211920529801</c:v>
                </c:pt>
                <c:pt idx="40">
                  <c:v>0.78473049927161964</c:v>
                </c:pt>
                <c:pt idx="41">
                  <c:v>0.78360792741165231</c:v>
                </c:pt>
                <c:pt idx="42">
                  <c:v>0.78305963699222125</c:v>
                </c:pt>
                <c:pt idx="43">
                  <c:v>0.7778645833333333</c:v>
                </c:pt>
                <c:pt idx="44">
                  <c:v>0.7769333715705955</c:v>
                </c:pt>
                <c:pt idx="45">
                  <c:v>0.77492877492877488</c:v>
                </c:pt>
                <c:pt idx="46">
                  <c:v>0.7747832200609327</c:v>
                </c:pt>
                <c:pt idx="47">
                  <c:v>0.77236111939853214</c:v>
                </c:pt>
                <c:pt idx="48">
                  <c:v>0.76995361008683239</c:v>
                </c:pt>
                <c:pt idx="49">
                  <c:v>0.76955242372618859</c:v>
                </c:pt>
                <c:pt idx="50">
                  <c:v>0.7690850910990662</c:v>
                </c:pt>
                <c:pt idx="51">
                  <c:v>0.7686429040539734</c:v>
                </c:pt>
                <c:pt idx="52">
                  <c:v>0.76806749442852595</c:v>
                </c:pt>
                <c:pt idx="53">
                  <c:v>0.76675586136595308</c:v>
                </c:pt>
                <c:pt idx="54">
                  <c:v>0.76641322713009896</c:v>
                </c:pt>
                <c:pt idx="55">
                  <c:v>0.76331967213114749</c:v>
                </c:pt>
                <c:pt idx="56">
                  <c:v>0.76086113266097755</c:v>
                </c:pt>
                <c:pt idx="57">
                  <c:v>0.76003151897199661</c:v>
                </c:pt>
                <c:pt idx="58">
                  <c:v>0.75980471055314125</c:v>
                </c:pt>
                <c:pt idx="59">
                  <c:v>0.75848351515882106</c:v>
                </c:pt>
                <c:pt idx="60">
                  <c:v>0.7559609826589595</c:v>
                </c:pt>
                <c:pt idx="61">
                  <c:v>0.75461932324131786</c:v>
                </c:pt>
                <c:pt idx="62">
                  <c:v>0.75070645416525372</c:v>
                </c:pt>
                <c:pt idx="63">
                  <c:v>0.7484914313299541</c:v>
                </c:pt>
                <c:pt idx="64">
                  <c:v>0.74549175793782496</c:v>
                </c:pt>
                <c:pt idx="65">
                  <c:v>0.74416023166023171</c:v>
                </c:pt>
                <c:pt idx="66">
                  <c:v>0.74376525206832922</c:v>
                </c:pt>
                <c:pt idx="67">
                  <c:v>0.74193548387096775</c:v>
                </c:pt>
                <c:pt idx="68">
                  <c:v>0.74162702416991011</c:v>
                </c:pt>
                <c:pt idx="69">
                  <c:v>0.74150026983270367</c:v>
                </c:pt>
                <c:pt idx="70">
                  <c:v>0.74099119962945803</c:v>
                </c:pt>
                <c:pt idx="71">
                  <c:v>0.73961699581089169</c:v>
                </c:pt>
                <c:pt idx="72">
                  <c:v>0.73905441320464405</c:v>
                </c:pt>
                <c:pt idx="73">
                  <c:v>0.73869656276949613</c:v>
                </c:pt>
                <c:pt idx="74">
                  <c:v>0.73845497745826738</c:v>
                </c:pt>
                <c:pt idx="75">
                  <c:v>0.73726231106777185</c:v>
                </c:pt>
                <c:pt idx="76">
                  <c:v>0.73414060201980591</c:v>
                </c:pt>
                <c:pt idx="77">
                  <c:v>0.73355064590124353</c:v>
                </c:pt>
                <c:pt idx="78">
                  <c:v>0.73348988785584202</c:v>
                </c:pt>
                <c:pt idx="79">
                  <c:v>0.73278399058269572</c:v>
                </c:pt>
                <c:pt idx="80">
                  <c:v>0.73179204599904168</c:v>
                </c:pt>
                <c:pt idx="81">
                  <c:v>0.72973155267772827</c:v>
                </c:pt>
                <c:pt idx="82">
                  <c:v>0.72916252237915258</c:v>
                </c:pt>
                <c:pt idx="83">
                  <c:v>0.72791414680422151</c:v>
                </c:pt>
                <c:pt idx="84">
                  <c:v>0.72411198073449734</c:v>
                </c:pt>
                <c:pt idx="85">
                  <c:v>0.7223642561480399</c:v>
                </c:pt>
                <c:pt idx="86">
                  <c:v>0.72028699178538003</c:v>
                </c:pt>
                <c:pt idx="87">
                  <c:v>0.71910649634537882</c:v>
                </c:pt>
                <c:pt idx="88">
                  <c:v>0.71879772317090096</c:v>
                </c:pt>
                <c:pt idx="89">
                  <c:v>0.71480991337824829</c:v>
                </c:pt>
                <c:pt idx="90">
                  <c:v>0.71472019464720193</c:v>
                </c:pt>
                <c:pt idx="91">
                  <c:v>0.71359749488136814</c:v>
                </c:pt>
                <c:pt idx="92">
                  <c:v>0.7115476190476191</c:v>
                </c:pt>
                <c:pt idx="93">
                  <c:v>0.71134900827531855</c:v>
                </c:pt>
                <c:pt idx="94">
                  <c:v>0.71108363792732743</c:v>
                </c:pt>
                <c:pt idx="95">
                  <c:v>0.71059964908659301</c:v>
                </c:pt>
                <c:pt idx="96">
                  <c:v>0.71029001334789466</c:v>
                </c:pt>
                <c:pt idx="97">
                  <c:v>0.71014411168655711</c:v>
                </c:pt>
                <c:pt idx="98">
                  <c:v>0.71012931034482762</c:v>
                </c:pt>
                <c:pt idx="99">
                  <c:v>0.70948207955888143</c:v>
                </c:pt>
                <c:pt idx="100">
                  <c:v>0.70925322716853656</c:v>
                </c:pt>
                <c:pt idx="101">
                  <c:v>0.70791270070185564</c:v>
                </c:pt>
                <c:pt idx="102">
                  <c:v>0.70534069981583791</c:v>
                </c:pt>
                <c:pt idx="103">
                  <c:v>0.70396315132904708</c:v>
                </c:pt>
                <c:pt idx="104">
                  <c:v>0.70379033225380827</c:v>
                </c:pt>
                <c:pt idx="105">
                  <c:v>0.70321967446833789</c:v>
                </c:pt>
                <c:pt idx="106">
                  <c:v>0.70112331187681431</c:v>
                </c:pt>
                <c:pt idx="107">
                  <c:v>0.70019315673289184</c:v>
                </c:pt>
                <c:pt idx="108">
                  <c:v>0.69952768565973267</c:v>
                </c:pt>
                <c:pt idx="109">
                  <c:v>0.69932926829268294</c:v>
                </c:pt>
                <c:pt idx="110">
                  <c:v>0.69848521279153641</c:v>
                </c:pt>
                <c:pt idx="111">
                  <c:v>0.697333885895842</c:v>
                </c:pt>
                <c:pt idx="112">
                  <c:v>0.69525877669200142</c:v>
                </c:pt>
                <c:pt idx="113">
                  <c:v>0.69521604938271608</c:v>
                </c:pt>
                <c:pt idx="114">
                  <c:v>0.69462377560106858</c:v>
                </c:pt>
                <c:pt idx="115">
                  <c:v>0.69437477606592624</c:v>
                </c:pt>
                <c:pt idx="116">
                  <c:v>0.6917046750285063</c:v>
                </c:pt>
                <c:pt idx="117">
                  <c:v>0.69069529652351735</c:v>
                </c:pt>
                <c:pt idx="118">
                  <c:v>0.69039869812855981</c:v>
                </c:pt>
                <c:pt idx="119">
                  <c:v>0.68862431111573252</c:v>
                </c:pt>
                <c:pt idx="120">
                  <c:v>0.68717120994739356</c:v>
                </c:pt>
                <c:pt idx="121">
                  <c:v>0.68713026681154166</c:v>
                </c:pt>
                <c:pt idx="122">
                  <c:v>0.68638909179449725</c:v>
                </c:pt>
                <c:pt idx="123">
                  <c:v>0.68469048385366382</c:v>
                </c:pt>
                <c:pt idx="124">
                  <c:v>0.68449486763911405</c:v>
                </c:pt>
                <c:pt idx="125">
                  <c:v>0.68434523809523806</c:v>
                </c:pt>
                <c:pt idx="126">
                  <c:v>0.68415442918048319</c:v>
                </c:pt>
                <c:pt idx="127">
                  <c:v>0.6834738919791854</c:v>
                </c:pt>
                <c:pt idx="128">
                  <c:v>0.68294474022397655</c:v>
                </c:pt>
                <c:pt idx="129">
                  <c:v>0.68156701615188442</c:v>
                </c:pt>
                <c:pt idx="130">
                  <c:v>0.67949181117533719</c:v>
                </c:pt>
                <c:pt idx="131">
                  <c:v>0.67787913340935002</c:v>
                </c:pt>
                <c:pt idx="132">
                  <c:v>0.67693888032871086</c:v>
                </c:pt>
                <c:pt idx="133">
                  <c:v>0.67687388550697902</c:v>
                </c:pt>
                <c:pt idx="134">
                  <c:v>0.67588270496708558</c:v>
                </c:pt>
                <c:pt idx="135">
                  <c:v>0.67408506429277948</c:v>
                </c:pt>
                <c:pt idx="136">
                  <c:v>0.67296072507552873</c:v>
                </c:pt>
                <c:pt idx="137">
                  <c:v>0.6727184466019418</c:v>
                </c:pt>
                <c:pt idx="138">
                  <c:v>0.67082074521651558</c:v>
                </c:pt>
                <c:pt idx="139">
                  <c:v>0.67081646219858582</c:v>
                </c:pt>
                <c:pt idx="140">
                  <c:v>0.67020373514431242</c:v>
                </c:pt>
                <c:pt idx="141">
                  <c:v>0.67000955109837634</c:v>
                </c:pt>
                <c:pt idx="142">
                  <c:v>0.66970588235294115</c:v>
                </c:pt>
                <c:pt idx="143">
                  <c:v>0.66866000928936364</c:v>
                </c:pt>
                <c:pt idx="144">
                  <c:v>0.66864699118436177</c:v>
                </c:pt>
                <c:pt idx="145">
                  <c:v>0.66850048685491725</c:v>
                </c:pt>
                <c:pt idx="146">
                  <c:v>0.66805505251720387</c:v>
                </c:pt>
                <c:pt idx="147">
                  <c:v>0.66721804511278193</c:v>
                </c:pt>
                <c:pt idx="148">
                  <c:v>0.66702846116739023</c:v>
                </c:pt>
                <c:pt idx="149">
                  <c:v>0.66698710245934467</c:v>
                </c:pt>
                <c:pt idx="150">
                  <c:v>0.66666666666666663</c:v>
                </c:pt>
                <c:pt idx="151">
                  <c:v>0.66621513144691957</c:v>
                </c:pt>
                <c:pt idx="152">
                  <c:v>0.66541658220150013</c:v>
                </c:pt>
                <c:pt idx="153">
                  <c:v>0.66516910021215525</c:v>
                </c:pt>
                <c:pt idx="154">
                  <c:v>0.66446858029480216</c:v>
                </c:pt>
                <c:pt idx="155">
                  <c:v>0.66362628502318077</c:v>
                </c:pt>
                <c:pt idx="156">
                  <c:v>0.66323983836463041</c:v>
                </c:pt>
                <c:pt idx="157">
                  <c:v>0.66302965065074859</c:v>
                </c:pt>
                <c:pt idx="158">
                  <c:v>0.66218018673457013</c:v>
                </c:pt>
                <c:pt idx="159">
                  <c:v>0.66136564432664391</c:v>
                </c:pt>
                <c:pt idx="160">
                  <c:v>0.659330985915493</c:v>
                </c:pt>
                <c:pt idx="161">
                  <c:v>0.65846631205673756</c:v>
                </c:pt>
                <c:pt idx="162">
                  <c:v>0.65597165991902839</c:v>
                </c:pt>
                <c:pt idx="163">
                  <c:v>0.65513639001741153</c:v>
                </c:pt>
                <c:pt idx="164">
                  <c:v>0.65444622412054343</c:v>
                </c:pt>
                <c:pt idx="165">
                  <c:v>0.65401621223286666</c:v>
                </c:pt>
                <c:pt idx="166">
                  <c:v>0.6540002054020746</c:v>
                </c:pt>
                <c:pt idx="167">
                  <c:v>0.65266836086404068</c:v>
                </c:pt>
                <c:pt idx="168">
                  <c:v>0.65226890756302525</c:v>
                </c:pt>
                <c:pt idx="169">
                  <c:v>0.65113581440309332</c:v>
                </c:pt>
                <c:pt idx="170">
                  <c:v>0.65098175327251095</c:v>
                </c:pt>
                <c:pt idx="171">
                  <c:v>0.64623321868412298</c:v>
                </c:pt>
                <c:pt idx="172">
                  <c:v>0.64516129032258063</c:v>
                </c:pt>
                <c:pt idx="173">
                  <c:v>0.64502712477396018</c:v>
                </c:pt>
                <c:pt idx="174">
                  <c:v>0.64459200765733426</c:v>
                </c:pt>
                <c:pt idx="175">
                  <c:v>0.64299447248257635</c:v>
                </c:pt>
                <c:pt idx="176">
                  <c:v>0.64237408791599926</c:v>
                </c:pt>
                <c:pt idx="177">
                  <c:v>0.64144736842105265</c:v>
                </c:pt>
                <c:pt idx="178">
                  <c:v>0.64087301587301593</c:v>
                </c:pt>
                <c:pt idx="179">
                  <c:v>0.6405020606968902</c:v>
                </c:pt>
                <c:pt idx="180">
                  <c:v>0.63988360353940255</c:v>
                </c:pt>
                <c:pt idx="181">
                  <c:v>0.63979297302677418</c:v>
                </c:pt>
                <c:pt idx="182">
                  <c:v>0.63961442786069655</c:v>
                </c:pt>
                <c:pt idx="183">
                  <c:v>0.63909553641346906</c:v>
                </c:pt>
                <c:pt idx="184">
                  <c:v>0.63738601823708207</c:v>
                </c:pt>
                <c:pt idx="185">
                  <c:v>0.63731014208721215</c:v>
                </c:pt>
                <c:pt idx="186">
                  <c:v>0.63602230060302656</c:v>
                </c:pt>
                <c:pt idx="187">
                  <c:v>0.63562031230788152</c:v>
                </c:pt>
                <c:pt idx="188">
                  <c:v>0.63524450017097911</c:v>
                </c:pt>
                <c:pt idx="189">
                  <c:v>0.63514059703216119</c:v>
                </c:pt>
                <c:pt idx="190">
                  <c:v>0.63473090597033222</c:v>
                </c:pt>
                <c:pt idx="191">
                  <c:v>0.63460027796241469</c:v>
                </c:pt>
                <c:pt idx="192">
                  <c:v>0.63457819676093785</c:v>
                </c:pt>
                <c:pt idx="193">
                  <c:v>0.63392516227567774</c:v>
                </c:pt>
                <c:pt idx="194">
                  <c:v>0.63097949886104787</c:v>
                </c:pt>
                <c:pt idx="195">
                  <c:v>0.6306485671191554</c:v>
                </c:pt>
                <c:pt idx="196">
                  <c:v>0.62976701809189117</c:v>
                </c:pt>
                <c:pt idx="197">
                  <c:v>0.62905115189379146</c:v>
                </c:pt>
                <c:pt idx="198">
                  <c:v>0.6290338846308996</c:v>
                </c:pt>
                <c:pt idx="199">
                  <c:v>0.62896142433234425</c:v>
                </c:pt>
                <c:pt idx="200">
                  <c:v>0.62809420812304739</c:v>
                </c:pt>
                <c:pt idx="201">
                  <c:v>0.62785875103685274</c:v>
                </c:pt>
                <c:pt idx="202">
                  <c:v>0.62782735007262913</c:v>
                </c:pt>
                <c:pt idx="203">
                  <c:v>0.6274700988039521</c:v>
                </c:pt>
                <c:pt idx="204">
                  <c:v>0.62710717361880153</c:v>
                </c:pt>
                <c:pt idx="205">
                  <c:v>0.62622917920931165</c:v>
                </c:pt>
                <c:pt idx="206">
                  <c:v>0.62488844819038181</c:v>
                </c:pt>
                <c:pt idx="207">
                  <c:v>0.62481936416184969</c:v>
                </c:pt>
                <c:pt idx="208">
                  <c:v>0.6244637494637495</c:v>
                </c:pt>
                <c:pt idx="209">
                  <c:v>0.62288222786199332</c:v>
                </c:pt>
                <c:pt idx="210">
                  <c:v>0.62121371476651244</c:v>
                </c:pt>
                <c:pt idx="211">
                  <c:v>0.62114129905540949</c:v>
                </c:pt>
                <c:pt idx="212">
                  <c:v>0.6211096864436414</c:v>
                </c:pt>
                <c:pt idx="213">
                  <c:v>0.62093102941896328</c:v>
                </c:pt>
                <c:pt idx="214">
                  <c:v>0.62054625731594615</c:v>
                </c:pt>
                <c:pt idx="215">
                  <c:v>0.62002861230329043</c:v>
                </c:pt>
                <c:pt idx="216">
                  <c:v>0.61842931937172774</c:v>
                </c:pt>
                <c:pt idx="217">
                  <c:v>0.61710870377288007</c:v>
                </c:pt>
                <c:pt idx="218">
                  <c:v>0.61659551760939169</c:v>
                </c:pt>
                <c:pt idx="219">
                  <c:v>0.61607761607761613</c:v>
                </c:pt>
                <c:pt idx="220">
                  <c:v>0.61440261865793777</c:v>
                </c:pt>
                <c:pt idx="221">
                  <c:v>0.61436272622256449</c:v>
                </c:pt>
                <c:pt idx="222">
                  <c:v>0.61348818255908721</c:v>
                </c:pt>
                <c:pt idx="223">
                  <c:v>0.61217183770883055</c:v>
                </c:pt>
                <c:pt idx="224">
                  <c:v>0.61085097719869708</c:v>
                </c:pt>
                <c:pt idx="225">
                  <c:v>0.60967780287718465</c:v>
                </c:pt>
                <c:pt idx="226">
                  <c:v>0.60966933867735473</c:v>
                </c:pt>
                <c:pt idx="227">
                  <c:v>0.60835727969348663</c:v>
                </c:pt>
                <c:pt idx="228">
                  <c:v>0.60726180369620586</c:v>
                </c:pt>
                <c:pt idx="229">
                  <c:v>0.60577267837934745</c:v>
                </c:pt>
                <c:pt idx="230">
                  <c:v>0.6040344631893928</c:v>
                </c:pt>
                <c:pt idx="231">
                  <c:v>0.60302521008403365</c:v>
                </c:pt>
                <c:pt idx="232">
                  <c:v>0.60298201134854523</c:v>
                </c:pt>
                <c:pt idx="233">
                  <c:v>0.6025610339875539</c:v>
                </c:pt>
                <c:pt idx="234">
                  <c:v>0.60239784683141673</c:v>
                </c:pt>
                <c:pt idx="235">
                  <c:v>0.60147044502872726</c:v>
                </c:pt>
                <c:pt idx="236">
                  <c:v>0.60119729970704372</c:v>
                </c:pt>
                <c:pt idx="237">
                  <c:v>0.60113650102768712</c:v>
                </c:pt>
                <c:pt idx="238">
                  <c:v>0.6010047281323877</c:v>
                </c:pt>
                <c:pt idx="239">
                  <c:v>0.60064055186006404</c:v>
                </c:pt>
                <c:pt idx="240">
                  <c:v>0.59925899366559099</c:v>
                </c:pt>
                <c:pt idx="241">
                  <c:v>0.5986390310900237</c:v>
                </c:pt>
                <c:pt idx="242">
                  <c:v>0.59788932485455282</c:v>
                </c:pt>
                <c:pt idx="243">
                  <c:v>0.59757660491669584</c:v>
                </c:pt>
                <c:pt idx="244">
                  <c:v>0.59753455745822159</c:v>
                </c:pt>
                <c:pt idx="245">
                  <c:v>0.5975123210513964</c:v>
                </c:pt>
                <c:pt idx="246">
                  <c:v>0.59646561272782195</c:v>
                </c:pt>
                <c:pt idx="247">
                  <c:v>0.59641199347635176</c:v>
                </c:pt>
                <c:pt idx="248">
                  <c:v>0.59606741573033706</c:v>
                </c:pt>
                <c:pt idx="249">
                  <c:v>0.59545923632610942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43-4B2B-A57E-23CCC74ABC3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Summary!$B$252:$B$289</c:f>
              <c:numCache>
                <c:formatCode>0.0%</c:formatCode>
                <c:ptCount val="38"/>
                <c:pt idx="0">
                  <c:v>0.6470588235294118</c:v>
                </c:pt>
                <c:pt idx="1">
                  <c:v>0.9152542372881356</c:v>
                </c:pt>
                <c:pt idx="2">
                  <c:v>0.61111111111111116</c:v>
                </c:pt>
                <c:pt idx="3">
                  <c:v>0.5043478260869565</c:v>
                </c:pt>
                <c:pt idx="4">
                  <c:v>0.72499999999999998</c:v>
                </c:pt>
                <c:pt idx="5">
                  <c:v>0.67865830239405966</c:v>
                </c:pt>
                <c:pt idx="6">
                  <c:v>0.26415094339622641</c:v>
                </c:pt>
                <c:pt idx="7">
                  <c:v>0.6608899297423888</c:v>
                </c:pt>
                <c:pt idx="8">
                  <c:v>0.41269841269841268</c:v>
                </c:pt>
                <c:pt idx="9">
                  <c:v>0.6750124688279302</c:v>
                </c:pt>
                <c:pt idx="10">
                  <c:v>0.67229373285503269</c:v>
                </c:pt>
                <c:pt idx="11">
                  <c:v>0.62467580585402005</c:v>
                </c:pt>
                <c:pt idx="12">
                  <c:v>0.65471389645776568</c:v>
                </c:pt>
                <c:pt idx="13">
                  <c:v>0.53688297282307262</c:v>
                </c:pt>
                <c:pt idx="14">
                  <c:v>0.72576787512588115</c:v>
                </c:pt>
                <c:pt idx="15">
                  <c:v>0.64836734693877551</c:v>
                </c:pt>
                <c:pt idx="16">
                  <c:v>0.36811128945960409</c:v>
                </c:pt>
                <c:pt idx="17">
                  <c:v>0.50838884776708615</c:v>
                </c:pt>
                <c:pt idx="18">
                  <c:v>0.60127591706539074</c:v>
                </c:pt>
                <c:pt idx="19">
                  <c:v>0.47718112079053437</c:v>
                </c:pt>
                <c:pt idx="20">
                  <c:v>0.56539398862713242</c:v>
                </c:pt>
                <c:pt idx="21">
                  <c:v>0.63823016895219331</c:v>
                </c:pt>
                <c:pt idx="22">
                  <c:v>0.71385905827031837</c:v>
                </c:pt>
                <c:pt idx="23">
                  <c:v>0.39938080495356038</c:v>
                </c:pt>
                <c:pt idx="24">
                  <c:v>0.48618001417434442</c:v>
                </c:pt>
                <c:pt idx="25">
                  <c:v>0.5045429260152049</c:v>
                </c:pt>
                <c:pt idx="26">
                  <c:v>0.56209048361934477</c:v>
                </c:pt>
                <c:pt idx="27">
                  <c:v>0.66878358573522223</c:v>
                </c:pt>
                <c:pt idx="28">
                  <c:v>0.62434221694109659</c:v>
                </c:pt>
                <c:pt idx="29">
                  <c:v>0.52004429678848285</c:v>
                </c:pt>
                <c:pt idx="30">
                  <c:v>0.56040389469888208</c:v>
                </c:pt>
                <c:pt idx="31">
                  <c:v>0.60122894374404068</c:v>
                </c:pt>
                <c:pt idx="32">
                  <c:v>0.67906976744186043</c:v>
                </c:pt>
                <c:pt idx="33">
                  <c:v>0.54729544832618804</c:v>
                </c:pt>
                <c:pt idx="34">
                  <c:v>0.53619714258318152</c:v>
                </c:pt>
                <c:pt idx="35">
                  <c:v>0.56619690353314811</c:v>
                </c:pt>
                <c:pt idx="36">
                  <c:v>0.61149425287356318</c:v>
                </c:pt>
                <c:pt idx="37">
                  <c:v>0.63112363919129078</c:v>
                </c:pt>
              </c:numCache>
            </c:numRef>
          </c:xVal>
          <c:yVal>
            <c:numRef>
              <c:f>Summary!$C$252:$C$289</c:f>
              <c:numCache>
                <c:formatCode>0%</c:formatCode>
                <c:ptCount val="38"/>
                <c:pt idx="0">
                  <c:v>3.2258064516129031E-2</c:v>
                </c:pt>
                <c:pt idx="1">
                  <c:v>6.4655172413793108E-2</c:v>
                </c:pt>
                <c:pt idx="2">
                  <c:v>8.9743589743589744E-2</c:v>
                </c:pt>
                <c:pt idx="3">
                  <c:v>0.10215053763440861</c:v>
                </c:pt>
                <c:pt idx="4">
                  <c:v>0.10526315789473684</c:v>
                </c:pt>
                <c:pt idx="5">
                  <c:v>0.14869668246445497</c:v>
                </c:pt>
                <c:pt idx="6">
                  <c:v>0.16810344827586207</c:v>
                </c:pt>
                <c:pt idx="7">
                  <c:v>0.18766200103680664</c:v>
                </c:pt>
                <c:pt idx="8">
                  <c:v>0.19892473118279569</c:v>
                </c:pt>
                <c:pt idx="9">
                  <c:v>0.20344698388909704</c:v>
                </c:pt>
                <c:pt idx="10">
                  <c:v>0.20828862660944206</c:v>
                </c:pt>
                <c:pt idx="11">
                  <c:v>0.22263736263736264</c:v>
                </c:pt>
                <c:pt idx="12">
                  <c:v>0.22353937341236241</c:v>
                </c:pt>
                <c:pt idx="13">
                  <c:v>0.22555375472717451</c:v>
                </c:pt>
                <c:pt idx="14">
                  <c:v>0.23016376122556789</c:v>
                </c:pt>
                <c:pt idx="15">
                  <c:v>0.23280637751655181</c:v>
                </c:pt>
                <c:pt idx="16">
                  <c:v>0.23800886739218058</c:v>
                </c:pt>
                <c:pt idx="17">
                  <c:v>0.24050938499607702</c:v>
                </c:pt>
                <c:pt idx="18">
                  <c:v>0.24509803921568626</c:v>
                </c:pt>
                <c:pt idx="19">
                  <c:v>0.25052959501557631</c:v>
                </c:pt>
                <c:pt idx="20">
                  <c:v>0.25996112730806609</c:v>
                </c:pt>
                <c:pt idx="21">
                  <c:v>0.26931754089114496</c:v>
                </c:pt>
                <c:pt idx="22">
                  <c:v>0.26954387645157429</c:v>
                </c:pt>
                <c:pt idx="23">
                  <c:v>0.27057182705718269</c:v>
                </c:pt>
                <c:pt idx="24">
                  <c:v>0.27288467329117738</c:v>
                </c:pt>
                <c:pt idx="25">
                  <c:v>0.27706345914558272</c:v>
                </c:pt>
                <c:pt idx="26">
                  <c:v>0.28058776489404236</c:v>
                </c:pt>
                <c:pt idx="27">
                  <c:v>0.28463476070528965</c:v>
                </c:pt>
                <c:pt idx="28">
                  <c:v>0.28547471620227038</c:v>
                </c:pt>
                <c:pt idx="29">
                  <c:v>0.29153773711825642</c:v>
                </c:pt>
                <c:pt idx="30">
                  <c:v>0.29295842345590001</c:v>
                </c:pt>
                <c:pt idx="31">
                  <c:v>0.29682201719107326</c:v>
                </c:pt>
                <c:pt idx="32">
                  <c:v>0.29741379310344829</c:v>
                </c:pt>
                <c:pt idx="33">
                  <c:v>0.29755980574374963</c:v>
                </c:pt>
                <c:pt idx="34">
                  <c:v>0.29902324431256183</c:v>
                </c:pt>
                <c:pt idx="35">
                  <c:v>0.30153145695364236</c:v>
                </c:pt>
                <c:pt idx="36">
                  <c:v>0.30176122068013961</c:v>
                </c:pt>
                <c:pt idx="37">
                  <c:v>0.30335731414868106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43-4B2B-A57E-23CCC74AB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622847"/>
        <c:axId val="1285630335"/>
      </c:scatterChart>
      <c:valAx>
        <c:axId val="1285622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>
                    <a:solidFill>
                      <a:schemeClr val="tx1"/>
                    </a:solidFill>
                  </a:rPr>
                  <a:t>Pax vol contribution of OD to leg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30335"/>
        <c:crosses val="autoZero"/>
        <c:crossBetween val="midCat"/>
      </c:valAx>
      <c:valAx>
        <c:axId val="128563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>
                    <a:solidFill>
                      <a:schemeClr val="tx1"/>
                    </a:solidFill>
                  </a:rPr>
                  <a:t>Predicted Load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22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0.18495</cdr:x>
      <cdr:y>0.79144</cdr:y>
    </cdr:from>
    <cdr:to>
      <cdr:x>0.4995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0C5B4AE-09BB-40B8-BFD0-558859D0002A}"/>
            </a:ext>
          </a:extLst>
        </cdr:cNvPr>
        <cdr:cNvSpPr txBox="1"/>
      </cdr:nvSpPr>
      <cdr:spPr>
        <a:xfrm xmlns:a="http://schemas.openxmlformats.org/drawingml/2006/main">
          <a:off x="1032656" y="4288566"/>
          <a:ext cx="1756229" cy="11301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Direct route </a:t>
          </a:r>
        </a:p>
        <a:p xmlns:a="http://schemas.openxmlformats.org/drawingml/2006/main">
          <a:r>
            <a:rPr lang="en-US" sz="1800" dirty="0"/>
            <a:t>cheaper than </a:t>
          </a:r>
        </a:p>
        <a:p xmlns:a="http://schemas.openxmlformats.org/drawingml/2006/main">
          <a:r>
            <a:rPr lang="en-US" sz="1800" dirty="0"/>
            <a:t>connecting route</a:t>
          </a:r>
        </a:p>
      </cdr:txBody>
    </cdr:sp>
  </cdr:relSizeAnchor>
  <cdr:relSizeAnchor xmlns:cdr="http://schemas.openxmlformats.org/drawingml/2006/chartDrawing">
    <cdr:from>
      <cdr:x>0.60617</cdr:x>
      <cdr:y>0.20114</cdr:y>
    </cdr:from>
    <cdr:to>
      <cdr:x>1</cdr:x>
      <cdr:y>0.4025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F07C88F-AC52-4F58-9399-90987B2D9310}"/>
            </a:ext>
          </a:extLst>
        </cdr:cNvPr>
        <cdr:cNvSpPr txBox="1"/>
      </cdr:nvSpPr>
      <cdr:spPr>
        <a:xfrm xmlns:a="http://schemas.openxmlformats.org/drawingml/2006/main">
          <a:off x="3384465" y="1089922"/>
          <a:ext cx="2198915" cy="10910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Direct route </a:t>
          </a:r>
        </a:p>
        <a:p xmlns:a="http://schemas.openxmlformats.org/drawingml/2006/main">
          <a:r>
            <a:rPr lang="en-US" sz="1800" dirty="0"/>
            <a:t>more expensive than </a:t>
          </a:r>
        </a:p>
        <a:p xmlns:a="http://schemas.openxmlformats.org/drawingml/2006/main">
          <a:r>
            <a:rPr lang="en-US" sz="1800" dirty="0"/>
            <a:t>connecting route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A13F5-44AF-4028-8054-AC319CC8B1D5}" type="datetime1">
              <a:rPr lang="en-IN" smtClean="0"/>
              <a:t>04-09-2022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E2B7-893B-E84A-B7D0-3B67CC70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5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E1EB-BBE7-49F1-9F67-ACBF87FEF2DA}" type="datetime1">
              <a:rPr lang="en-IN" smtClean="0"/>
              <a:t>04-09-2022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6FBA2-33A3-964A-938B-5DD52EB2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157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6FBA2-33A3-964A-938B-5DD52EB2517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BDC717-393C-4922-A98E-5C4F2F3C9BAB}" type="datetime1">
              <a:rPr lang="en-IN" smtClean="0"/>
              <a:t>04-09-2022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13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457" y="2539431"/>
            <a:ext cx="10515600" cy="285273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Lorem Ipsum Dolor </a:t>
            </a:r>
            <a:br>
              <a:rPr lang="en-US" sz="8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8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Sit Amet, </a:t>
            </a:r>
            <a:r>
              <a:rPr lang="en-US" sz="8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Sed</a:t>
            </a:r>
            <a:r>
              <a:rPr lang="en-US" sz="8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diam</a:t>
            </a:r>
            <a:endParaRPr lang="en-US" sz="8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457" y="5574891"/>
            <a:ext cx="6798311" cy="813511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A3CF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Sub-heading Lorem ipsum dolor sit amet, </a:t>
            </a:r>
          </a:p>
          <a:p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consectetuer adipiscing elit, </a:t>
            </a:r>
            <a:r>
              <a:rPr lang="en-US" sz="2400" dirty="0" err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sed</a:t>
            </a:r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diam</a:t>
            </a:r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nonummy</a:t>
            </a:r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nibh</a:t>
            </a:r>
            <a:endParaRPr lang="en-US" sz="2400" dirty="0">
              <a:solidFill>
                <a:srgbClr val="A3CF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A3C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94218" y="1038767"/>
            <a:ext cx="9655327" cy="481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22944" y="3228279"/>
            <a:ext cx="4997876" cy="401442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Insert video in the grey area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91E-FD2C-4349-946C-2E2A0DB17841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9051" y="2651840"/>
            <a:ext cx="4073177" cy="1320925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715391" y="4615704"/>
            <a:ext cx="4056634" cy="1336196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715391" y="2312312"/>
            <a:ext cx="4087763" cy="1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729051" y="4300985"/>
            <a:ext cx="4074103" cy="1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29051" y="824585"/>
            <a:ext cx="4073177" cy="1141924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="1">
                <a:solidFill>
                  <a:srgbClr val="213F9A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8E9BA4-BDC9-435D-9B48-139EEE85B24F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325170" y="879847"/>
            <a:ext cx="4751882" cy="5404201"/>
          </a:xfrm>
          <a:prstGeom prst="rect">
            <a:avLst/>
          </a:prstGeom>
          <a:solidFill>
            <a:srgbClr val="21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2456" y="3808227"/>
            <a:ext cx="4554465" cy="2475821"/>
          </a:xfrm>
          <a:prstGeom prst="rect">
            <a:avLst/>
          </a:prstGeom>
          <a:solidFill>
            <a:srgbClr val="21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24" y="680865"/>
            <a:ext cx="4570938" cy="1141924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="1">
                <a:solidFill>
                  <a:srgbClr val="213F9A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394" y="680865"/>
            <a:ext cx="4751882" cy="5404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89324" y="2082886"/>
            <a:ext cx="4570938" cy="1136072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1089324" y="3609244"/>
            <a:ext cx="4570938" cy="247582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946016-A605-4D57-B57C-8457E3A7B9E2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53" y="668136"/>
            <a:ext cx="4328247" cy="1141924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="1">
                <a:solidFill>
                  <a:srgbClr val="213F9A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12490" y="666577"/>
            <a:ext cx="4203111" cy="1136072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0F71-6AE0-4772-AE53-508CD70BD0F1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CA89A8B-E691-4630-34EE-8E327C87080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8981105"/>
              </p:ext>
            </p:extLst>
          </p:nvPr>
        </p:nvGraphicFramePr>
        <p:xfrm>
          <a:off x="2032000" y="2278908"/>
          <a:ext cx="81280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24009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3008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73002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0213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5180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952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213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6874" y="-1971146"/>
            <a:ext cx="17175834" cy="10517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84924" y="2959239"/>
            <a:ext cx="3932237" cy="656872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  <a:sym typeface="Wingding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213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214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0377" y="3771154"/>
            <a:ext cx="5288395" cy="81351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2400">
                <a:solidFill>
                  <a:srgbClr val="A3CF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Sub-heading Lorem ipsum dolor sit amet, </a:t>
            </a:r>
          </a:p>
          <a:p>
            <a:r>
              <a:rPr lang="en-US" sz="2400" dirty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consectetuer adipiscing elit, </a:t>
            </a:r>
            <a:r>
              <a:rPr lang="en-US" sz="2400" dirty="0" err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rPr>
              <a:t>sed</a:t>
            </a:r>
            <a:endParaRPr lang="en-US" sz="2400" dirty="0">
              <a:solidFill>
                <a:srgbClr val="A3CFF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400377" y="2054441"/>
            <a:ext cx="5604138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 lorem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09477CB-583D-41FA-A959-9F3DD8D989AF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3F19BE9-7B05-4FC9-AE91-706D1E5C5015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ECCD932-D70E-4076-8BA1-AE44CD5ADF9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7012" y="1458489"/>
            <a:ext cx="9552550" cy="4761336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391C1B-B4FA-301C-EF2C-98BD2311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549689"/>
            <a:ext cx="8785652" cy="58299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53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4DE6F5-FB3D-429F-84FB-E71A18680558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AAE2B93-B83F-630E-61B3-B5F0DF40E9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7012" y="1458489"/>
            <a:ext cx="9552550" cy="4761336"/>
          </a:xfrm>
        </p:spPr>
        <p:txBody>
          <a:bodyPr>
            <a:normAutofit/>
          </a:bodyPr>
          <a:lstStyle>
            <a:lvl1pPr marL="0" indent="0"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560138-C215-CD70-465F-05655CB6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549689"/>
            <a:ext cx="8785652" cy="58299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1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E1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87" y="1472049"/>
            <a:ext cx="3422826" cy="83895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A3CF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2511" y="260203"/>
            <a:ext cx="27240" cy="5943600"/>
          </a:xfrm>
          <a:prstGeom prst="rect">
            <a:avLst/>
          </a:prstGeom>
        </p:spPr>
      </p:pic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6787" y="2653670"/>
            <a:ext cx="4372478" cy="11360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6957177" y="1472049"/>
            <a:ext cx="3422826" cy="83895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A3CF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957177" y="2653670"/>
            <a:ext cx="4372478" cy="11360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</a:t>
            </a:r>
            <a:endParaRPr lang="en-US" dirty="0">
              <a:effectLst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7E1FCB-8ECC-4314-B484-8D471D19107E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78" y="1208812"/>
            <a:ext cx="3164886" cy="83895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A3CF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8406" y="0"/>
            <a:ext cx="31430" cy="6858000"/>
          </a:xfrm>
          <a:prstGeom prst="rect">
            <a:avLst/>
          </a:prstGeom>
        </p:spPr>
      </p:pic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6678" y="2390432"/>
            <a:ext cx="3164886" cy="33453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endParaRPr lang="en-US" dirty="0">
              <a:effectLst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4465248" y="1212279"/>
            <a:ext cx="3164886" cy="83895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A3CF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8406" y="-12296"/>
            <a:ext cx="31430" cy="6858000"/>
          </a:xfrm>
          <a:prstGeom prst="rect">
            <a:avLst/>
          </a:prstGeom>
        </p:spPr>
      </p:pic>
      <p:sp>
        <p:nvSpPr>
          <p:cNvPr id="15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4465248" y="2390432"/>
            <a:ext cx="3164886" cy="33453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endParaRPr lang="en-US" dirty="0">
              <a:effectLst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8338108" y="1208812"/>
            <a:ext cx="3164886" cy="838955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A3CF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338108" y="2386965"/>
            <a:ext cx="3164886" cy="33453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8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endParaRPr lang="en-US" dirty="0">
              <a:effectLst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56BBD60-DB47-4F77-97CB-7AB1F5D7BC09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solidFill>
          <a:srgbClr val="A3C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4929"/>
          <a:stretch/>
        </p:blipFill>
        <p:spPr>
          <a:xfrm>
            <a:off x="11168743" y="404794"/>
            <a:ext cx="607172" cy="523566"/>
          </a:xfrm>
          <a:prstGeom prst="rect">
            <a:avLst/>
          </a:prstGeom>
        </p:spPr>
      </p:pic>
      <p:sp>
        <p:nvSpPr>
          <p:cNvPr id="22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929468" y="1484574"/>
            <a:ext cx="3281331" cy="404702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400" smtClean="0">
                <a:solidFill>
                  <a:srgbClr val="213F9A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Lorem ipsum dolor sit amet, consectetuer adipiscing elit,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sed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diam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nonummy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nibh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euismod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tincidunt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ut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laoreet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dolore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magna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aliquam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erat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 </a:t>
            </a:r>
            <a:r>
              <a:rPr lang="en-US" sz="1800" dirty="0" err="1">
                <a:solidFill>
                  <a:srgbClr val="1E3D99"/>
                </a:solidFill>
                <a:effectLst/>
                <a:latin typeface="Calibri" charset="0"/>
              </a:rPr>
              <a:t>volutpat</a:t>
            </a:r>
            <a:r>
              <a:rPr lang="en-US" sz="1800" dirty="0">
                <a:solidFill>
                  <a:srgbClr val="1E3D99"/>
                </a:solidFill>
                <a:effectLst/>
                <a:latin typeface="Calibri" charset="0"/>
              </a:rPr>
              <a:t>. Lorem ipsum dolor sit amet, consectetuer adipiscing elit.</a:t>
            </a:r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345363" y="1484576"/>
            <a:ext cx="0" cy="4047026"/>
          </a:xfrm>
          <a:prstGeom prst="line">
            <a:avLst/>
          </a:prstGeom>
          <a:ln>
            <a:solidFill>
              <a:srgbClr val="213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60932" y="1484576"/>
            <a:ext cx="4093487" cy="4047026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8000" b="0" baseline="0">
                <a:solidFill>
                  <a:srgbClr val="213F9A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Lorem ipsum dolor sit amet.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EE1A52-AA47-44EE-AB24-8BB78FC2A012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213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35305" y="0"/>
            <a:ext cx="11656695" cy="6858000"/>
            <a:chOff x="535305" y="0"/>
            <a:chExt cx="11656695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35110" r="21626" b="22431"/>
            <a:stretch/>
          </p:blipFill>
          <p:spPr>
            <a:xfrm>
              <a:off x="535305" y="0"/>
              <a:ext cx="11656695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0242" t="40311" r="9500" b="49964"/>
            <a:stretch/>
          </p:blipFill>
          <p:spPr>
            <a:xfrm>
              <a:off x="4296309" y="6393"/>
              <a:ext cx="6457015" cy="1356853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19868" y="1960559"/>
            <a:ext cx="6459914" cy="410317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 baseline="0">
                <a:solidFill>
                  <a:srgbClr val="A3CFF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title, style lorem ipsum elit sit.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6210BF6-0307-4B91-B898-0F09B4F56DA3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13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65558"/>
          <a:stretch/>
        </p:blipFill>
        <p:spPr>
          <a:xfrm>
            <a:off x="11179629" y="404795"/>
            <a:ext cx="596286" cy="52356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294218" y="1038767"/>
            <a:ext cx="9655327" cy="4815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22944" y="3228279"/>
            <a:ext cx="4997876" cy="401442"/>
          </a:xfrm>
          <a:prstGeom prst="rect">
            <a:avLst/>
          </a:prstGeom>
          <a:noFill/>
        </p:spPr>
        <p:txBody>
          <a:bodyPr wrap="square" bIns="108000" rtlCol="0">
            <a:spAutoFit/>
          </a:bodyPr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Insert video in the grey area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BD133D-8E7F-4B67-997E-627EBEC985F5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IndiGo Proprietary and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0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1105-6C0C-4877-A569-6C860D931D38}" type="datetime1">
              <a:rPr lang="en-US" smtClean="0"/>
              <a:t>04-Sep-22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0" i="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err="1"/>
              <a:t>IndiGo</a:t>
            </a:r>
            <a:r>
              <a:rPr lang="en-US" dirty="0"/>
              <a:t>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67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0210-5BBB-E94B-A156-AFCF9696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65" r:id="rId4"/>
    <p:sldLayoutId id="2147483653" r:id="rId5"/>
    <p:sldLayoutId id="2147483666" r:id="rId6"/>
    <p:sldLayoutId id="2147483668" r:id="rId7"/>
    <p:sldLayoutId id="2147483662" r:id="rId8"/>
    <p:sldLayoutId id="2147483655" r:id="rId9"/>
    <p:sldLayoutId id="2147483663" r:id="rId10"/>
    <p:sldLayoutId id="2147483657" r:id="rId11"/>
    <p:sldLayoutId id="2147483664" r:id="rId12"/>
    <p:sldLayoutId id="2147483669" r:id="rId13"/>
    <p:sldLayoutId id="214748366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Flow Analysis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46D9D8D-B636-4357-BB35-8844BC8B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67058"/>
            <a:ext cx="512620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1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36819B-3DF0-48A3-8E54-366644C1741E}"/>
              </a:ext>
            </a:extLst>
          </p:cNvPr>
          <p:cNvSpPr txBox="1">
            <a:spLocks/>
          </p:cNvSpPr>
          <p:nvPr/>
        </p:nvSpPr>
        <p:spPr>
          <a:xfrm>
            <a:off x="507012" y="1292993"/>
            <a:ext cx="10845615" cy="21360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Challenge 1:</a:t>
            </a:r>
          </a:p>
          <a:p>
            <a:r>
              <a:rPr lang="en-US" sz="2000" dirty="0" err="1"/>
              <a:t>Navitaire</a:t>
            </a:r>
            <a:r>
              <a:rPr lang="en-US" sz="2000" dirty="0"/>
              <a:t> data only allocates cost to first leg of journey; in case the passenger books a connecting journey, the remaining values are not logically allocated.</a:t>
            </a:r>
          </a:p>
          <a:p>
            <a:r>
              <a:rPr lang="en-US" sz="2000" b="1" dirty="0"/>
              <a:t>Solution:</a:t>
            </a:r>
          </a:p>
          <a:p>
            <a:r>
              <a:rPr lang="en-US" sz="2000" dirty="0"/>
              <a:t>Distribution of amount for each leg of flight basis leg distance.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001821-F33F-40E2-A866-BEFAA876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Data Limitations and Solutions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AA5BED-6DA5-42EB-A945-B3E2E3A4B90E}"/>
              </a:ext>
            </a:extLst>
          </p:cNvPr>
          <p:cNvSpPr txBox="1">
            <a:spLocks/>
          </p:cNvSpPr>
          <p:nvPr/>
        </p:nvSpPr>
        <p:spPr>
          <a:xfrm>
            <a:off x="507012" y="3429001"/>
            <a:ext cx="10845614" cy="287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Challenge 2:</a:t>
            </a:r>
          </a:p>
          <a:p>
            <a:r>
              <a:rPr lang="en-US" sz="2000" dirty="0"/>
              <a:t>Number of departures or flight frequency is a flight specific variable, and each route consists of multiple combinations of flights, that may be common across distinct routes, hence it cannot be calculated for the entire route.</a:t>
            </a:r>
          </a:p>
          <a:p>
            <a:r>
              <a:rPr lang="en-US" sz="2000" b="1" dirty="0"/>
              <a:t>Solution:</a:t>
            </a:r>
          </a:p>
          <a:p>
            <a:r>
              <a:rPr lang="en-US" sz="2000" dirty="0"/>
              <a:t>Bringing in flight dimensions.</a:t>
            </a:r>
          </a:p>
          <a:p>
            <a:r>
              <a:rPr lang="en-US" sz="2000" dirty="0"/>
              <a:t>Restructuring analysis to calculate contribution of each leg of route to the overall flight.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24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94FC-247E-837F-7091-2DFA828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011" y="1913206"/>
            <a:ext cx="11141037" cy="787792"/>
          </a:xfrm>
        </p:spPr>
        <p:txBody>
          <a:bodyPr>
            <a:normAutofit/>
          </a:bodyPr>
          <a:lstStyle/>
          <a:p>
            <a:r>
              <a:rPr lang="en-US" sz="2000" i="1" u="sng" dirty="0"/>
              <a:t>Hypothesis: </a:t>
            </a:r>
            <a:r>
              <a:rPr lang="en-US" sz="2000" b="1" dirty="0"/>
              <a:t>Customers prefer connecting flights to save money.</a:t>
            </a:r>
            <a:r>
              <a:rPr lang="en-US" sz="2000" dirty="0"/>
              <a:t> 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436099"/>
            <a:ext cx="8785652" cy="1456240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Customers are opting for connecting flights for specific routes for which IndiGo operates direct flights.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D2886BA-AE1B-4517-9076-B5A6E4BBE6B3}"/>
              </a:ext>
            </a:extLst>
          </p:cNvPr>
          <p:cNvSpPr txBox="1">
            <a:spLocks/>
          </p:cNvSpPr>
          <p:nvPr/>
        </p:nvSpPr>
        <p:spPr>
          <a:xfrm>
            <a:off x="507011" y="2700997"/>
            <a:ext cx="11141036" cy="3655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Output-L1:</a:t>
            </a:r>
          </a:p>
          <a:p>
            <a:r>
              <a:rPr lang="en-US" sz="2000" dirty="0"/>
              <a:t>Price differential between direct and connecting flights for the same Origin and Destination was analyzed.</a:t>
            </a:r>
          </a:p>
          <a:p>
            <a:r>
              <a:rPr lang="en-US" sz="2000" b="1" dirty="0"/>
              <a:t>Business Inputs:</a:t>
            </a:r>
          </a:p>
          <a:p>
            <a:r>
              <a:rPr lang="en-US" sz="2000" dirty="0"/>
              <a:t>Cost calculation for each leg of flight.</a:t>
            </a:r>
          </a:p>
          <a:p>
            <a:endParaRPr lang="en-US" sz="2000" dirty="0"/>
          </a:p>
          <a:p>
            <a:r>
              <a:rPr lang="en-US" sz="2000" b="1" dirty="0"/>
              <a:t>Output-L2: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Cost comparison for the same leg as part of a connecting route vs cost as an independent direct route.</a:t>
            </a:r>
          </a:p>
          <a:p>
            <a:pPr marL="457200" indent="-457200">
              <a:buAutoNum type="arabicPeriod"/>
            </a:pPr>
            <a:r>
              <a:rPr lang="en-US" sz="2000" dirty="0"/>
              <a:t>For routes highlighted in L-1 with high price differential between Direct and Connecting O&amp;D, leg-level drill down to identify high revenue generating sectors.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68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94FC-247E-837F-7091-2DFA828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012" y="1913205"/>
            <a:ext cx="10634600" cy="773725"/>
          </a:xfrm>
        </p:spPr>
        <p:txBody>
          <a:bodyPr>
            <a:normAutofit/>
          </a:bodyPr>
          <a:lstStyle/>
          <a:p>
            <a:r>
              <a:rPr lang="en-US" sz="2000" i="1" u="sng" dirty="0"/>
              <a:t>Hypothesis: </a:t>
            </a:r>
            <a:r>
              <a:rPr lang="en-US" sz="2000" b="1" dirty="0"/>
              <a:t>The route has sufficient traffic to warrant operating a direct flight.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436099"/>
            <a:ext cx="8785652" cy="1456240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Customers are opting for connecting flights on routes for which IndiGo does not operate direct flights.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9569A5A-AC67-43CE-A80F-CBCBFB60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-5608" y="6367058"/>
            <a:ext cx="512620" cy="47786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4F1950-F557-4A13-AD92-02D5848EF28C}"/>
              </a:ext>
            </a:extLst>
          </p:cNvPr>
          <p:cNvSpPr txBox="1">
            <a:spLocks/>
          </p:cNvSpPr>
          <p:nvPr/>
        </p:nvSpPr>
        <p:spPr>
          <a:xfrm>
            <a:off x="507012" y="2686930"/>
            <a:ext cx="11177976" cy="3559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Output-L1</a:t>
            </a:r>
          </a:p>
          <a:p>
            <a:r>
              <a:rPr lang="en-US" sz="2000" dirty="0"/>
              <a:t>Passenger load analysis for each leg of route and considerations for new routes.</a:t>
            </a:r>
          </a:p>
          <a:p>
            <a:r>
              <a:rPr lang="en-US" sz="2000" dirty="0"/>
              <a:t>O&amp;Ds having high passenger volume and high revenue were highlighted.</a:t>
            </a:r>
          </a:p>
          <a:p>
            <a:r>
              <a:rPr lang="en-US" sz="2000" b="1" dirty="0"/>
              <a:t>Business Inputs:</a:t>
            </a:r>
          </a:p>
          <a:p>
            <a:r>
              <a:rPr lang="en-US" sz="2000" dirty="0"/>
              <a:t>Incorporation of load factor and equipment type data.</a:t>
            </a:r>
          </a:p>
          <a:p>
            <a:endParaRPr lang="en-US" sz="2000" b="1" dirty="0"/>
          </a:p>
          <a:p>
            <a:r>
              <a:rPr lang="en-US" sz="2000" b="1" dirty="0"/>
              <a:t>Output-L2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Analysing</a:t>
            </a:r>
            <a:r>
              <a:rPr lang="en-US" sz="2000" dirty="0"/>
              <a:t> impact of initiating a new direct flight on the recommended routes.</a:t>
            </a:r>
          </a:p>
          <a:p>
            <a:pPr marL="457200" indent="-457200">
              <a:buAutoNum type="arabicPeriod"/>
            </a:pPr>
            <a:r>
              <a:rPr lang="en-US" sz="2000" dirty="0"/>
              <a:t>Predicting potential load factor for each leg of flight, that may be affected by traffic movement from connecting to direct.</a:t>
            </a:r>
          </a:p>
        </p:txBody>
      </p:sp>
    </p:spTree>
    <p:extLst>
      <p:ext uri="{BB962C8B-B14F-4D97-AF65-F5344CB8AC3E}">
        <p14:creationId xmlns:p14="http://schemas.microsoft.com/office/powerpoint/2010/main" val="186316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48E743A-0204-4D56-B79A-6813EBA5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53" y="670120"/>
            <a:ext cx="4328247" cy="1141924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312490" y="666577"/>
            <a:ext cx="4203111" cy="1136072"/>
          </a:xfrm>
        </p:spPr>
        <p:txBody>
          <a:bodyPr/>
          <a:lstStyle/>
          <a:p>
            <a:r>
              <a:rPr lang="en-US" dirty="0"/>
              <a:t>Data comprises of Departure Level information for flight routes and corresponding passenger routes, and circuitry-relevant variables.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D7274A-DCA0-4A84-A4A2-CA358CA4E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61369"/>
              </p:ext>
            </p:extLst>
          </p:nvPr>
        </p:nvGraphicFramePr>
        <p:xfrm>
          <a:off x="628073" y="2196367"/>
          <a:ext cx="10935854" cy="16459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66819">
                  <a:extLst>
                    <a:ext uri="{9D8B030D-6E8A-4147-A177-3AD203B41FA5}">
                      <a16:colId xmlns:a16="http://schemas.microsoft.com/office/drawing/2014/main" val="3678451218"/>
                    </a:ext>
                  </a:extLst>
                </a:gridCol>
                <a:gridCol w="8469035">
                  <a:extLst>
                    <a:ext uri="{9D8B030D-6E8A-4147-A177-3AD203B41FA5}">
                      <a16:colId xmlns:a16="http://schemas.microsoft.com/office/drawing/2014/main" val="316265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Key Points: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79781"/>
                  </a:ext>
                </a:extLst>
              </a:tr>
              <a:tr h="48626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Traffic Flow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sz="1800" b="1" dirty="0"/>
                        <a:t>Source</a:t>
                      </a:r>
                      <a:r>
                        <a:rPr lang="en-IN" sz="1800" dirty="0"/>
                        <a:t>: </a:t>
                      </a:r>
                      <a:r>
                        <a:rPr lang="en-IN" sz="1800" dirty="0" err="1"/>
                        <a:t>Navitaire</a:t>
                      </a:r>
                      <a:r>
                        <a:rPr lang="en-IN" sz="1800" dirty="0"/>
                        <a:t>-ODS, Flight Data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1800" b="1" dirty="0"/>
                        <a:t>Range</a:t>
                      </a:r>
                      <a:r>
                        <a:rPr lang="en-IN" sz="1800" dirty="0"/>
                        <a:t>: Apr’22-Jun’22 (3 months post resuming of International Routes)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1800" b="1" dirty="0"/>
                        <a:t>Data Points</a:t>
                      </a:r>
                      <a:r>
                        <a:rPr lang="en-IN" sz="1800" dirty="0"/>
                        <a:t>: Sector, Origin+ Destination, Route length, Actual Stage Length, Circuitry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IN" sz="1800" b="1" dirty="0"/>
                        <a:t># of unique rows</a:t>
                      </a:r>
                      <a:r>
                        <a:rPr lang="en-IN" sz="1800" dirty="0"/>
                        <a:t>: 1,76,236</a:t>
                      </a:r>
                      <a:endParaRPr lang="en-IN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62226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2C47FA-EAA1-467D-BEB3-371826506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67058"/>
            <a:ext cx="512620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94FC-247E-837F-7091-2DFA828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011" y="1913206"/>
            <a:ext cx="11141037" cy="787792"/>
          </a:xfrm>
        </p:spPr>
        <p:txBody>
          <a:bodyPr>
            <a:normAutofit/>
          </a:bodyPr>
          <a:lstStyle/>
          <a:p>
            <a:r>
              <a:rPr lang="en-US" sz="2000" i="1" u="sng" dirty="0"/>
              <a:t>Hypothesis: </a:t>
            </a:r>
            <a:r>
              <a:rPr lang="en-US" sz="2000" b="1" dirty="0"/>
              <a:t>Customers prefer connecting flights to save money.</a:t>
            </a:r>
            <a:r>
              <a:rPr lang="en-US" sz="2000" dirty="0"/>
              <a:t> 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436099"/>
            <a:ext cx="8785652" cy="1456240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Customers are opting for connecting flights for specific routes for which IndiGo operates direct flights.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D2886BA-AE1B-4517-9076-B5A6E4BBE6B3}"/>
              </a:ext>
            </a:extLst>
          </p:cNvPr>
          <p:cNvSpPr txBox="1">
            <a:spLocks/>
          </p:cNvSpPr>
          <p:nvPr/>
        </p:nvSpPr>
        <p:spPr>
          <a:xfrm>
            <a:off x="507011" y="2700997"/>
            <a:ext cx="11141036" cy="365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Output-</a:t>
            </a:r>
          </a:p>
          <a:p>
            <a:pPr marL="457200" indent="-457200">
              <a:buAutoNum type="arabicPeriod"/>
            </a:pPr>
            <a:r>
              <a:rPr lang="en-US" sz="2000" dirty="0"/>
              <a:t>Price differential between direct and connecting flights for the same Origin and Destination.</a:t>
            </a:r>
          </a:p>
          <a:p>
            <a:pPr marL="457200" indent="-457200">
              <a:buAutoNum type="arabicPeriod"/>
            </a:pPr>
            <a:r>
              <a:rPr lang="en-US" sz="2000" dirty="0"/>
              <a:t>Analysis of why customer opts for a more expensive flight- route level analysis.</a:t>
            </a:r>
          </a:p>
          <a:p>
            <a:pPr marL="457200" indent="-457200">
              <a:buAutoNum type="arabicPeriod"/>
            </a:pPr>
            <a:r>
              <a:rPr lang="en-US" sz="2000" dirty="0"/>
              <a:t>Cost comparison for the same leg as part of a connecting route vs cost as an independent direct route.</a:t>
            </a:r>
          </a:p>
          <a:p>
            <a:pPr marL="457200" indent="-457200">
              <a:buAutoNum type="arabicPeriod"/>
            </a:pPr>
            <a:r>
              <a:rPr lang="en-US" sz="2000" dirty="0"/>
              <a:t>For routes highlighted in L-1 with high price differential between Direct and Connecting O&amp;D, leg-level drill down to identify high revenue generating sectors.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7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D2886BA-AE1B-4517-9076-B5A6E4BBE6B3}"/>
              </a:ext>
            </a:extLst>
          </p:cNvPr>
          <p:cNvSpPr txBox="1">
            <a:spLocks/>
          </p:cNvSpPr>
          <p:nvPr/>
        </p:nvSpPr>
        <p:spPr>
          <a:xfrm>
            <a:off x="507011" y="492369"/>
            <a:ext cx="5588989" cy="586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O&amp;D Level Analysis</a:t>
            </a:r>
          </a:p>
          <a:p>
            <a:endParaRPr lang="en-US" sz="2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7444AC0-40E0-4D8B-B780-2F1CB6DBB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32319"/>
              </p:ext>
            </p:extLst>
          </p:nvPr>
        </p:nvGraphicFramePr>
        <p:xfrm>
          <a:off x="512619" y="937683"/>
          <a:ext cx="69432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7EEA13-308E-4FE5-A9DE-75632978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82600"/>
              </p:ext>
            </p:extLst>
          </p:nvPr>
        </p:nvGraphicFramePr>
        <p:xfrm>
          <a:off x="7455877" y="2053883"/>
          <a:ext cx="4223504" cy="4329878"/>
        </p:xfrm>
        <a:graphic>
          <a:graphicData uri="http://schemas.openxmlformats.org/drawingml/2006/table">
            <a:tbl>
              <a:tblPr/>
              <a:tblGrid>
                <a:gridCol w="3722433">
                  <a:extLst>
                    <a:ext uri="{9D8B030D-6E8A-4147-A177-3AD203B41FA5}">
                      <a16:colId xmlns:a16="http://schemas.microsoft.com/office/drawing/2014/main" val="1913049978"/>
                    </a:ext>
                  </a:extLst>
                </a:gridCol>
                <a:gridCol w="501071">
                  <a:extLst>
                    <a:ext uri="{9D8B030D-6E8A-4147-A177-3AD203B41FA5}">
                      <a16:colId xmlns:a16="http://schemas.microsoft.com/office/drawing/2014/main" val="4239674877"/>
                    </a:ext>
                  </a:extLst>
                </a:gridCol>
              </a:tblGrid>
              <a:tr h="3936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696355"/>
                  </a:ext>
                </a:extLst>
              </a:tr>
              <a:tr h="78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O&amp;Ds with both Direct and Connecting Routes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75210"/>
                  </a:ext>
                </a:extLst>
              </a:tr>
              <a:tr h="1180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removing outliers basis % difference in Direct vs Connecting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35305"/>
                  </a:ext>
                </a:extLst>
              </a:tr>
              <a:tr h="78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O&amp;Ds with Connecting Routes Cheaper than Direct Routes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30412"/>
                  </a:ext>
                </a:extLst>
              </a:tr>
              <a:tr h="1180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O&amp;Ds where Connecting is cheaper than direct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7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51E92D8-1863-48E0-9340-571FE3C46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501666"/>
              </p:ext>
            </p:extLst>
          </p:nvPr>
        </p:nvGraphicFramePr>
        <p:xfrm>
          <a:off x="508000" y="961466"/>
          <a:ext cx="69422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D2886BA-AE1B-4517-9076-B5A6E4BBE6B3}"/>
              </a:ext>
            </a:extLst>
          </p:cNvPr>
          <p:cNvSpPr txBox="1">
            <a:spLocks/>
          </p:cNvSpPr>
          <p:nvPr/>
        </p:nvSpPr>
        <p:spPr>
          <a:xfrm>
            <a:off x="507011" y="492369"/>
            <a:ext cx="5588989" cy="586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Leg Level Analysis</a:t>
            </a:r>
          </a:p>
          <a:p>
            <a:endParaRPr lang="en-US" sz="2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7EEA13-308E-4FE5-A9DE-75632978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5296"/>
              </p:ext>
            </p:extLst>
          </p:nvPr>
        </p:nvGraphicFramePr>
        <p:xfrm>
          <a:off x="7455877" y="2053883"/>
          <a:ext cx="4223504" cy="4329878"/>
        </p:xfrm>
        <a:graphic>
          <a:graphicData uri="http://schemas.openxmlformats.org/drawingml/2006/table">
            <a:tbl>
              <a:tblPr/>
              <a:tblGrid>
                <a:gridCol w="3722433">
                  <a:extLst>
                    <a:ext uri="{9D8B030D-6E8A-4147-A177-3AD203B41FA5}">
                      <a16:colId xmlns:a16="http://schemas.microsoft.com/office/drawing/2014/main" val="1913049978"/>
                    </a:ext>
                  </a:extLst>
                </a:gridCol>
                <a:gridCol w="501071">
                  <a:extLst>
                    <a:ext uri="{9D8B030D-6E8A-4147-A177-3AD203B41FA5}">
                      <a16:colId xmlns:a16="http://schemas.microsoft.com/office/drawing/2014/main" val="4239674877"/>
                    </a:ext>
                  </a:extLst>
                </a:gridCol>
              </a:tblGrid>
              <a:tr h="3936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696355"/>
                  </a:ext>
                </a:extLst>
              </a:tr>
              <a:tr h="78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 legs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975210"/>
                  </a:ext>
                </a:extLst>
              </a:tr>
              <a:tr h="1180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removing outliers basis % difference in Direct vs Connecting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35305"/>
                  </a:ext>
                </a:extLst>
              </a:tr>
              <a:tr h="78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Legs with Connecting Routes Cheaper than Direct Routes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30412"/>
                  </a:ext>
                </a:extLst>
              </a:tr>
              <a:tr h="1180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Legs where Connecting is cheaper than direct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8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041B0C6-59D0-4669-A23E-F1314555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0" y="6380133"/>
            <a:ext cx="512620" cy="477867"/>
          </a:xfrm>
          <a:prstGeom prst="rect">
            <a:avLst/>
          </a:prstGeom>
          <a:effectLst>
            <a:outerShdw blurRad="50800" dist="25400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D2886BA-AE1B-4517-9076-B5A6E4BBE6B3}"/>
              </a:ext>
            </a:extLst>
          </p:cNvPr>
          <p:cNvSpPr txBox="1">
            <a:spLocks/>
          </p:cNvSpPr>
          <p:nvPr/>
        </p:nvSpPr>
        <p:spPr>
          <a:xfrm>
            <a:off x="507011" y="492369"/>
            <a:ext cx="5588989" cy="586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Route Level Analysis</a:t>
            </a:r>
          </a:p>
          <a:p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B90FA2-1B6E-4F44-94D2-2D4C3CED9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047518"/>
              </p:ext>
            </p:extLst>
          </p:nvPr>
        </p:nvGraphicFramePr>
        <p:xfrm>
          <a:off x="507010" y="829842"/>
          <a:ext cx="9741889" cy="552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61DDB4-A0C7-4A13-8AAF-6C614A6C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2759"/>
              </p:ext>
            </p:extLst>
          </p:nvPr>
        </p:nvGraphicFramePr>
        <p:xfrm>
          <a:off x="10248900" y="1206499"/>
          <a:ext cx="1117600" cy="5149848"/>
        </p:xfrm>
        <a:graphic>
          <a:graphicData uri="http://schemas.openxmlformats.org/drawingml/2006/table">
            <a:tbl>
              <a:tblPr/>
              <a:tblGrid>
                <a:gridCol w="474068">
                  <a:extLst>
                    <a:ext uri="{9D8B030D-6E8A-4147-A177-3AD203B41FA5}">
                      <a16:colId xmlns:a16="http://schemas.microsoft.com/office/drawing/2014/main" val="1343242720"/>
                    </a:ext>
                  </a:extLst>
                </a:gridCol>
                <a:gridCol w="643532">
                  <a:extLst>
                    <a:ext uri="{9D8B030D-6E8A-4147-A177-3AD203B41FA5}">
                      <a16:colId xmlns:a16="http://schemas.microsoft.com/office/drawing/2014/main" val="1176709053"/>
                    </a:ext>
                  </a:extLst>
                </a:gridCol>
              </a:tblGrid>
              <a:tr h="429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55360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BDQ-BLR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71528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BHO-MAA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835394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BLR-BDQ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519249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DOH-MAA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866196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GAU-IXA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45284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IXE-PNQ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60891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MAA-RPR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437073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PNQ-CJB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331067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PNQ-IXE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56157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PNQ-VTZ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852421"/>
                  </a:ext>
                </a:extLst>
              </a:tr>
              <a:tr h="4291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VTZ-PNQ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43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0210-5BBB-E94B-A156-AFCF9696BE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94FC-247E-837F-7091-2DFA828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012" y="1913205"/>
            <a:ext cx="10634600" cy="773725"/>
          </a:xfrm>
        </p:spPr>
        <p:txBody>
          <a:bodyPr>
            <a:normAutofit/>
          </a:bodyPr>
          <a:lstStyle/>
          <a:p>
            <a:r>
              <a:rPr lang="en-US" sz="2000" i="1" u="sng" dirty="0"/>
              <a:t>Hypothesis: </a:t>
            </a:r>
            <a:r>
              <a:rPr lang="en-US" sz="2000" b="1" dirty="0"/>
              <a:t>The route has sufficient traffic to warrant operating a direct flight.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436099"/>
            <a:ext cx="8785652" cy="1456240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Customers are opting for connecting flights on routes for which IndiGo does not operate direct flights.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9569A5A-AC67-43CE-A80F-CBCBFB60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-5608" y="6367058"/>
            <a:ext cx="512620" cy="47786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4F1950-F557-4A13-AD92-02D5848EF28C}"/>
              </a:ext>
            </a:extLst>
          </p:cNvPr>
          <p:cNvSpPr txBox="1">
            <a:spLocks/>
          </p:cNvSpPr>
          <p:nvPr/>
        </p:nvSpPr>
        <p:spPr>
          <a:xfrm>
            <a:off x="507012" y="2686930"/>
            <a:ext cx="11177976" cy="35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Output-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Passenger load analysis for each leg of route and considerations for new routes.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Recommending new direct routes basis high passenger volume and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Analysing</a:t>
            </a:r>
            <a:r>
              <a:rPr lang="en-US" sz="2000" dirty="0"/>
              <a:t> impact of initiating a new direct flight on the recommended routes.</a:t>
            </a:r>
          </a:p>
          <a:p>
            <a:pPr marL="457200" indent="-457200">
              <a:buAutoNum type="arabicPeriod"/>
            </a:pPr>
            <a:r>
              <a:rPr lang="en-US" sz="2000" dirty="0"/>
              <a:t>Predicting potential load factor for each leg of flight, that may be affected by traffic movement from connecting to direct.</a:t>
            </a:r>
          </a:p>
          <a:p>
            <a:pPr marL="457200" indent="-457200">
              <a:buAutoNum type="arabicPeriod"/>
            </a:pPr>
            <a:r>
              <a:rPr lang="en-US" sz="2000" dirty="0"/>
              <a:t>Recommending route clusters where: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Existing connecting legs will not be impacted.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Existing connecting legs will be drastically impacted.</a:t>
            </a:r>
          </a:p>
        </p:txBody>
      </p:sp>
    </p:spTree>
    <p:extLst>
      <p:ext uri="{BB962C8B-B14F-4D97-AF65-F5344CB8AC3E}">
        <p14:creationId xmlns:p14="http://schemas.microsoft.com/office/powerpoint/2010/main" val="11390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04" y="6356350"/>
            <a:ext cx="2743200" cy="365125"/>
          </a:xfrm>
        </p:spPr>
        <p:txBody>
          <a:bodyPr/>
          <a:lstStyle/>
          <a:p>
            <a:fld id="{DA300210-5BBB-E94B-A156-AFCF9696BEC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94FC-247E-837F-7091-2DFA828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012" y="1083765"/>
            <a:ext cx="10634600" cy="942532"/>
          </a:xfrm>
        </p:spPr>
        <p:txBody>
          <a:bodyPr>
            <a:normAutofit/>
          </a:bodyPr>
          <a:lstStyle/>
          <a:p>
            <a:r>
              <a:rPr lang="en-US" sz="2000" dirty="0"/>
              <a:t>These are sectors that IndiGo currently serves only connecting flights to. We are recommending that these be considered for further analysis basis flight operations, seasonality variations, and DGCA regulations.</a:t>
            </a:r>
            <a:endParaRPr lang="en-US" sz="20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2" y="436099"/>
            <a:ext cx="8785652" cy="773725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Recommendations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9569A5A-AC67-43CE-A80F-CBCBFB60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-5608" y="6367058"/>
            <a:ext cx="512620" cy="47786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4F1950-F557-4A13-AD92-02D5848EF28C}"/>
              </a:ext>
            </a:extLst>
          </p:cNvPr>
          <p:cNvSpPr txBox="1">
            <a:spLocks/>
          </p:cNvSpPr>
          <p:nvPr/>
        </p:nvSpPr>
        <p:spPr>
          <a:xfrm>
            <a:off x="507012" y="2686930"/>
            <a:ext cx="11177976" cy="35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3366CB-2049-4EB3-991E-B49B15337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51152"/>
              </p:ext>
            </p:extLst>
          </p:nvPr>
        </p:nvGraphicFramePr>
        <p:xfrm>
          <a:off x="2011680" y="1678999"/>
          <a:ext cx="7061982" cy="4726305"/>
        </p:xfrm>
        <a:graphic>
          <a:graphicData uri="http://schemas.openxmlformats.org/drawingml/2006/table">
            <a:tbl>
              <a:tblPr/>
              <a:tblGrid>
                <a:gridCol w="989624">
                  <a:extLst>
                    <a:ext uri="{9D8B030D-6E8A-4147-A177-3AD203B41FA5}">
                      <a16:colId xmlns:a16="http://schemas.microsoft.com/office/drawing/2014/main" val="2427879137"/>
                    </a:ext>
                  </a:extLst>
                </a:gridCol>
                <a:gridCol w="3145776">
                  <a:extLst>
                    <a:ext uri="{9D8B030D-6E8A-4147-A177-3AD203B41FA5}">
                      <a16:colId xmlns:a16="http://schemas.microsoft.com/office/drawing/2014/main" val="3844890130"/>
                    </a:ext>
                  </a:extLst>
                </a:gridCol>
                <a:gridCol w="2926582">
                  <a:extLst>
                    <a:ext uri="{9D8B030D-6E8A-4147-A177-3AD203B41FA5}">
                      <a16:colId xmlns:a16="http://schemas.microsoft.com/office/drawing/2014/main" val="1420852304"/>
                    </a:ext>
                  </a:extLst>
                </a:gridCol>
              </a:tblGrid>
              <a:tr h="206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O&amp;D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 for all routes on this O&amp;D (in Mn INR)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Pax on this O&amp;D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46626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IXA-MAA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77.03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11,422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3262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MAA-IXA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63.91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8,369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7991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PNQ-SXR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95.56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10,035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93979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SXR-PNQ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56.90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6,156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29997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IXE-DEL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77.65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9,134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91633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DEL-IXE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77.07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7,968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75041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BLR-SXR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74.53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7,499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378321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SXR-BLR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69.27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6,971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097239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COK-GAU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59.71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7,461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10435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GAU-COK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49.06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5,622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952465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CJB-CCU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62.23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6,980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519714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CCU-CJB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59.03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5,733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539531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CJB-AMD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57.21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6,658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3480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AMD-CJB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41.57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4,594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736455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PAT-GOI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53.27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6,472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850912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GOI-PAT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48.07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5,780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5060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GOI-BBI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47.11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6,466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533892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BBI-GOI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44.12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5,890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44698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DIB-BLR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52.38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6,272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345508"/>
                  </a:ext>
                </a:extLst>
              </a:tr>
              <a:tr h="20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BLR-DIB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48.44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5,755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015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B7F2ED-897A-433B-A089-34910C6440BB}"/>
              </a:ext>
            </a:extLst>
          </p:cNvPr>
          <p:cNvSpPr txBox="1"/>
          <p:nvPr/>
        </p:nvSpPr>
        <p:spPr>
          <a:xfrm>
            <a:off x="8543809" y="5247249"/>
            <a:ext cx="314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Recommended basis Pax volume and revenue,</a:t>
            </a:r>
          </a:p>
          <a:p>
            <a:pPr algn="r"/>
            <a:r>
              <a:rPr lang="en-US" i="1" dirty="0"/>
              <a:t>mapped across Apr-Jun’22</a:t>
            </a:r>
          </a:p>
        </p:txBody>
      </p:sp>
    </p:spTree>
    <p:extLst>
      <p:ext uri="{BB962C8B-B14F-4D97-AF65-F5344CB8AC3E}">
        <p14:creationId xmlns:p14="http://schemas.microsoft.com/office/powerpoint/2010/main" val="364292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F6A98-3161-7570-6B7B-23F56B8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04" y="6356350"/>
            <a:ext cx="2743200" cy="365125"/>
          </a:xfrm>
        </p:spPr>
        <p:txBody>
          <a:bodyPr/>
          <a:lstStyle/>
          <a:p>
            <a:fld id="{DA300210-5BBB-E94B-A156-AFCF9696BEC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8F99E2-335C-348C-3A81-5AED4429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11" y="436099"/>
            <a:ext cx="8974613" cy="773725"/>
          </a:xfrm>
        </p:spPr>
        <p:txBody>
          <a:bodyPr/>
          <a:lstStyle/>
          <a:p>
            <a:r>
              <a:rPr lang="en-US" dirty="0">
                <a:solidFill>
                  <a:srgbClr val="264294"/>
                </a:solidFill>
              </a:rPr>
              <a:t>Impact Analysis on Existing Connecting Legs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9569A5A-AC67-43CE-A80F-CBCBFB603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-5608" y="6367058"/>
            <a:ext cx="512620" cy="47786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34F1950-F557-4A13-AD92-02D5848EF28C}"/>
              </a:ext>
            </a:extLst>
          </p:cNvPr>
          <p:cNvSpPr txBox="1">
            <a:spLocks/>
          </p:cNvSpPr>
          <p:nvPr/>
        </p:nvSpPr>
        <p:spPr>
          <a:xfrm>
            <a:off x="507012" y="2686930"/>
            <a:ext cx="11177976" cy="35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800" kern="1200" smtClean="0">
                <a:solidFill>
                  <a:srgbClr val="213F9A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941124"/>
              </p:ext>
            </p:extLst>
          </p:nvPr>
        </p:nvGraphicFramePr>
        <p:xfrm>
          <a:off x="507012" y="1436544"/>
          <a:ext cx="8510379" cy="491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922ED6-83DF-4470-A6F5-35E679F1A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5424"/>
              </p:ext>
            </p:extLst>
          </p:nvPr>
        </p:nvGraphicFramePr>
        <p:xfrm>
          <a:off x="8788400" y="1913004"/>
          <a:ext cx="2896588" cy="355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93">
                  <a:extLst>
                    <a:ext uri="{9D8B030D-6E8A-4147-A177-3AD203B41FA5}">
                      <a16:colId xmlns:a16="http://schemas.microsoft.com/office/drawing/2014/main" val="1534623822"/>
                    </a:ext>
                  </a:extLst>
                </a:gridCol>
                <a:gridCol w="2036595">
                  <a:extLst>
                    <a:ext uri="{9D8B030D-6E8A-4147-A177-3AD203B41FA5}">
                      <a16:colId xmlns:a16="http://schemas.microsoft.com/office/drawing/2014/main" val="3681245950"/>
                    </a:ext>
                  </a:extLst>
                </a:gridCol>
              </a:tblGrid>
              <a:tr h="1590389">
                <a:tc>
                  <a:txBody>
                    <a:bodyPr/>
                    <a:lstStyle/>
                    <a:p>
                      <a:r>
                        <a:rPr lang="en-US" sz="1400" b="0" dirty="0"/>
                        <a:t>Series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Insignificant impact on individual Legs after running Direct Flight (Load Factor after running direct flights &gt;= 60%). These flights should keep on running.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4367"/>
                  </a:ext>
                </a:extLst>
              </a:tr>
              <a:tr h="1968737">
                <a:tc>
                  <a:txBody>
                    <a:bodyPr/>
                    <a:lstStyle/>
                    <a:p>
                      <a:r>
                        <a:rPr lang="en-US" sz="1400" b="0" dirty="0"/>
                        <a:t>Series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Considerable impact on individual Legs after running Direct Flight (Load Factor after running direct flights &lt;= 30%). These flights can be considered to stop after further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408D6B8A5C843AB3892B8F9DC8CF7" ma:contentTypeVersion="2" ma:contentTypeDescription="Create a new document." ma:contentTypeScope="" ma:versionID="e0d45cc10da6b1e961d009a3a0d1d626">
  <xsd:schema xmlns:xsd="http://www.w3.org/2001/XMLSchema" xmlns:xs="http://www.w3.org/2001/XMLSchema" xmlns:p="http://schemas.microsoft.com/office/2006/metadata/properties" xmlns:ns2="ae20796c-9fbe-468e-b608-26863723a4b5" targetNamespace="http://schemas.microsoft.com/office/2006/metadata/properties" ma:root="true" ma:fieldsID="b47742184e7d2ddc8058810002b05e90" ns2:_="">
    <xsd:import namespace="ae20796c-9fbe-468e-b608-26863723a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0796c-9fbe-468e-b608-26863723a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52DEB8-DEF7-4782-B3D7-FD20312F7734}"/>
</file>

<file path=customXml/itemProps2.xml><?xml version="1.0" encoding="utf-8"?>
<ds:datastoreItem xmlns:ds="http://schemas.openxmlformats.org/officeDocument/2006/customXml" ds:itemID="{77310481-7FF3-4FC7-8939-0074123FE3D3}"/>
</file>

<file path=customXml/itemProps3.xml><?xml version="1.0" encoding="utf-8"?>
<ds:datastoreItem xmlns:ds="http://schemas.openxmlformats.org/officeDocument/2006/customXml" ds:itemID="{39E04827-F753-46AB-B199-18D81260CA6C}"/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1186</Words>
  <Application>Microsoft Office PowerPoint</Application>
  <PresentationFormat>Widescreen</PresentationFormat>
  <Paragraphs>207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Traffic Flow Analysis</vt:lpstr>
      <vt:lpstr>Data Summary</vt:lpstr>
      <vt:lpstr>Customers are opting for connecting flights for specific routes for which IndiGo operates direct flights.</vt:lpstr>
      <vt:lpstr>PowerPoint Presentation</vt:lpstr>
      <vt:lpstr>PowerPoint Presentation</vt:lpstr>
      <vt:lpstr>PowerPoint Presentation</vt:lpstr>
      <vt:lpstr>Customers are opting for connecting flights on routes for which IndiGo does not operate direct flights.</vt:lpstr>
      <vt:lpstr>Recommendations</vt:lpstr>
      <vt:lpstr>Impact Analysis on Existing Connecting Legs</vt:lpstr>
      <vt:lpstr>Data Limitations and Solutions</vt:lpstr>
      <vt:lpstr>Customers are opting for connecting flights for specific routes for which IndiGo operates direct flights.</vt:lpstr>
      <vt:lpstr>Customers are opting for connecting flights on routes for which IndiGo does not operate direct flights.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Aishwarya Anand (Digital,ISC)</cp:lastModifiedBy>
  <cp:revision>539</cp:revision>
  <cp:lastPrinted>2022-05-09T18:48:00Z</cp:lastPrinted>
  <dcterms:created xsi:type="dcterms:W3CDTF">2022-05-09T10:23:36Z</dcterms:created>
  <dcterms:modified xsi:type="dcterms:W3CDTF">2022-09-04T16:40:06Z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0x0101009CA408D6B8A5C843AB3892B8F9DC8CF7</vt:lpwstr>
  </property>
</Properties>
</file>