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/>
    <p:restoredTop sz="94712"/>
  </p:normalViewPr>
  <p:slideViewPr>
    <p:cSldViewPr snapToGrid="0" snapToObjects="1">
      <p:cViewPr varScale="1">
        <p:scale>
          <a:sx n="89" d="100"/>
          <a:sy n="89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BAEF-6656-B443-A43E-4A92201C4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A93F9-51BC-0345-8550-17E6B8F29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B1E6-A245-6A4D-A881-D594FAFD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7B7F-49EF-DE40-AC19-CD1DA1FB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FE40-6961-EC4F-B470-F23C777E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ABCC-DD6A-8E45-893E-07F69DCC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5E60-E0E6-DB4D-ABD1-25530B92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B712-50E4-564D-B700-509DED9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8A21-38EA-0C45-8938-F30253F8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5D72-C32C-F148-A70B-282AEC88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013C7-26D6-DB4A-A829-6C6D696E2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52305-DC30-AD49-BC86-C32353DC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FF24-9804-E34F-9D6A-C4634A4D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CBE-F910-F44E-A045-B2D41484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5164-024D-694E-A37A-57ABE7B8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BF1F-36D4-F64A-A5F3-197856F1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3886-97B3-A341-9171-0EDB8C7D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BCA5-8B8C-774C-9BF3-539BC5B3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C2CC-E4FF-2047-BC50-388FAA85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F96D-9ACA-C848-9E46-C7339A5B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E570-0E05-894A-96E2-88B537A0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2CC7-02AC-B147-A054-3D0B23D7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4D7F-2081-ED46-AB23-0658A336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CD15-E031-A042-A17A-6D9285A0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07CE-4C07-B24C-A9AB-FDBAA377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CFB1-597F-5649-974C-5F7A9EEE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369F-3969-AE42-B7B0-34972700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22A3-D6EF-6D45-B18A-121223396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04B0-4C38-3A46-B2E7-1E4D073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C86E-B5CC-C640-B79C-38AE9401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EE92-196C-6D42-866B-C3121F9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80DC-232A-C54E-B6EC-EE34C17C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0D3E-3A90-664D-99EF-F6ECBED7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8079-18FF-1B45-858B-BF589089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5FF4B-6CB7-DF46-8451-F84CE0DB2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8FE4A-ECA6-A647-A59C-0F79B756A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E5AB6-C229-6541-9EF3-99BC170F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07F6F-6EFE-4B43-BD08-8B2A254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2B581-4876-1B48-BF05-18AF19FC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C65-4DB4-F046-9745-403D6C0B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1DFCA-78A0-3B45-A100-106A424C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693B1-F360-DE45-8F24-D300E5FE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D31CB-65D0-0C49-9A6B-0BD34DA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B2CDD-1782-4C4E-A595-DF2C143B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09F21-429D-B44D-8F28-F32DDA0A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2E21B-3B8A-6246-BFC1-0D11211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819A-FAED-EA4D-B68B-90F2C750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2EE0-47D6-AB4E-815C-CF5A8420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37C8B-22BA-224D-9833-CD6B4A82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66A5-8AAE-194E-B395-C3FBC738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9C338-1A86-1243-B928-4E8E8F13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72AEB-98B4-9349-987B-165596FC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1E8E-651F-694A-B761-2372612F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76A68-6CEC-8540-9D07-27F4EFBEA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97F57-D0CF-9F4C-8BA7-20DADFE87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3345-C81E-C44B-A323-E284F46F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07B62-6256-074A-9041-1267FC1F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6015A-B05D-5144-968D-E41D2AAE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C51AC-F580-F442-8109-645F8BC0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C8192-D0C1-3842-8497-4400D938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6980-F035-9E4A-81F4-21B648AF2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888C-3BE6-8440-B033-8E00E276ACB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612B-3BAD-254D-8165-E1B81D9EC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F42D-B71B-5540-AEF5-77F5F3ABD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E89D-271F-8640-A848-3FB57A65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990-ECFF-C64C-AA1C-EFD93862E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TDS: Sensitivity &amp; Specificity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813C-913E-4842-A87F-9351F11AF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51231-A552-7B45-914D-097ED560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83298"/>
              </p:ext>
            </p:extLst>
          </p:nvPr>
        </p:nvGraphicFramePr>
        <p:xfrm>
          <a:off x="2771775" y="1919816"/>
          <a:ext cx="6700838" cy="3184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350">
                  <a:extLst>
                    <a:ext uri="{9D8B030D-6E8A-4147-A177-3AD203B41FA5}">
                      <a16:colId xmlns:a16="http://schemas.microsoft.com/office/drawing/2014/main" val="1762530110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38680758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2358156802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3746866249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2807910672"/>
                    </a:ext>
                  </a:extLst>
                </a:gridCol>
              </a:tblGrid>
              <a:tr h="519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neighbors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neighbors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79331"/>
                  </a:ext>
                </a:extLst>
              </a:tr>
              <a:tr h="404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10737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17415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811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49184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64654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1.0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92816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4293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D25AFCE-63FD-5F47-AF6E-79431D207C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FD</a:t>
            </a:r>
          </a:p>
        </p:txBody>
      </p:sp>
    </p:spTree>
    <p:extLst>
      <p:ext uri="{BB962C8B-B14F-4D97-AF65-F5344CB8AC3E}">
        <p14:creationId xmlns:p14="http://schemas.microsoft.com/office/powerpoint/2010/main" val="171430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51231-A552-7B45-914D-097ED560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45795"/>
              </p:ext>
            </p:extLst>
          </p:nvPr>
        </p:nvGraphicFramePr>
        <p:xfrm>
          <a:off x="2771775" y="1919816"/>
          <a:ext cx="6700838" cy="3184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350">
                  <a:extLst>
                    <a:ext uri="{9D8B030D-6E8A-4147-A177-3AD203B41FA5}">
                      <a16:colId xmlns:a16="http://schemas.microsoft.com/office/drawing/2014/main" val="1762530110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38680758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2358156802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3746866249"/>
                    </a:ext>
                  </a:extLst>
                </a:gridCol>
                <a:gridCol w="1202372">
                  <a:extLst>
                    <a:ext uri="{9D8B030D-6E8A-4147-A177-3AD203B41FA5}">
                      <a16:colId xmlns:a16="http://schemas.microsoft.com/office/drawing/2014/main" val="2807910672"/>
                    </a:ext>
                  </a:extLst>
                </a:gridCol>
              </a:tblGrid>
              <a:tr h="519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Without neighbors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With neighbors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79331"/>
                  </a:ext>
                </a:extLst>
              </a:tr>
              <a:tr h="404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10737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0.8 DV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17415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0.8 DV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811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0.9 DV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49184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0.9 DV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64654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1.0  DV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92816"/>
                  </a:ext>
                </a:extLst>
              </a:tr>
              <a:tr h="376844">
                <a:tc>
                  <a:txBody>
                    <a:bodyPr/>
                    <a:lstStyle/>
                    <a:p>
                      <a:r>
                        <a:rPr lang="en-US" dirty="0"/>
                        <a:t>FD 1.0  DV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4293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338ED32-DD3F-414D-8E0F-93FC13E3B9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FD &amp; DVARS</a:t>
            </a:r>
          </a:p>
        </p:txBody>
      </p:sp>
    </p:spTree>
    <p:extLst>
      <p:ext uri="{BB962C8B-B14F-4D97-AF65-F5344CB8AC3E}">
        <p14:creationId xmlns:p14="http://schemas.microsoft.com/office/powerpoint/2010/main" val="34046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990-ECFF-C64C-AA1C-EFD93862E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TAG: % volumes as artifacts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7813C-913E-4842-A87F-9351F11AF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Macintosh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TDS: Sensitivity &amp; Specificity</vt:lpstr>
      <vt:lpstr>PowerPoint Presentation</vt:lpstr>
      <vt:lpstr>PowerPoint Presentation</vt:lpstr>
      <vt:lpstr>TAG: % volumes as artifacts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 Vijayakumar</dc:creator>
  <cp:lastModifiedBy>Nandita Vijayakumar</cp:lastModifiedBy>
  <cp:revision>3</cp:revision>
  <dcterms:created xsi:type="dcterms:W3CDTF">2018-06-14T23:08:38Z</dcterms:created>
  <dcterms:modified xsi:type="dcterms:W3CDTF">2018-06-15T00:01:10Z</dcterms:modified>
</cp:coreProperties>
</file>