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5" r:id="rId4"/>
    <p:sldId id="259" r:id="rId5"/>
    <p:sldId id="263" r:id="rId6"/>
    <p:sldId id="266" r:id="rId7"/>
    <p:sldId id="260" r:id="rId8"/>
    <p:sldId id="261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2C7"/>
    <a:srgbClr val="5E36D6"/>
    <a:srgbClr val="673AE8"/>
    <a:srgbClr val="F67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3673"/>
  </p:normalViewPr>
  <p:slideViewPr>
    <p:cSldViewPr snapToGrid="0" snapToObjects="1">
      <p:cViewPr varScale="1">
        <p:scale>
          <a:sx n="105" d="100"/>
          <a:sy n="105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75BD-AD94-6D41-A03C-06E36DD005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Words Task Instructions</a:t>
            </a:r>
          </a:p>
        </p:txBody>
      </p:sp>
    </p:spTree>
    <p:extLst>
      <p:ext uri="{BB962C8B-B14F-4D97-AF65-F5344CB8AC3E}">
        <p14:creationId xmlns:p14="http://schemas.microsoft.com/office/powerpoint/2010/main" val="942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83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38917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Calibrating Scanner.</a:t>
            </a:r>
            <a:b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Please hold very still.</a:t>
            </a:r>
          </a:p>
        </p:txBody>
      </p:sp>
    </p:spTree>
    <p:extLst>
      <p:ext uri="{BB962C8B-B14F-4D97-AF65-F5344CB8AC3E}">
        <p14:creationId xmlns:p14="http://schemas.microsoft.com/office/powerpoint/2010/main" val="26969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3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1048" y="3797358"/>
            <a:ext cx="3103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5732C7"/>
                </a:solidFill>
                <a:latin typeface="Futura"/>
                <a:cs typeface="Futura"/>
              </a:rPr>
              <a:t>Usually, I (am)…</a:t>
            </a:r>
          </a:p>
        </p:txBody>
      </p:sp>
      <p:pic>
        <p:nvPicPr>
          <p:cNvPr id="4" name="Picture 3" descr="delta.png">
            <a:extLst>
              <a:ext uri="{FF2B5EF4-FFF2-40B4-BE49-F238E27FC236}">
                <a16:creationId xmlns:a16="http://schemas.microsoft.com/office/drawing/2014/main" xmlns="" id="{0259027A-8454-804B-BF68-69101D781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86" y="2015191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8C2B3C-F839-6A44-9199-B41E87029F9A}"/>
              </a:ext>
            </a:extLst>
          </p:cNvPr>
          <p:cNvSpPr txBox="1"/>
          <p:nvPr/>
        </p:nvSpPr>
        <p:spPr>
          <a:xfrm>
            <a:off x="4432229" y="3797358"/>
            <a:ext cx="4087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67D2A"/>
                </a:solidFill>
                <a:latin typeface="Futura"/>
                <a:cs typeface="Futura"/>
              </a:rPr>
              <a:t>Usually, can change…</a:t>
            </a:r>
          </a:p>
        </p:txBody>
      </p:sp>
    </p:spTree>
    <p:extLst>
      <p:ext uri="{BB962C8B-B14F-4D97-AF65-F5344CB8AC3E}">
        <p14:creationId xmlns:p14="http://schemas.microsoft.com/office/powerpoint/2010/main" val="17271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8892" y="3797358"/>
            <a:ext cx="4466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5732C7"/>
                </a:solidFill>
                <a:latin typeface="Futura"/>
                <a:cs typeface="Futura"/>
              </a:rPr>
              <a:t>Usually, I (am)…</a:t>
            </a:r>
          </a:p>
        </p:txBody>
      </p:sp>
    </p:spTree>
    <p:extLst>
      <p:ext uri="{BB962C8B-B14F-4D97-AF65-F5344CB8AC3E}">
        <p14:creationId xmlns:p14="http://schemas.microsoft.com/office/powerpoint/2010/main" val="27114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12606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5861" y="3797358"/>
            <a:ext cx="7072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satisfied with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52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90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26522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0655" y="3797358"/>
            <a:ext cx="5902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67D2A"/>
                </a:solidFill>
                <a:latin typeface="Futura"/>
                <a:cs typeface="Futura"/>
              </a:rPr>
              <a:t>Usually, can change…</a:t>
            </a:r>
          </a:p>
        </p:txBody>
      </p:sp>
    </p:spTree>
    <p:extLst>
      <p:ext uri="{BB962C8B-B14F-4D97-AF65-F5344CB8AC3E}">
        <p14:creationId xmlns:p14="http://schemas.microsoft.com/office/powerpoint/2010/main" val="42580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9367" y="3797358"/>
            <a:ext cx="4045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e</a:t>
            </a:r>
            <a:r>
              <a:rPr lang="en-US" sz="4400" dirty="0" smtClean="0">
                <a:latin typeface="Futura"/>
                <a:cs typeface="Futura"/>
              </a:rPr>
              <a:t>xpect the best</a:t>
            </a:r>
            <a:endParaRPr lang="en-US" sz="4400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263646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996" y="3797358"/>
            <a:ext cx="2672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Futura"/>
                <a:cs typeface="Futura"/>
              </a:rPr>
              <a:t>distracted</a:t>
            </a:r>
            <a:endParaRPr lang="en-US" sz="4400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3077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</Words>
  <Application>Microsoft Macintosh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Futura</vt:lpstr>
      <vt:lpstr>Futura Medium</vt:lpstr>
      <vt:lpstr>Office Theme</vt:lpstr>
      <vt:lpstr>Words Task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Calibrating Scanner. Please hold very still.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Mobasser</dc:creator>
  <cp:lastModifiedBy>Microsoft Office User</cp:lastModifiedBy>
  <cp:revision>7</cp:revision>
  <dcterms:created xsi:type="dcterms:W3CDTF">2018-07-03T17:25:10Z</dcterms:created>
  <dcterms:modified xsi:type="dcterms:W3CDTF">2018-07-10T18:26:10Z</dcterms:modified>
</cp:coreProperties>
</file>