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Мужиков" initials="НМ" lastIdx="1" clrIdx="0">
    <p:extLst>
      <p:ext uri="{19B8F6BF-5375-455C-9EA6-DF929625EA0E}">
        <p15:presenceInfo xmlns:p15="http://schemas.microsoft.com/office/powerpoint/2012/main" userId="S::N.Muzhikov@ad.pml30.ru::748659d4-24d1-42cc-a87c-c79a56fc27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82029F10-2ACF-095C-5660-3F7A9EA3C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18" r="1" b="1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967DD-5074-B495-571C-8482F4A26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Юрий Гагарин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165A0F-3C73-1FB8-6761-FBD8E462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Победивший космос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8BAF2-EA86-0112-C2FF-B9711FB4377D}"/>
              </a:ext>
            </a:extLst>
          </p:cNvPr>
          <p:cNvSpPr txBox="1"/>
          <p:nvPr/>
        </p:nvSpPr>
        <p:spPr>
          <a:xfrm>
            <a:off x="6094412" y="0"/>
            <a:ext cx="495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dirty="0"/>
              <a:t>Презентация сделана 5-а классом: </a:t>
            </a:r>
            <a:r>
              <a:rPr lang="ru-RU" dirty="0" err="1"/>
              <a:t>Бродкина</a:t>
            </a:r>
            <a:r>
              <a:rPr lang="ru-RU" dirty="0"/>
              <a:t> Василиса, </a:t>
            </a:r>
            <a:r>
              <a:rPr lang="ru-RU" dirty="0" err="1"/>
              <a:t>Шокова</a:t>
            </a:r>
            <a:r>
              <a:rPr lang="ru-RU" dirty="0"/>
              <a:t> Маргарита, Крылова София, Мужиков Никита, Синявская Елизавета, </a:t>
            </a:r>
            <a:r>
              <a:rPr lang="ru-RU" dirty="0" err="1"/>
              <a:t>Мардовченко</a:t>
            </a:r>
            <a:r>
              <a:rPr lang="ru-RU" dirty="0"/>
              <a:t> Варвара.</a:t>
            </a:r>
          </a:p>
        </p:txBody>
      </p:sp>
    </p:spTree>
    <p:extLst>
      <p:ext uri="{BB962C8B-B14F-4D97-AF65-F5344CB8AC3E}">
        <p14:creationId xmlns:p14="http://schemas.microsoft.com/office/powerpoint/2010/main" val="36200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91E5A-8714-D80E-0610-CA4F5BD0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171" y="-1713685"/>
            <a:ext cx="6639214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Об этом знают все…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5D11885-3843-F61A-1F20-FCC03297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727" y="1731777"/>
            <a:ext cx="3443458" cy="4606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3D12A-0D15-071A-FDC3-8FDB639C64F2}"/>
              </a:ext>
            </a:extLst>
          </p:cNvPr>
          <p:cNvSpPr txBox="1"/>
          <p:nvPr/>
        </p:nvSpPr>
        <p:spPr>
          <a:xfrm>
            <a:off x="5141331" y="18114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A6E9C-1A3F-4B4A-B86F-D40EEE6378B9}"/>
              </a:ext>
            </a:extLst>
          </p:cNvPr>
          <p:cNvSpPr txBox="1"/>
          <p:nvPr/>
        </p:nvSpPr>
        <p:spPr>
          <a:xfrm>
            <a:off x="523668" y="1500465"/>
            <a:ext cx="539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chemeClr val="bg1"/>
                </a:solidFill>
              </a:rPr>
              <a:t>Юрий Гагарин — гордость нашей страны. Первый в мире из людей, кто сумел отправиться в космос. </a:t>
            </a:r>
          </a:p>
          <a:p>
            <a:pPr algn="l"/>
            <a:r>
              <a:rPr lang="ru-RU" b="1" i="1" dirty="0">
                <a:solidFill>
                  <a:schemeClr val="bg1"/>
                </a:solidFill>
              </a:rPr>
              <a:t>12 апреля 1961 года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BF0C9-4495-D509-3C09-870F4192A7A7}"/>
              </a:ext>
            </a:extLst>
          </p:cNvPr>
          <p:cNvSpPr txBox="1"/>
          <p:nvPr/>
        </p:nvSpPr>
        <p:spPr>
          <a:xfrm>
            <a:off x="-13266" y="3185104"/>
            <a:ext cx="5593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000" dirty="0">
                <a:solidFill>
                  <a:schemeClr val="bg1"/>
                </a:solidFill>
              </a:rPr>
              <a:t>Ну а знали вы, к примеру, как происходил отбор людей в космос, ну, или как происходил сам полёт? А вот слушайте!</a:t>
            </a:r>
          </a:p>
        </p:txBody>
      </p:sp>
    </p:spTree>
    <p:extLst>
      <p:ext uri="{BB962C8B-B14F-4D97-AF65-F5344CB8AC3E}">
        <p14:creationId xmlns:p14="http://schemas.microsoft.com/office/powerpoint/2010/main" val="204012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3987-9D61-01EA-B94E-49053A2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Первый шаг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73E9C-9FFF-1FBD-8D9A-895716D38092}"/>
              </a:ext>
            </a:extLst>
          </p:cNvPr>
          <p:cNvSpPr txBox="1"/>
          <p:nvPr/>
        </p:nvSpPr>
        <p:spPr>
          <a:xfrm>
            <a:off x="685801" y="2142067"/>
            <a:ext cx="52196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ru-RU" sz="2000" dirty="0"/>
              <a:t>Сергей Королёв, изобретатель ракет, выбрал Гагарина не просто так:</a:t>
            </a:r>
            <a:r>
              <a:rPr lang="en-US" sz="2000" dirty="0"/>
              <a:t> «Юра - настоящий русский парень: честный и добросовестный, открытый и жизнерадостный, смелый и талантливый и очень любящий людей».  Как-то раз Королёв сообщил космонавтам (на конечном этапе подготовки осталось 6 человек), что им предстоит важный тест. Каждого спросил: «Готов к выполнению задания?» Пятеро ответили: «Готов!» И лишь Гагарин признался: «С утра болит голова, но к выполнению задания готов». Тогда Королёв объяснил: «За завтраком вам дали препарат, от которого у каждого из вас сейчас голова </a:t>
            </a:r>
            <a:r>
              <a:rPr lang="ru-RU" sz="2000" dirty="0"/>
              <a:t>раскалывается</a:t>
            </a:r>
            <a:r>
              <a:rPr lang="en-US" sz="2000" dirty="0"/>
              <a:t>». Все шестеро действительно чувствовали себя отвратительно, но правду сказал один Гагарин</a:t>
            </a:r>
            <a:r>
              <a:rPr lang="ru-RU" sz="2000" dirty="0"/>
              <a:t>.</a:t>
            </a:r>
            <a:endParaRPr lang="en-US" sz="2000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9844537-2353-6F5F-3043-554726922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61" b="6886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F8A8-1A2A-92D0-B5E8-3629E9DA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944" y="643462"/>
            <a:ext cx="4639056" cy="16081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Последний шаг на пути к славе…</a:t>
            </a:r>
            <a:r>
              <a:rPr lang="ru-RU" dirty="0"/>
              <a:t> Поехали!</a:t>
            </a:r>
            <a:endParaRPr lang="en-US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EB923F5-C6E7-5258-4946-5DD63E7C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97" r="-2" b="2862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14AA6-5066-7D78-48A1-880B6A3F7025}"/>
              </a:ext>
            </a:extLst>
          </p:cNvPr>
          <p:cNvSpPr txBox="1"/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Полёт был короткий, но его хватило для получения всемирной славы Гагарину. 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В космосе пробыл 108 минут, то есть 1 час и 48 минут. Вам может показаться, что это очень мало, но представьте, что прямо сейчас человек войдёт в Солнце и посмотрит, что там. Это возможно будет продолжаться всего несколько минут, но после его возвращения, вы его будете видеть как героя! Нечто подобное происходило в 1961 году.</a:t>
            </a:r>
          </a:p>
        </p:txBody>
      </p:sp>
    </p:spTree>
    <p:extLst>
      <p:ext uri="{BB962C8B-B14F-4D97-AF65-F5344CB8AC3E}">
        <p14:creationId xmlns:p14="http://schemas.microsoft.com/office/powerpoint/2010/main" val="36773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7FFF5-140A-4818-4D34-42BD1ACE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ru-RU" dirty="0"/>
              <a:t>А вот и маленький сюрприз)…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E84EF7-90A8-DC01-402B-3DAF5D19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 вертикали:</a:t>
            </a:r>
          </a:p>
          <a:p>
            <a:r>
              <a:rPr lang="ru-RU" dirty="0"/>
              <a:t>1. Группа людей, объединенная для выполнения задания</a:t>
            </a:r>
          </a:p>
          <a:p>
            <a:r>
              <a:rPr lang="ru-RU" dirty="0"/>
              <a:t>2. Человек, находящийся вне Земли</a:t>
            </a:r>
          </a:p>
          <a:p>
            <a:r>
              <a:rPr lang="ru-RU" dirty="0"/>
              <a:t>3. Передвижение по воздуху</a:t>
            </a:r>
          </a:p>
          <a:p>
            <a:r>
              <a:rPr lang="ru-RU" b="1" dirty="0"/>
              <a:t>По горизонтали:</a:t>
            </a:r>
          </a:p>
          <a:p>
            <a:r>
              <a:rPr lang="ru-RU" dirty="0"/>
              <a:t>2. Все, что находится за пределами атмосферы Земли</a:t>
            </a:r>
          </a:p>
          <a:p>
            <a:r>
              <a:rPr lang="ru-RU" dirty="0"/>
              <a:t>4. Первый человек в космосе</a:t>
            </a:r>
          </a:p>
          <a:p>
            <a:r>
              <a:rPr lang="ru-RU" dirty="0"/>
              <a:t>5. Человек, управляющий воздушным судном</a:t>
            </a:r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1ABDB7F-5BFF-D269-0E69-39817155D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0" r="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8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CD55B-1484-47A6-2E1F-E560259B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199475"/>
            <a:ext cx="5219699" cy="41296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3000" dirty="0"/>
              <a:t>Нужно помнить Юрия Гагарина за свою смелость и доброту, честность и миролюбие. Именно эти качества ему помогли стать знаменитостью, хоть и не для этого он стал первым в космосе! Гордимся, любим, помним! Спасибо за внимание!!!!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8642E32-EF80-D0E2-AFCD-3CB5E592A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602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64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Небесная</vt:lpstr>
      <vt:lpstr>Юрий Гагарин</vt:lpstr>
      <vt:lpstr>Об этом знают все…</vt:lpstr>
      <vt:lpstr>Первый шаг</vt:lpstr>
      <vt:lpstr>Последний шаг на пути к славе… Поехали!</vt:lpstr>
      <vt:lpstr>А вот и маленький сюрприз)…</vt:lpstr>
      <vt:lpstr>Нужно помнить Юрия Гагарина за свою смелость и доброту, честность и миролюбие. Именно эти качества ему помогли стать знаменитостью, хоть и не для этого он стал первым в космосе! Гордимся, любим, помним! Спасибо за внимание!!!!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Юрий Гагарин</dc:title>
  <dc:creator>Никита Мужиков</dc:creator>
  <cp:lastModifiedBy>Никита Мужиков</cp:lastModifiedBy>
  <cp:revision>13</cp:revision>
  <dcterms:created xsi:type="dcterms:W3CDTF">2023-04-09T18:26:58Z</dcterms:created>
  <dcterms:modified xsi:type="dcterms:W3CDTF">2023-04-10T18:53:25Z</dcterms:modified>
</cp:coreProperties>
</file>