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932DD-5988-4C44-8B23-C55FEFD4B8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A4B62-9964-4001-80BF-E22B68D24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030E3-B48A-42BF-9502-B1FD14A46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0676-F2E7-40FE-ABE0-77AFBC8A2557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8C7AF-A0E8-4B8F-B4DE-81DA7A8EA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01C8A-093E-45AA-A315-FC3F6C6F0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654F4-889B-4715-A424-63914ABD9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23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A2330-4C27-493D-BE32-27E598A04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C98C31-E1F0-4B58-9775-09B7BD350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E9135-6B3C-486D-9403-CF4B9D9C1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0676-F2E7-40FE-ABE0-77AFBC8A2557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5C672-5B18-48EF-BE53-FC47F5A1E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7A355-AB4A-4DAB-8E7F-35B4F4A0C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654F4-889B-4715-A424-63914ABD9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81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FFA424-491C-4513-9986-D0D0F7FF5A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664534-F69F-4DD6-ADC4-9B8A79DF70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E9A9B-EF58-4CA9-A323-FBCDD15E0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0676-F2E7-40FE-ABE0-77AFBC8A2557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A34F2-BCFF-439C-8491-AB4407744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24603-8EEC-412D-AC6A-13CE9BED4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654F4-889B-4715-A424-63914ABD9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44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7F149-4CE8-460B-865E-3EB22E8F0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C851A-4D85-47E0-96D7-5443F1893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C2A69-034B-46BE-B803-2948100F2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0676-F2E7-40FE-ABE0-77AFBC8A2557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CC85B-95EE-4AB5-AF16-80DC14752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DD72C-4203-4B6A-928D-64BABA89F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654F4-889B-4715-A424-63914ABD9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23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8935E-81D2-4E73-B43F-60849BFA0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AB65B-E9DA-432E-B52C-A050F00B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7F113-88A8-488B-8381-4D7F939AA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0676-F2E7-40FE-ABE0-77AFBC8A2557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0410F-DDF3-4A0D-A586-E2504AA04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E58E0-EA4A-4673-8E73-BA29884BA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654F4-889B-4715-A424-63914ABD9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96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E473A-7A61-4986-A3C5-03786A60A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49CED-B7E3-4C05-8981-27A8B0606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A52A4F-481F-4C0C-8366-D737D2C1E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42196D-B62A-40EB-9322-20AC12567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0676-F2E7-40FE-ABE0-77AFBC8A2557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4FFAB-6226-4EC6-BB51-D5D0C5BCC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DCD267-9305-45C2-8E84-FD6703C79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654F4-889B-4715-A424-63914ABD9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35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74434-08FD-4B46-8042-DAEA61C57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860EB-CBFB-4C3C-BE36-AA6F70EC7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B62C9F-8A22-48F7-811C-33EB15AA6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B58E25-8FB0-47BC-9EBF-D258246862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BAB9F0-B1AE-4F09-A9C0-05DADDF868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A68480-CAFB-4256-B81A-8C6147EA8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0676-F2E7-40FE-ABE0-77AFBC8A2557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F007BE-E3CD-4A6C-884A-5B02898BC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EF6FD7-FA94-4C1D-B78F-513FD4250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654F4-889B-4715-A424-63914ABD9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512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FBC3-2AD0-4960-89D2-2C50BB24C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209844-1778-4282-AF3A-35AD9A4B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0676-F2E7-40FE-ABE0-77AFBC8A2557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941AD3-9C85-49D3-A303-FB3EFA9D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135A0E-DBF8-48F3-8BFF-6377AE12F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654F4-889B-4715-A424-63914ABD9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24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3DB40D-0A15-4CCA-A622-70D69A7F3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0676-F2E7-40FE-ABE0-77AFBC8A2557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86E425-126C-434D-B9DB-2927FC8A4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58E296-7F25-4BEC-BB0B-8AF3E25CF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654F4-889B-4715-A424-63914ABD9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208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36668-BFF1-4A90-80DF-F7D899921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A9FCB-4B55-4277-B0B3-859E05965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8576A9-C5E2-4A8B-8554-124F08244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4F6992-129A-42D1-A266-22CD01E39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0676-F2E7-40FE-ABE0-77AFBC8A2557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EDCED5-8CA7-4735-9F66-DA985A247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FE361-1811-4EA0-A67D-C22874F64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654F4-889B-4715-A424-63914ABD9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818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B2FC5-E839-41D8-B88F-761C39050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1A2444-371D-4763-B63B-50A14642FC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2612F9-6DE3-47B6-93D7-C5B1E706E7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D1AAA7-99DC-4703-BE29-6081F5660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0676-F2E7-40FE-ABE0-77AFBC8A2557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710354-4310-4D3E-8989-AC479304A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204538-A378-42E1-B14E-A9C20EFDB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654F4-889B-4715-A424-63914ABD9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63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B19545-44FC-497E-BFCC-6835F182F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4261B-4C0E-4AA2-A186-2F73EE946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F4C67-1791-4B94-9056-3959A78F97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B0676-F2E7-40FE-ABE0-77AFBC8A2557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8E613-95DB-40CE-8EC6-422196AC75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7657A-4560-411A-A8E6-406DC14B2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654F4-889B-4715-A424-63914ABD9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310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BF79F687-4B24-4226-A0C2-6863B8BD7560}"/>
              </a:ext>
            </a:extLst>
          </p:cNvPr>
          <p:cNvGrpSpPr/>
          <p:nvPr/>
        </p:nvGrpSpPr>
        <p:grpSpPr>
          <a:xfrm>
            <a:off x="2018440" y="2753183"/>
            <a:ext cx="1501629" cy="1500035"/>
            <a:chOff x="1916844" y="2753183"/>
            <a:chExt cx="1501629" cy="150003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CF6D10F-F137-4BCA-ABA0-55999F91FBBB}"/>
                </a:ext>
              </a:extLst>
            </p:cNvPr>
            <p:cNvSpPr/>
            <p:nvPr/>
          </p:nvSpPr>
          <p:spPr>
            <a:xfrm>
              <a:off x="1916844" y="2753183"/>
              <a:ext cx="1501629" cy="1500035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8EA2F3B-5D97-46C5-9C6F-2DE7B1101C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91853" y="2922804"/>
              <a:ext cx="761144" cy="713572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E51739A-3586-49B3-8CF1-19BC5B1CE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10523" y="3813745"/>
              <a:ext cx="1123804" cy="242902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1A309EE-9FDF-487E-B364-AE182F5725E1}"/>
              </a:ext>
            </a:extLst>
          </p:cNvPr>
          <p:cNvGrpSpPr/>
          <p:nvPr/>
        </p:nvGrpSpPr>
        <p:grpSpPr>
          <a:xfrm>
            <a:off x="3888514" y="193964"/>
            <a:ext cx="2327564" cy="3619781"/>
            <a:chOff x="3602183" y="193964"/>
            <a:chExt cx="2327564" cy="361978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FFD2A9B-B6AA-4AAF-A08C-E93961331405}"/>
                </a:ext>
              </a:extLst>
            </p:cNvPr>
            <p:cNvSpPr/>
            <p:nvPr/>
          </p:nvSpPr>
          <p:spPr>
            <a:xfrm>
              <a:off x="3602183" y="193964"/>
              <a:ext cx="2327564" cy="361978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C56CD0D-0D50-4DD3-A1D8-779B6B7FF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06274" y="414338"/>
              <a:ext cx="1562834" cy="127062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3FA7F18-1371-485E-840A-58CF923601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36467" y="1836738"/>
              <a:ext cx="1102447" cy="76554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D0821F9-D6A8-4855-AD00-65DFFB869C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80973" y="2753183"/>
              <a:ext cx="2013434" cy="883193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245F349-C251-4ECD-A994-4EE1476499AC}"/>
              </a:ext>
            </a:extLst>
          </p:cNvPr>
          <p:cNvGrpSpPr/>
          <p:nvPr/>
        </p:nvGrpSpPr>
        <p:grpSpPr>
          <a:xfrm>
            <a:off x="120073" y="2732673"/>
            <a:ext cx="1597891" cy="1500035"/>
            <a:chOff x="120073" y="2732673"/>
            <a:chExt cx="1597891" cy="150003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B4EBCB8-68E8-4C32-B347-6F2DCB8764E4}"/>
                </a:ext>
              </a:extLst>
            </p:cNvPr>
            <p:cNvSpPr/>
            <p:nvPr/>
          </p:nvSpPr>
          <p:spPr>
            <a:xfrm>
              <a:off x="120073" y="2732673"/>
              <a:ext cx="1597891" cy="1500035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FDBD8F4-357F-4F72-9D43-37EBF1054D7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5041" y="2922804"/>
              <a:ext cx="1428293" cy="1012392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4F1DB14-F0F5-4DBB-922C-A22CA30E09B9}"/>
              </a:ext>
            </a:extLst>
          </p:cNvPr>
          <p:cNvGrpSpPr/>
          <p:nvPr/>
        </p:nvGrpSpPr>
        <p:grpSpPr>
          <a:xfrm>
            <a:off x="10058402" y="2688800"/>
            <a:ext cx="1773382" cy="1452484"/>
            <a:chOff x="9504218" y="2602280"/>
            <a:chExt cx="2401455" cy="165093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6389A4E-A97B-4813-AFC2-CCA935B9957B}"/>
                </a:ext>
              </a:extLst>
            </p:cNvPr>
            <p:cNvSpPr/>
            <p:nvPr/>
          </p:nvSpPr>
          <p:spPr>
            <a:xfrm>
              <a:off x="9504218" y="2602280"/>
              <a:ext cx="2401455" cy="165093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41E8B0A-E2CC-4B4B-B688-B258CB0BA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703995" y="2732673"/>
              <a:ext cx="2020128" cy="1323974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15B1D23-F97B-455C-9690-E952560F6C8F}"/>
              </a:ext>
            </a:extLst>
          </p:cNvPr>
          <p:cNvGrpSpPr/>
          <p:nvPr/>
        </p:nvGrpSpPr>
        <p:grpSpPr>
          <a:xfrm>
            <a:off x="6631243" y="1302327"/>
            <a:ext cx="2932675" cy="4350328"/>
            <a:chOff x="6271491" y="1302327"/>
            <a:chExt cx="2932675" cy="435032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6F78E46-E2D2-48EC-B3A3-24E9DA948D8B}"/>
                </a:ext>
              </a:extLst>
            </p:cNvPr>
            <p:cNvSpPr/>
            <p:nvPr/>
          </p:nvSpPr>
          <p:spPr>
            <a:xfrm>
              <a:off x="6271491" y="1302327"/>
              <a:ext cx="2932675" cy="435032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712E389-EC56-4336-9D70-CA18C905F3D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731777" y="1524504"/>
              <a:ext cx="1478479" cy="575654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279C050-A12E-4786-A972-5056B3D349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506806" y="2489772"/>
              <a:ext cx="2428943" cy="1323973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C2082FB-A397-4ED9-AA9B-2282B59C8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381746" y="3903245"/>
              <a:ext cx="2679062" cy="1436678"/>
            </a:xfrm>
            <a:prstGeom prst="rect">
              <a:avLst/>
            </a:prstGeom>
          </p:spPr>
        </p:pic>
      </p:grp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CF55EDF-CF0C-44D1-94F0-E4CA7A60C190}"/>
              </a:ext>
            </a:extLst>
          </p:cNvPr>
          <p:cNvSpPr/>
          <p:nvPr/>
        </p:nvSpPr>
        <p:spPr>
          <a:xfrm>
            <a:off x="1705132" y="3299098"/>
            <a:ext cx="329911" cy="3567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A248307-741F-48EA-9CFE-F6D9155C338D}"/>
              </a:ext>
            </a:extLst>
          </p:cNvPr>
          <p:cNvGrpSpPr/>
          <p:nvPr/>
        </p:nvGrpSpPr>
        <p:grpSpPr>
          <a:xfrm>
            <a:off x="4292605" y="4054764"/>
            <a:ext cx="1562834" cy="1607127"/>
            <a:chOff x="4006274" y="4673600"/>
            <a:chExt cx="1562834" cy="160712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C621CD0-D9F8-4EBB-AC8D-E3894037DA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139976" y="4867565"/>
              <a:ext cx="1336122" cy="1323975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6BBA26B-AFF1-4319-A963-C837C6168F11}"/>
                </a:ext>
              </a:extLst>
            </p:cNvPr>
            <p:cNvSpPr/>
            <p:nvPr/>
          </p:nvSpPr>
          <p:spPr>
            <a:xfrm>
              <a:off x="4006274" y="4673600"/>
              <a:ext cx="1562834" cy="1607127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54337C3A-CEAF-44FF-82C7-31D787276BBA}"/>
              </a:ext>
            </a:extLst>
          </p:cNvPr>
          <p:cNvSpPr/>
          <p:nvPr/>
        </p:nvSpPr>
        <p:spPr>
          <a:xfrm rot="19811925">
            <a:off x="3520068" y="2329322"/>
            <a:ext cx="358406" cy="545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E6ACCC77-402C-4C02-B02C-B73C77582FA2}"/>
              </a:ext>
            </a:extLst>
          </p:cNvPr>
          <p:cNvSpPr/>
          <p:nvPr/>
        </p:nvSpPr>
        <p:spPr>
          <a:xfrm rot="798199">
            <a:off x="3708762" y="4024910"/>
            <a:ext cx="358406" cy="545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7503F0B8-86E2-4402-8AB2-6929C6B229C6}"/>
              </a:ext>
            </a:extLst>
          </p:cNvPr>
          <p:cNvSpPr/>
          <p:nvPr/>
        </p:nvSpPr>
        <p:spPr>
          <a:xfrm>
            <a:off x="6257022" y="1946551"/>
            <a:ext cx="358406" cy="545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255511A1-F2F4-491E-840E-A0188685F4D7}"/>
              </a:ext>
            </a:extLst>
          </p:cNvPr>
          <p:cNvSpPr/>
          <p:nvPr/>
        </p:nvSpPr>
        <p:spPr>
          <a:xfrm>
            <a:off x="6086155" y="4315684"/>
            <a:ext cx="358406" cy="545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B6E004DE-0CB4-4334-B094-C8BB8C541DAD}"/>
              </a:ext>
            </a:extLst>
          </p:cNvPr>
          <p:cNvSpPr/>
          <p:nvPr/>
        </p:nvSpPr>
        <p:spPr>
          <a:xfrm>
            <a:off x="9620677" y="3163124"/>
            <a:ext cx="358406" cy="545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307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Escobar</dc:creator>
  <cp:lastModifiedBy>Jonathan Escobar</cp:lastModifiedBy>
  <cp:revision>4</cp:revision>
  <dcterms:created xsi:type="dcterms:W3CDTF">2019-04-06T03:27:11Z</dcterms:created>
  <dcterms:modified xsi:type="dcterms:W3CDTF">2019-04-06T04:10:19Z</dcterms:modified>
</cp:coreProperties>
</file>